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T Octosquares Compressed" charset="1" panose="02010001040000080307"/>
      <p:regular r:id="rId13"/>
    </p:embeddedFont>
    <p:embeddedFont>
      <p:font typeface="Open Sans 1 Bold" charset="1" panose="00000000000000000000"/>
      <p:regular r:id="rId14"/>
    </p:embeddedFont>
    <p:embeddedFont>
      <p:font typeface="Open Sans 2" charset="1" panose="020B0606030504020204"/>
      <p:regular r:id="rId15"/>
    </p:embeddedFont>
    <p:embeddedFont>
      <p:font typeface="Open Sans 2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59711" y="3278332"/>
            <a:ext cx="10773785" cy="308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MUSIC PLAYER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34223" y="1693268"/>
            <a:ext cx="11382717" cy="6915372"/>
            <a:chOff x="0" y="0"/>
            <a:chExt cx="8782960" cy="53359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82961" cy="5335935"/>
            </a:xfrm>
            <a:custGeom>
              <a:avLst/>
              <a:gdLst/>
              <a:ahLst/>
              <a:cxnLst/>
              <a:rect r="r" b="b" t="t" l="l"/>
              <a:pathLst>
                <a:path h="5335935" w="8782961">
                  <a:moveTo>
                    <a:pt x="8782961" y="0"/>
                  </a:moveTo>
                  <a:lnTo>
                    <a:pt x="8782961" y="5335935"/>
                  </a:lnTo>
                  <a:lnTo>
                    <a:pt x="1693355" y="53359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068" t="0" r="-4068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11042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7554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066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01244" y="765694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0921" y="2627491"/>
            <a:ext cx="7092511" cy="576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7"/>
              </a:lnSpc>
            </a:pPr>
            <a:r>
              <a:rPr lang="en-US" sz="3076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A ideia inicial do projeto era desenvolver uma rádio online na qual o ouvinte poderia fazer uma doação simbólica em dinheiro e escolher uma música para ser tocada.</a:t>
            </a:r>
          </a:p>
          <a:p>
            <a:pPr algn="just">
              <a:lnSpc>
                <a:spcPts val="4307"/>
              </a:lnSpc>
            </a:pPr>
          </a:p>
          <a:p>
            <a:pPr algn="just">
              <a:lnSpc>
                <a:spcPts val="4307"/>
              </a:lnSpc>
            </a:pPr>
            <a:r>
              <a:rPr lang="en-US" sz="3076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Por questões de viabilidade de desenvolvimento do projeto, decidimos implementar o player de música de forma gratuita.</a:t>
            </a:r>
          </a:p>
          <a:p>
            <a:pPr algn="ctr">
              <a:lnSpc>
                <a:spcPts val="276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34223" y="1028700"/>
            <a:ext cx="11382717" cy="8517069"/>
            <a:chOff x="0" y="0"/>
            <a:chExt cx="8782960" cy="6571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82961" cy="6571813"/>
            </a:xfrm>
            <a:custGeom>
              <a:avLst/>
              <a:gdLst/>
              <a:ahLst/>
              <a:cxnLst/>
              <a:rect r="r" b="b" t="t" l="l"/>
              <a:pathLst>
                <a:path h="6571813" w="8782961">
                  <a:moveTo>
                    <a:pt x="8782961" y="0"/>
                  </a:moveTo>
                  <a:lnTo>
                    <a:pt x="8782961" y="6571813"/>
                  </a:lnTo>
                  <a:lnTo>
                    <a:pt x="1693355" y="6571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399" r="-56749" b="-5399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11042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7554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066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01244" y="765694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5727" y="4050068"/>
            <a:ext cx="7398496" cy="256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7"/>
              </a:lnSpc>
            </a:pPr>
            <a:r>
              <a:rPr lang="en-US" sz="4876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Na programação do Music Player utilizamos a linguagem Java.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34223" y="1028700"/>
            <a:ext cx="11382717" cy="8517069"/>
            <a:chOff x="0" y="0"/>
            <a:chExt cx="8782960" cy="6571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82961" cy="6571813"/>
            </a:xfrm>
            <a:custGeom>
              <a:avLst/>
              <a:gdLst/>
              <a:ahLst/>
              <a:cxnLst/>
              <a:rect r="r" b="b" t="t" l="l"/>
              <a:pathLst>
                <a:path h="6571813" w="8782961">
                  <a:moveTo>
                    <a:pt x="8782961" y="0"/>
                  </a:moveTo>
                  <a:lnTo>
                    <a:pt x="8782961" y="6571813"/>
                  </a:lnTo>
                  <a:lnTo>
                    <a:pt x="1693355" y="6571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8091" r="-145819" b="-45669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11042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7554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066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01244" y="765694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2219" y="3427537"/>
            <a:ext cx="7292004" cy="425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8"/>
              </a:lnSpc>
            </a:pPr>
            <a:r>
              <a:rPr lang="en-US" sz="4863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As informações das músicas e capas dos álbuns foram cadastradas no banco de dados MySQL.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457344" y="741231"/>
            <a:ext cx="12809709" cy="8517069"/>
            <a:chOff x="0" y="0"/>
            <a:chExt cx="9884035" cy="6571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84035" cy="6571813"/>
            </a:xfrm>
            <a:custGeom>
              <a:avLst/>
              <a:gdLst/>
              <a:ahLst/>
              <a:cxnLst/>
              <a:rect r="r" b="b" t="t" l="l"/>
              <a:pathLst>
                <a:path h="6571813" w="9884035">
                  <a:moveTo>
                    <a:pt x="9884035" y="0"/>
                  </a:moveTo>
                  <a:lnTo>
                    <a:pt x="9884035" y="6571813"/>
                  </a:lnTo>
                  <a:lnTo>
                    <a:pt x="1905642" y="6571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571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11042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7554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066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01244" y="765694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1832" y="3108061"/>
            <a:ext cx="7441093" cy="425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8"/>
              </a:lnSpc>
            </a:pPr>
            <a:r>
              <a:rPr lang="en-US" sz="4863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 interface gráfica foi desenvolvida utilizando a ferramenta scene builder para a criação da tela usando javafx.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74799" y="492142"/>
            <a:ext cx="12938402" cy="9302716"/>
          </a:xfrm>
          <a:custGeom>
            <a:avLst/>
            <a:gdLst/>
            <a:ahLst/>
            <a:cxnLst/>
            <a:rect r="r" b="b" t="t" l="l"/>
            <a:pathLst>
              <a:path h="9302716" w="12938402">
                <a:moveTo>
                  <a:pt x="0" y="0"/>
                </a:moveTo>
                <a:lnTo>
                  <a:pt x="12938402" y="0"/>
                </a:lnTo>
                <a:lnTo>
                  <a:pt x="12938402" y="9302716"/>
                </a:lnTo>
                <a:lnTo>
                  <a:pt x="0" y="93027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91" t="0" r="-129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77346" y="3583457"/>
            <a:ext cx="13733308" cy="303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5"/>
              </a:lnSpc>
            </a:pPr>
            <a:r>
              <a:rPr lang="en-US" sz="11413" spc="17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AGRADECEMOS A</a:t>
            </a:r>
          </a:p>
          <a:p>
            <a:pPr algn="ctr">
              <a:lnSpc>
                <a:spcPts val="11755"/>
              </a:lnSpc>
            </a:pPr>
            <a:r>
              <a:rPr lang="en-US" sz="11413" spc="17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ATENÇÃO DE TODOS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DAGJ0UxVE0E</dc:identifier>
  <dcterms:modified xsi:type="dcterms:W3CDTF">2011-08-01T06:04:30Z</dcterms:modified>
  <cp:revision>1</cp:revision>
  <dc:title>Blue Futuristic Technology Presentation</dc:title>
</cp:coreProperties>
</file>