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2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22/06/2021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22/06/2021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CFDB1-F5D4-4123-B645-7D3BC3136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14AC7-62A8-40E8-9688-202DBC057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4992C-D5E5-4CB3-B70E-E8E7FEB1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92B5B4-4D0A-4964-A1A3-B85B0EE00890}" type="datetime1">
              <a:rPr lang="pt-BR" smtClean="0"/>
              <a:t>22/06/2021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C81043-B96F-4375-9FCA-440F4EA5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605" y="-46037"/>
            <a:ext cx="12192000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75B94A9-7DE8-48AF-AF22-C1B057C6C672}"/>
              </a:ext>
            </a:extLst>
          </p:cNvPr>
          <p:cNvSpPr/>
          <p:nvPr/>
        </p:nvSpPr>
        <p:spPr>
          <a:xfrm>
            <a:off x="1" y="1772817"/>
            <a:ext cx="4413380" cy="550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486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{846AB58A-2202-467D-9C80-66888745466F}tf56160789_win32</Template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Higor Vieira</dc:creator>
  <cp:lastModifiedBy>Higor Vieira</cp:lastModifiedBy>
  <cp:revision>1</cp:revision>
  <dcterms:created xsi:type="dcterms:W3CDTF">2021-06-22T12:28:42Z</dcterms:created>
  <dcterms:modified xsi:type="dcterms:W3CDTF">2021-06-22T12:35:04Z</dcterms:modified>
</cp:coreProperties>
</file>