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70" r:id="rId10"/>
    <p:sldId id="267" r:id="rId11"/>
    <p:sldId id="265" r:id="rId12"/>
    <p:sldId id="266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3A8F9-E968-4A8A-BDD9-5448E73BBC4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AF55F-7E3A-4DD6-9130-54DA36C75BAE}">
      <dgm:prSet/>
      <dgm:spPr/>
      <dgm:t>
        <a:bodyPr/>
        <a:lstStyle/>
        <a:p>
          <a:r>
            <a:rPr lang="en-US" dirty="0"/>
            <a:t>GET</a:t>
          </a:r>
        </a:p>
      </dgm:t>
    </dgm:pt>
    <dgm:pt modelId="{89AE45A8-F48F-45F0-872E-64D8A19572C3}" type="parTrans" cxnId="{BF728B51-02DB-4AA2-ACA6-08A914EBD213}">
      <dgm:prSet/>
      <dgm:spPr/>
      <dgm:t>
        <a:bodyPr/>
        <a:lstStyle/>
        <a:p>
          <a:endParaRPr lang="en-US"/>
        </a:p>
      </dgm:t>
    </dgm:pt>
    <dgm:pt modelId="{6CD9BA54-6E9F-4129-9DEE-9822BFC0DE8E}" type="sibTrans" cxnId="{BF728B51-02DB-4AA2-ACA6-08A914EBD213}">
      <dgm:prSet/>
      <dgm:spPr/>
      <dgm:t>
        <a:bodyPr/>
        <a:lstStyle/>
        <a:p>
          <a:endParaRPr lang="en-US"/>
        </a:p>
      </dgm:t>
    </dgm:pt>
    <dgm:pt modelId="{87C82893-B361-41A7-A152-32B9C8EABB3E}">
      <dgm:prSet/>
      <dgm:spPr/>
      <dgm:t>
        <a:bodyPr/>
        <a:lstStyle/>
        <a:p>
          <a:r>
            <a:rPr lang="en-US" dirty="0"/>
            <a:t>FLIGHTS FROM RHODOS TO STAVANGER</a:t>
          </a:r>
        </a:p>
      </dgm:t>
    </dgm:pt>
    <dgm:pt modelId="{6448A0C4-74C7-4006-BDA6-6A010DBE1284}" type="parTrans" cxnId="{0D17323A-B70E-498D-AB02-946FB39BAF7F}">
      <dgm:prSet/>
      <dgm:spPr/>
      <dgm:t>
        <a:bodyPr/>
        <a:lstStyle/>
        <a:p>
          <a:endParaRPr lang="en-US"/>
        </a:p>
      </dgm:t>
    </dgm:pt>
    <dgm:pt modelId="{1A8BA365-CC37-4607-B829-31E89CD3A4B5}" type="sibTrans" cxnId="{0D17323A-B70E-498D-AB02-946FB39BAF7F}">
      <dgm:prSet/>
      <dgm:spPr/>
      <dgm:t>
        <a:bodyPr/>
        <a:lstStyle/>
        <a:p>
          <a:endParaRPr lang="en-US"/>
        </a:p>
      </dgm:t>
    </dgm:pt>
    <dgm:pt modelId="{2A7F0517-C52C-4B26-9BC1-F14BCF86FD04}">
      <dgm:prSet/>
      <dgm:spPr/>
      <dgm:t>
        <a:bodyPr/>
        <a:lstStyle/>
        <a:p>
          <a:r>
            <a:rPr lang="en-US" dirty="0"/>
            <a:t>GET</a:t>
          </a:r>
        </a:p>
      </dgm:t>
    </dgm:pt>
    <dgm:pt modelId="{8AFAE9B9-84EC-4228-BBFD-CD0FDFBC557D}" type="parTrans" cxnId="{4003A147-E8F6-44BC-9C3F-AC419F77408B}">
      <dgm:prSet/>
      <dgm:spPr/>
      <dgm:t>
        <a:bodyPr/>
        <a:lstStyle/>
        <a:p>
          <a:endParaRPr lang="en-US"/>
        </a:p>
      </dgm:t>
    </dgm:pt>
    <dgm:pt modelId="{DC5F7F50-3F29-4FE4-9CE0-D90B7EDD3D64}" type="sibTrans" cxnId="{4003A147-E8F6-44BC-9C3F-AC419F77408B}">
      <dgm:prSet/>
      <dgm:spPr/>
      <dgm:t>
        <a:bodyPr/>
        <a:lstStyle/>
        <a:p>
          <a:endParaRPr lang="en-US"/>
        </a:p>
      </dgm:t>
    </dgm:pt>
    <dgm:pt modelId="{BBFEA23C-1388-414D-BE63-FEBF738B1483}">
      <dgm:prSet/>
      <dgm:spPr/>
      <dgm:t>
        <a:bodyPr/>
        <a:lstStyle/>
        <a:p>
          <a:r>
            <a:rPr lang="en-US" dirty="0"/>
            <a:t>EMISSIONS FROM PLANE MODELS</a:t>
          </a:r>
        </a:p>
      </dgm:t>
    </dgm:pt>
    <dgm:pt modelId="{9C7403AC-741C-41D9-A8CA-758E16BC85EB}" type="parTrans" cxnId="{28199100-4174-430C-9932-3FF4FDBAB2C0}">
      <dgm:prSet/>
      <dgm:spPr/>
      <dgm:t>
        <a:bodyPr/>
        <a:lstStyle/>
        <a:p>
          <a:endParaRPr lang="en-US"/>
        </a:p>
      </dgm:t>
    </dgm:pt>
    <dgm:pt modelId="{E782D5B9-3C89-4D22-B349-3E18652D4BE5}" type="sibTrans" cxnId="{28199100-4174-430C-9932-3FF4FDBAB2C0}">
      <dgm:prSet/>
      <dgm:spPr/>
      <dgm:t>
        <a:bodyPr/>
        <a:lstStyle/>
        <a:p>
          <a:endParaRPr lang="en-US"/>
        </a:p>
      </dgm:t>
    </dgm:pt>
    <dgm:pt modelId="{17A4832C-AF7A-4354-AC57-A01B883BB668}">
      <dgm:prSet/>
      <dgm:spPr/>
      <dgm:t>
        <a:bodyPr/>
        <a:lstStyle/>
        <a:p>
          <a:r>
            <a:rPr lang="en-US" dirty="0"/>
            <a:t>APPLY</a:t>
          </a:r>
        </a:p>
      </dgm:t>
    </dgm:pt>
    <dgm:pt modelId="{50E612EC-8F59-45FD-A669-7AE388D74687}" type="parTrans" cxnId="{68D9ABEE-B102-4109-AEF2-0CB9856D3F4A}">
      <dgm:prSet/>
      <dgm:spPr/>
      <dgm:t>
        <a:bodyPr/>
        <a:lstStyle/>
        <a:p>
          <a:endParaRPr lang="en-US"/>
        </a:p>
      </dgm:t>
    </dgm:pt>
    <dgm:pt modelId="{B14EC63E-2B6F-493D-AA9A-2BF92CBDEB39}" type="sibTrans" cxnId="{68D9ABEE-B102-4109-AEF2-0CB9856D3F4A}">
      <dgm:prSet/>
      <dgm:spPr/>
      <dgm:t>
        <a:bodyPr/>
        <a:lstStyle/>
        <a:p>
          <a:endParaRPr lang="en-US"/>
        </a:p>
      </dgm:t>
    </dgm:pt>
    <dgm:pt modelId="{2F885CB4-CCCC-4775-AAA8-688F185A0B49}">
      <dgm:prSet/>
      <dgm:spPr/>
      <dgm:t>
        <a:bodyPr/>
        <a:lstStyle/>
        <a:p>
          <a:r>
            <a:rPr lang="en-US" dirty="0"/>
            <a:t>EMISSIONS ON PLANES FROM RHODOS TO STAVANGER </a:t>
          </a:r>
        </a:p>
      </dgm:t>
    </dgm:pt>
    <dgm:pt modelId="{29257E24-C0C8-4860-A3DC-EF4C550F24CA}" type="parTrans" cxnId="{D073F34C-5408-45B4-B5BE-F2FF3DF3C873}">
      <dgm:prSet/>
      <dgm:spPr/>
      <dgm:t>
        <a:bodyPr/>
        <a:lstStyle/>
        <a:p>
          <a:endParaRPr lang="en-US"/>
        </a:p>
      </dgm:t>
    </dgm:pt>
    <dgm:pt modelId="{239891B7-8243-4A1E-BC2A-1B08339450CC}" type="sibTrans" cxnId="{D073F34C-5408-45B4-B5BE-F2FF3DF3C873}">
      <dgm:prSet/>
      <dgm:spPr/>
      <dgm:t>
        <a:bodyPr/>
        <a:lstStyle/>
        <a:p>
          <a:endParaRPr lang="en-US"/>
        </a:p>
      </dgm:t>
    </dgm:pt>
    <dgm:pt modelId="{013F6EBE-0298-416A-AA56-B24C496F1B23}" type="pres">
      <dgm:prSet presAssocID="{1C23A8F9-E968-4A8A-BDD9-5448E73BBC43}" presName="Name0" presStyleCnt="0">
        <dgm:presLayoutVars>
          <dgm:dir/>
          <dgm:animLvl val="lvl"/>
          <dgm:resizeHandles val="exact"/>
        </dgm:presLayoutVars>
      </dgm:prSet>
      <dgm:spPr/>
    </dgm:pt>
    <dgm:pt modelId="{F1CED7CF-4805-4197-8430-528EEAE93211}" type="pres">
      <dgm:prSet presAssocID="{A35AF55F-7E3A-4DD6-9130-54DA36C75BAE}" presName="linNode" presStyleCnt="0"/>
      <dgm:spPr/>
    </dgm:pt>
    <dgm:pt modelId="{515F10B1-80E7-4E8C-B520-E3816ACA0639}" type="pres">
      <dgm:prSet presAssocID="{A35AF55F-7E3A-4DD6-9130-54DA36C75BA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E56A619-647B-4419-A3DC-CA1608122CBC}" type="pres">
      <dgm:prSet presAssocID="{A35AF55F-7E3A-4DD6-9130-54DA36C75BAE}" presName="descendantText" presStyleLbl="alignNode1" presStyleIdx="0" presStyleCnt="3">
        <dgm:presLayoutVars>
          <dgm:bulletEnabled/>
        </dgm:presLayoutVars>
      </dgm:prSet>
      <dgm:spPr/>
    </dgm:pt>
    <dgm:pt modelId="{C603D406-BF51-452F-ACBB-BC7BB477DC1C}" type="pres">
      <dgm:prSet presAssocID="{6CD9BA54-6E9F-4129-9DEE-9822BFC0DE8E}" presName="sp" presStyleCnt="0"/>
      <dgm:spPr/>
    </dgm:pt>
    <dgm:pt modelId="{229A7EC0-4602-4EFA-91A5-350CF2738E80}" type="pres">
      <dgm:prSet presAssocID="{2A7F0517-C52C-4B26-9BC1-F14BCF86FD04}" presName="linNode" presStyleCnt="0"/>
      <dgm:spPr/>
    </dgm:pt>
    <dgm:pt modelId="{B4E19429-C424-4F5A-B1B8-E1382AF5AE20}" type="pres">
      <dgm:prSet presAssocID="{2A7F0517-C52C-4B26-9BC1-F14BCF86FD0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85A30CC6-BA33-49C4-8B97-F4F8AE715286}" type="pres">
      <dgm:prSet presAssocID="{2A7F0517-C52C-4B26-9BC1-F14BCF86FD04}" presName="descendantText" presStyleLbl="alignNode1" presStyleIdx="1" presStyleCnt="3">
        <dgm:presLayoutVars>
          <dgm:bulletEnabled/>
        </dgm:presLayoutVars>
      </dgm:prSet>
      <dgm:spPr/>
    </dgm:pt>
    <dgm:pt modelId="{6EE31AD0-47E4-45DF-891C-E2A9C91F4B23}" type="pres">
      <dgm:prSet presAssocID="{DC5F7F50-3F29-4FE4-9CE0-D90B7EDD3D64}" presName="sp" presStyleCnt="0"/>
      <dgm:spPr/>
    </dgm:pt>
    <dgm:pt modelId="{9031984E-BD0C-473F-B3C9-38CE21DF03BA}" type="pres">
      <dgm:prSet presAssocID="{17A4832C-AF7A-4354-AC57-A01B883BB668}" presName="linNode" presStyleCnt="0"/>
      <dgm:spPr/>
    </dgm:pt>
    <dgm:pt modelId="{70C68C87-F321-4DF2-9A55-5C32F8EE6DF3}" type="pres">
      <dgm:prSet presAssocID="{17A4832C-AF7A-4354-AC57-A01B883BB66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3BEB8AAD-0A74-4BBC-B745-9EC28339526F}" type="pres">
      <dgm:prSet presAssocID="{17A4832C-AF7A-4354-AC57-A01B883BB66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28199100-4174-430C-9932-3FF4FDBAB2C0}" srcId="{2A7F0517-C52C-4B26-9BC1-F14BCF86FD04}" destId="{BBFEA23C-1388-414D-BE63-FEBF738B1483}" srcOrd="0" destOrd="0" parTransId="{9C7403AC-741C-41D9-A8CA-758E16BC85EB}" sibTransId="{E782D5B9-3C89-4D22-B349-3E18652D4BE5}"/>
    <dgm:cxn modelId="{B6BBAF11-341B-4E06-96C6-9B6E9F8B69D3}" type="presOf" srcId="{BBFEA23C-1388-414D-BE63-FEBF738B1483}" destId="{85A30CC6-BA33-49C4-8B97-F4F8AE715286}" srcOrd="0" destOrd="0" presId="urn:microsoft.com/office/officeart/2016/7/layout/VerticalHollowActionList"/>
    <dgm:cxn modelId="{9AD05E1F-0AE3-4EB0-9495-E5A6D870B7C6}" type="presOf" srcId="{2F885CB4-CCCC-4775-AAA8-688F185A0B49}" destId="{3BEB8AAD-0A74-4BBC-B745-9EC28339526F}" srcOrd="0" destOrd="0" presId="urn:microsoft.com/office/officeart/2016/7/layout/VerticalHollowActionList"/>
    <dgm:cxn modelId="{0D17323A-B70E-498D-AB02-946FB39BAF7F}" srcId="{A35AF55F-7E3A-4DD6-9130-54DA36C75BAE}" destId="{87C82893-B361-41A7-A152-32B9C8EABB3E}" srcOrd="0" destOrd="0" parTransId="{6448A0C4-74C7-4006-BDA6-6A010DBE1284}" sibTransId="{1A8BA365-CC37-4607-B829-31E89CD3A4B5}"/>
    <dgm:cxn modelId="{4003A147-E8F6-44BC-9C3F-AC419F77408B}" srcId="{1C23A8F9-E968-4A8A-BDD9-5448E73BBC43}" destId="{2A7F0517-C52C-4B26-9BC1-F14BCF86FD04}" srcOrd="1" destOrd="0" parTransId="{8AFAE9B9-84EC-4228-BBFD-CD0FDFBC557D}" sibTransId="{DC5F7F50-3F29-4FE4-9CE0-D90B7EDD3D64}"/>
    <dgm:cxn modelId="{48F35769-6FD2-4AD7-A97D-F2E92F0A534D}" type="presOf" srcId="{A35AF55F-7E3A-4DD6-9130-54DA36C75BAE}" destId="{515F10B1-80E7-4E8C-B520-E3816ACA0639}" srcOrd="0" destOrd="0" presId="urn:microsoft.com/office/officeart/2016/7/layout/VerticalHollowActionList"/>
    <dgm:cxn modelId="{D073F34C-5408-45B4-B5BE-F2FF3DF3C873}" srcId="{17A4832C-AF7A-4354-AC57-A01B883BB668}" destId="{2F885CB4-CCCC-4775-AAA8-688F185A0B49}" srcOrd="0" destOrd="0" parTransId="{29257E24-C0C8-4860-A3DC-EF4C550F24CA}" sibTransId="{239891B7-8243-4A1E-BC2A-1B08339450CC}"/>
    <dgm:cxn modelId="{BF728B51-02DB-4AA2-ACA6-08A914EBD213}" srcId="{1C23A8F9-E968-4A8A-BDD9-5448E73BBC43}" destId="{A35AF55F-7E3A-4DD6-9130-54DA36C75BAE}" srcOrd="0" destOrd="0" parTransId="{89AE45A8-F48F-45F0-872E-64D8A19572C3}" sibTransId="{6CD9BA54-6E9F-4129-9DEE-9822BFC0DE8E}"/>
    <dgm:cxn modelId="{6C976D9A-16E5-4824-B85C-650F136F4F9A}" type="presOf" srcId="{2A7F0517-C52C-4B26-9BC1-F14BCF86FD04}" destId="{B4E19429-C424-4F5A-B1B8-E1382AF5AE20}" srcOrd="0" destOrd="0" presId="urn:microsoft.com/office/officeart/2016/7/layout/VerticalHollowActionList"/>
    <dgm:cxn modelId="{AF6C09CE-4678-4C1E-A9B9-8677DFC35A8A}" type="presOf" srcId="{1C23A8F9-E968-4A8A-BDD9-5448E73BBC43}" destId="{013F6EBE-0298-416A-AA56-B24C496F1B23}" srcOrd="0" destOrd="0" presId="urn:microsoft.com/office/officeart/2016/7/layout/VerticalHollowActionList"/>
    <dgm:cxn modelId="{C7367FD0-6FE3-4DC7-86EF-E803242D7C87}" type="presOf" srcId="{87C82893-B361-41A7-A152-32B9C8EABB3E}" destId="{7E56A619-647B-4419-A3DC-CA1608122CBC}" srcOrd="0" destOrd="0" presId="urn:microsoft.com/office/officeart/2016/7/layout/VerticalHollowActionList"/>
    <dgm:cxn modelId="{182F48E3-A510-479F-90C9-93985D74C3C6}" type="presOf" srcId="{17A4832C-AF7A-4354-AC57-A01B883BB668}" destId="{70C68C87-F321-4DF2-9A55-5C32F8EE6DF3}" srcOrd="0" destOrd="0" presId="urn:microsoft.com/office/officeart/2016/7/layout/VerticalHollowActionList"/>
    <dgm:cxn modelId="{68D9ABEE-B102-4109-AEF2-0CB9856D3F4A}" srcId="{1C23A8F9-E968-4A8A-BDD9-5448E73BBC43}" destId="{17A4832C-AF7A-4354-AC57-A01B883BB668}" srcOrd="2" destOrd="0" parTransId="{50E612EC-8F59-45FD-A669-7AE388D74687}" sibTransId="{B14EC63E-2B6F-493D-AA9A-2BF92CBDEB39}"/>
    <dgm:cxn modelId="{BF8C1DB8-8CD1-4ABC-9E92-6CBA67FE3102}" type="presParOf" srcId="{013F6EBE-0298-416A-AA56-B24C496F1B23}" destId="{F1CED7CF-4805-4197-8430-528EEAE93211}" srcOrd="0" destOrd="0" presId="urn:microsoft.com/office/officeart/2016/7/layout/VerticalHollowActionList"/>
    <dgm:cxn modelId="{27F17FC8-8B40-4A2E-AAB9-9DF3D337BE9B}" type="presParOf" srcId="{F1CED7CF-4805-4197-8430-528EEAE93211}" destId="{515F10B1-80E7-4E8C-B520-E3816ACA0639}" srcOrd="0" destOrd="0" presId="urn:microsoft.com/office/officeart/2016/7/layout/VerticalHollowActionList"/>
    <dgm:cxn modelId="{897DDC11-27ED-461C-B7E2-B7B1F8C57C76}" type="presParOf" srcId="{F1CED7CF-4805-4197-8430-528EEAE93211}" destId="{7E56A619-647B-4419-A3DC-CA1608122CBC}" srcOrd="1" destOrd="0" presId="urn:microsoft.com/office/officeart/2016/7/layout/VerticalHollowActionList"/>
    <dgm:cxn modelId="{646735E8-C4F2-4790-94B7-4899CD5D2338}" type="presParOf" srcId="{013F6EBE-0298-416A-AA56-B24C496F1B23}" destId="{C603D406-BF51-452F-ACBB-BC7BB477DC1C}" srcOrd="1" destOrd="0" presId="urn:microsoft.com/office/officeart/2016/7/layout/VerticalHollowActionList"/>
    <dgm:cxn modelId="{55750E41-BE4E-4600-AFE7-AB071AF18A55}" type="presParOf" srcId="{013F6EBE-0298-416A-AA56-B24C496F1B23}" destId="{229A7EC0-4602-4EFA-91A5-350CF2738E80}" srcOrd="2" destOrd="0" presId="urn:microsoft.com/office/officeart/2016/7/layout/VerticalHollowActionList"/>
    <dgm:cxn modelId="{4D450E7A-4A62-46EB-A923-F3D473EA0C27}" type="presParOf" srcId="{229A7EC0-4602-4EFA-91A5-350CF2738E80}" destId="{B4E19429-C424-4F5A-B1B8-E1382AF5AE20}" srcOrd="0" destOrd="0" presId="urn:microsoft.com/office/officeart/2016/7/layout/VerticalHollowActionList"/>
    <dgm:cxn modelId="{108CD35F-56C8-4FDB-AC9F-430265D52CB2}" type="presParOf" srcId="{229A7EC0-4602-4EFA-91A5-350CF2738E80}" destId="{85A30CC6-BA33-49C4-8B97-F4F8AE715286}" srcOrd="1" destOrd="0" presId="urn:microsoft.com/office/officeart/2016/7/layout/VerticalHollowActionList"/>
    <dgm:cxn modelId="{03F37F8B-130D-45D4-AF8D-8F506D124927}" type="presParOf" srcId="{013F6EBE-0298-416A-AA56-B24C496F1B23}" destId="{6EE31AD0-47E4-45DF-891C-E2A9C91F4B23}" srcOrd="3" destOrd="0" presId="urn:microsoft.com/office/officeart/2016/7/layout/VerticalHollowActionList"/>
    <dgm:cxn modelId="{67FF7412-9467-4FBB-B303-9D0253C8F9F0}" type="presParOf" srcId="{013F6EBE-0298-416A-AA56-B24C496F1B23}" destId="{9031984E-BD0C-473F-B3C9-38CE21DF03BA}" srcOrd="4" destOrd="0" presId="urn:microsoft.com/office/officeart/2016/7/layout/VerticalHollowActionList"/>
    <dgm:cxn modelId="{E5BB2348-10A0-4856-8DEB-4AB90904722B}" type="presParOf" srcId="{9031984E-BD0C-473F-B3C9-38CE21DF03BA}" destId="{70C68C87-F321-4DF2-9A55-5C32F8EE6DF3}" srcOrd="0" destOrd="0" presId="urn:microsoft.com/office/officeart/2016/7/layout/VerticalHollowActionList"/>
    <dgm:cxn modelId="{0C3E711A-5D12-4002-AC16-6340DBAE0728}" type="presParOf" srcId="{9031984E-BD0C-473F-B3C9-38CE21DF03BA}" destId="{3BEB8AAD-0A74-4BBC-B745-9EC28339526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195EDF-5A3A-42EC-8DCD-EE2A6F4FA7C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BDA6B-230B-491D-8201-8358A6D571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AVINOR TABLE</a:t>
          </a:r>
          <a:endParaRPr lang="en-US"/>
        </a:p>
      </dgm:t>
    </dgm:pt>
    <dgm:pt modelId="{8DC35520-42B8-44D0-8C04-0B30A9D69B46}" type="parTrans" cxnId="{F84D4C42-A1B2-4DC5-AC07-10EA7FDE2E3C}">
      <dgm:prSet/>
      <dgm:spPr/>
      <dgm:t>
        <a:bodyPr/>
        <a:lstStyle/>
        <a:p>
          <a:endParaRPr lang="en-US"/>
        </a:p>
      </dgm:t>
    </dgm:pt>
    <dgm:pt modelId="{A2538CFB-B082-4318-AE0D-42A2380019D3}" type="sibTrans" cxnId="{F84D4C42-A1B2-4DC5-AC07-10EA7FDE2E3C}">
      <dgm:prSet/>
      <dgm:spPr/>
      <dgm:t>
        <a:bodyPr/>
        <a:lstStyle/>
        <a:p>
          <a:endParaRPr lang="en-US"/>
        </a:p>
      </dgm:t>
    </dgm:pt>
    <dgm:pt modelId="{8EC8E25B-9B2A-4B9B-A3B7-1D1490A4D9B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ALL RELEVANT FLIGHTS</a:t>
          </a:r>
          <a:endParaRPr lang="en-US"/>
        </a:p>
      </dgm:t>
    </dgm:pt>
    <dgm:pt modelId="{EC8ED7ED-EDFD-4F40-8580-BDF1F1D32BB7}" type="parTrans" cxnId="{252D3C5C-E723-45BB-A41A-2EA93BD64026}">
      <dgm:prSet/>
      <dgm:spPr/>
      <dgm:t>
        <a:bodyPr/>
        <a:lstStyle/>
        <a:p>
          <a:endParaRPr lang="en-US"/>
        </a:p>
      </dgm:t>
    </dgm:pt>
    <dgm:pt modelId="{217E8F84-E2E0-4DF1-9B34-BEE019A10521}" type="sibTrans" cxnId="{252D3C5C-E723-45BB-A41A-2EA93BD64026}">
      <dgm:prSet/>
      <dgm:spPr/>
      <dgm:t>
        <a:bodyPr/>
        <a:lstStyle/>
        <a:p>
          <a:endParaRPr lang="en-US"/>
        </a:p>
      </dgm:t>
    </dgm:pt>
    <dgm:pt modelId="{23098ECA-6122-451E-AFD0-02C37A5607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DISTANCE EMISSION</a:t>
          </a:r>
          <a:endParaRPr lang="en-US"/>
        </a:p>
      </dgm:t>
    </dgm:pt>
    <dgm:pt modelId="{3A14E9E2-6871-4E49-A75F-6A8187A3ADCB}" type="parTrans" cxnId="{1358D8CA-005A-414E-A188-C67434FAC395}">
      <dgm:prSet/>
      <dgm:spPr/>
      <dgm:t>
        <a:bodyPr/>
        <a:lstStyle/>
        <a:p>
          <a:endParaRPr lang="en-US"/>
        </a:p>
      </dgm:t>
    </dgm:pt>
    <dgm:pt modelId="{E27E9452-157C-46C3-AC49-06B18651405D}" type="sibTrans" cxnId="{1358D8CA-005A-414E-A188-C67434FAC395}">
      <dgm:prSet/>
      <dgm:spPr/>
      <dgm:t>
        <a:bodyPr/>
        <a:lstStyle/>
        <a:p>
          <a:endParaRPr lang="en-US"/>
        </a:p>
      </dgm:t>
    </dgm:pt>
    <dgm:pt modelId="{8B15DFDE-F303-43C3-B26B-BCF34DA92A1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PLANE MODELS</a:t>
          </a:r>
          <a:endParaRPr lang="en-US"/>
        </a:p>
      </dgm:t>
    </dgm:pt>
    <dgm:pt modelId="{83BE0352-442E-4100-A8A2-D7AFB08D7D04}" type="parTrans" cxnId="{525499FD-929C-4041-BADA-F99FE49FD371}">
      <dgm:prSet/>
      <dgm:spPr/>
      <dgm:t>
        <a:bodyPr/>
        <a:lstStyle/>
        <a:p>
          <a:endParaRPr lang="en-US"/>
        </a:p>
      </dgm:t>
    </dgm:pt>
    <dgm:pt modelId="{5F8F9784-7B59-4B27-B7EC-2CC4F730F0E5}" type="sibTrans" cxnId="{525499FD-929C-4041-BADA-F99FE49FD371}">
      <dgm:prSet/>
      <dgm:spPr/>
      <dgm:t>
        <a:bodyPr/>
        <a:lstStyle/>
        <a:p>
          <a:endParaRPr lang="en-US"/>
        </a:p>
      </dgm:t>
    </dgm:pt>
    <dgm:pt modelId="{9E57BB39-6FC2-4B85-979B-E84DC7FDAD8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EMISSIONS</a:t>
          </a:r>
          <a:endParaRPr lang="en-US"/>
        </a:p>
      </dgm:t>
    </dgm:pt>
    <dgm:pt modelId="{BC478A69-70B5-4350-B2CE-78D4A6B1755B}" type="parTrans" cxnId="{0032CC48-76A7-4CC1-9B6B-7D8FCFB38B40}">
      <dgm:prSet/>
      <dgm:spPr/>
      <dgm:t>
        <a:bodyPr/>
        <a:lstStyle/>
        <a:p>
          <a:endParaRPr lang="en-US"/>
        </a:p>
      </dgm:t>
    </dgm:pt>
    <dgm:pt modelId="{60CF6775-158A-4488-A70F-E6EF77EE1FBE}" type="sibTrans" cxnId="{0032CC48-76A7-4CC1-9B6B-7D8FCFB38B40}">
      <dgm:prSet/>
      <dgm:spPr/>
      <dgm:t>
        <a:bodyPr/>
        <a:lstStyle/>
        <a:p>
          <a:endParaRPr lang="en-US"/>
        </a:p>
      </dgm:t>
    </dgm:pt>
    <dgm:pt modelId="{9F3C9569-B321-48AE-897F-621A199C1F8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DISTANCE</a:t>
          </a:r>
          <a:endParaRPr lang="en-US"/>
        </a:p>
      </dgm:t>
    </dgm:pt>
    <dgm:pt modelId="{EFB1D976-6CDD-4D7F-8E6C-C6CD312E454D}" type="parTrans" cxnId="{682CD8ED-0473-4C3B-8542-B9A3AABB059D}">
      <dgm:prSet/>
      <dgm:spPr/>
      <dgm:t>
        <a:bodyPr/>
        <a:lstStyle/>
        <a:p>
          <a:endParaRPr lang="en-US"/>
        </a:p>
      </dgm:t>
    </dgm:pt>
    <dgm:pt modelId="{0914BE5C-9C66-4470-96E0-35BE2CC30C1B}" type="sibTrans" cxnId="{682CD8ED-0473-4C3B-8542-B9A3AABB059D}">
      <dgm:prSet/>
      <dgm:spPr/>
      <dgm:t>
        <a:bodyPr/>
        <a:lstStyle/>
        <a:p>
          <a:endParaRPr lang="en-US"/>
        </a:p>
      </dgm:t>
    </dgm:pt>
    <dgm:pt modelId="{FF5FF007-E89C-4F55-A600-F6993960F77F}" type="pres">
      <dgm:prSet presAssocID="{A4195EDF-5A3A-42EC-8DCD-EE2A6F4FA7CA}" presName="root" presStyleCnt="0">
        <dgm:presLayoutVars>
          <dgm:dir/>
          <dgm:resizeHandles val="exact"/>
        </dgm:presLayoutVars>
      </dgm:prSet>
      <dgm:spPr/>
    </dgm:pt>
    <dgm:pt modelId="{D2E53106-5D25-4A85-8C69-FA6A69A09AC8}" type="pres">
      <dgm:prSet presAssocID="{C2FBDA6B-230B-491D-8201-8358A6D571D1}" presName="compNode" presStyleCnt="0"/>
      <dgm:spPr/>
    </dgm:pt>
    <dgm:pt modelId="{AAAE99F6-2294-4B22-A1CB-E2C8C89E27BE}" type="pres">
      <dgm:prSet presAssocID="{C2FBDA6B-230B-491D-8201-8358A6D571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3F76843-0F58-43DB-8CF6-0457E4B5FC38}" type="pres">
      <dgm:prSet presAssocID="{C2FBDA6B-230B-491D-8201-8358A6D571D1}" presName="iconSpace" presStyleCnt="0"/>
      <dgm:spPr/>
    </dgm:pt>
    <dgm:pt modelId="{83611144-DA00-4A81-B3D1-1D33E91671D2}" type="pres">
      <dgm:prSet presAssocID="{C2FBDA6B-230B-491D-8201-8358A6D571D1}" presName="parTx" presStyleLbl="revTx" presStyleIdx="0" presStyleCnt="4">
        <dgm:presLayoutVars>
          <dgm:chMax val="0"/>
          <dgm:chPref val="0"/>
        </dgm:presLayoutVars>
      </dgm:prSet>
      <dgm:spPr/>
    </dgm:pt>
    <dgm:pt modelId="{30A75E55-3FAF-4B7D-94F7-3CA510745F49}" type="pres">
      <dgm:prSet presAssocID="{C2FBDA6B-230B-491D-8201-8358A6D571D1}" presName="txSpace" presStyleCnt="0"/>
      <dgm:spPr/>
    </dgm:pt>
    <dgm:pt modelId="{F00E3CCD-CCAB-474C-972A-167BD7F249F4}" type="pres">
      <dgm:prSet presAssocID="{C2FBDA6B-230B-491D-8201-8358A6D571D1}" presName="desTx" presStyleLbl="revTx" presStyleIdx="1" presStyleCnt="4">
        <dgm:presLayoutVars/>
      </dgm:prSet>
      <dgm:spPr/>
    </dgm:pt>
    <dgm:pt modelId="{01718E73-AAEA-4325-BD68-A534BD350974}" type="pres">
      <dgm:prSet presAssocID="{A2538CFB-B082-4318-AE0D-42A2380019D3}" presName="sibTrans" presStyleCnt="0"/>
      <dgm:spPr/>
    </dgm:pt>
    <dgm:pt modelId="{AC01C96B-C2B4-4221-BB87-5E9B3ECF8F2F}" type="pres">
      <dgm:prSet presAssocID="{23098ECA-6122-451E-AFD0-02C37A5607B3}" presName="compNode" presStyleCnt="0"/>
      <dgm:spPr/>
    </dgm:pt>
    <dgm:pt modelId="{C39F5C22-F76F-42C0-9CBE-C6EBAFFF8D52}" type="pres">
      <dgm:prSet presAssocID="{23098ECA-6122-451E-AFD0-02C37A5607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6D0B296A-F0F4-4AE1-B09E-E18AA2DD43DD}" type="pres">
      <dgm:prSet presAssocID="{23098ECA-6122-451E-AFD0-02C37A5607B3}" presName="iconSpace" presStyleCnt="0"/>
      <dgm:spPr/>
    </dgm:pt>
    <dgm:pt modelId="{72963917-3FA8-4947-A1F8-05986A65712D}" type="pres">
      <dgm:prSet presAssocID="{23098ECA-6122-451E-AFD0-02C37A5607B3}" presName="parTx" presStyleLbl="revTx" presStyleIdx="2" presStyleCnt="4">
        <dgm:presLayoutVars>
          <dgm:chMax val="0"/>
          <dgm:chPref val="0"/>
        </dgm:presLayoutVars>
      </dgm:prSet>
      <dgm:spPr/>
    </dgm:pt>
    <dgm:pt modelId="{564DB88C-BA29-42A8-8CF5-9AFD7A8FFBBF}" type="pres">
      <dgm:prSet presAssocID="{23098ECA-6122-451E-AFD0-02C37A5607B3}" presName="txSpace" presStyleCnt="0"/>
      <dgm:spPr/>
    </dgm:pt>
    <dgm:pt modelId="{BF28E411-C466-4019-B735-B9E72814E42E}" type="pres">
      <dgm:prSet presAssocID="{23098ECA-6122-451E-AFD0-02C37A5607B3}" presName="desTx" presStyleLbl="revTx" presStyleIdx="3" presStyleCnt="4">
        <dgm:presLayoutVars/>
      </dgm:prSet>
      <dgm:spPr/>
    </dgm:pt>
  </dgm:ptLst>
  <dgm:cxnLst>
    <dgm:cxn modelId="{B1343327-7499-4037-81B8-7218A6A2CDA6}" type="presOf" srcId="{8B15DFDE-F303-43C3-B26B-BCF34DA92A17}" destId="{BF28E411-C466-4019-B735-B9E72814E42E}" srcOrd="0" destOrd="0" presId="urn:microsoft.com/office/officeart/2018/5/layout/CenteredIconLabelDescriptionList"/>
    <dgm:cxn modelId="{252D3C5C-E723-45BB-A41A-2EA93BD64026}" srcId="{C2FBDA6B-230B-491D-8201-8358A6D571D1}" destId="{8EC8E25B-9B2A-4B9B-A3B7-1D1490A4D9B2}" srcOrd="0" destOrd="0" parTransId="{EC8ED7ED-EDFD-4F40-8580-BDF1F1D32BB7}" sibTransId="{217E8F84-E2E0-4DF1-9B34-BEE019A10521}"/>
    <dgm:cxn modelId="{F84D4C42-A1B2-4DC5-AC07-10EA7FDE2E3C}" srcId="{A4195EDF-5A3A-42EC-8DCD-EE2A6F4FA7CA}" destId="{C2FBDA6B-230B-491D-8201-8358A6D571D1}" srcOrd="0" destOrd="0" parTransId="{8DC35520-42B8-44D0-8C04-0B30A9D69B46}" sibTransId="{A2538CFB-B082-4318-AE0D-42A2380019D3}"/>
    <dgm:cxn modelId="{8838A642-3CC6-4B37-A0DB-F5C3317877B0}" type="presOf" srcId="{9E57BB39-6FC2-4B85-979B-E84DC7FDAD87}" destId="{BF28E411-C466-4019-B735-B9E72814E42E}" srcOrd="0" destOrd="1" presId="urn:microsoft.com/office/officeart/2018/5/layout/CenteredIconLabelDescriptionList"/>
    <dgm:cxn modelId="{0377F745-5E94-4C6D-8174-28A8AD604D74}" type="presOf" srcId="{23098ECA-6122-451E-AFD0-02C37A5607B3}" destId="{72963917-3FA8-4947-A1F8-05986A65712D}" srcOrd="0" destOrd="0" presId="urn:microsoft.com/office/officeart/2018/5/layout/CenteredIconLabelDescriptionList"/>
    <dgm:cxn modelId="{0032CC48-76A7-4CC1-9B6B-7D8FCFB38B40}" srcId="{23098ECA-6122-451E-AFD0-02C37A5607B3}" destId="{9E57BB39-6FC2-4B85-979B-E84DC7FDAD87}" srcOrd="1" destOrd="0" parTransId="{BC478A69-70B5-4350-B2CE-78D4A6B1755B}" sibTransId="{60CF6775-158A-4488-A70F-E6EF77EE1FBE}"/>
    <dgm:cxn modelId="{64FBC26D-A7EA-4DD4-86F1-3730CE719F76}" type="presOf" srcId="{C2FBDA6B-230B-491D-8201-8358A6D571D1}" destId="{83611144-DA00-4A81-B3D1-1D33E91671D2}" srcOrd="0" destOrd="0" presId="urn:microsoft.com/office/officeart/2018/5/layout/CenteredIconLabelDescriptionList"/>
    <dgm:cxn modelId="{CBCEAAA2-BF00-433F-BCE2-6DE9969431BC}" type="presOf" srcId="{A4195EDF-5A3A-42EC-8DCD-EE2A6F4FA7CA}" destId="{FF5FF007-E89C-4F55-A600-F6993960F77F}" srcOrd="0" destOrd="0" presId="urn:microsoft.com/office/officeart/2018/5/layout/CenteredIconLabelDescriptionList"/>
    <dgm:cxn modelId="{1358D8CA-005A-414E-A188-C67434FAC395}" srcId="{A4195EDF-5A3A-42EC-8DCD-EE2A6F4FA7CA}" destId="{23098ECA-6122-451E-AFD0-02C37A5607B3}" srcOrd="1" destOrd="0" parTransId="{3A14E9E2-6871-4E49-A75F-6A8187A3ADCB}" sibTransId="{E27E9452-157C-46C3-AC49-06B18651405D}"/>
    <dgm:cxn modelId="{193341D2-C236-4DC8-9656-096C72B2445E}" type="presOf" srcId="{9F3C9569-B321-48AE-897F-621A199C1F80}" destId="{BF28E411-C466-4019-B735-B9E72814E42E}" srcOrd="0" destOrd="2" presId="urn:microsoft.com/office/officeart/2018/5/layout/CenteredIconLabelDescriptionList"/>
    <dgm:cxn modelId="{BEFF4FE4-E596-4160-BFAA-E63FB0DA6F7D}" type="presOf" srcId="{8EC8E25B-9B2A-4B9B-A3B7-1D1490A4D9B2}" destId="{F00E3CCD-CCAB-474C-972A-167BD7F249F4}" srcOrd="0" destOrd="0" presId="urn:microsoft.com/office/officeart/2018/5/layout/CenteredIconLabelDescriptionList"/>
    <dgm:cxn modelId="{682CD8ED-0473-4C3B-8542-B9A3AABB059D}" srcId="{23098ECA-6122-451E-AFD0-02C37A5607B3}" destId="{9F3C9569-B321-48AE-897F-621A199C1F80}" srcOrd="2" destOrd="0" parTransId="{EFB1D976-6CDD-4D7F-8E6C-C6CD312E454D}" sibTransId="{0914BE5C-9C66-4470-96E0-35BE2CC30C1B}"/>
    <dgm:cxn modelId="{525499FD-929C-4041-BADA-F99FE49FD371}" srcId="{23098ECA-6122-451E-AFD0-02C37A5607B3}" destId="{8B15DFDE-F303-43C3-B26B-BCF34DA92A17}" srcOrd="0" destOrd="0" parTransId="{83BE0352-442E-4100-A8A2-D7AFB08D7D04}" sibTransId="{5F8F9784-7B59-4B27-B7EC-2CC4F730F0E5}"/>
    <dgm:cxn modelId="{1E284929-2DC6-402C-95D3-1092005F0B74}" type="presParOf" srcId="{FF5FF007-E89C-4F55-A600-F6993960F77F}" destId="{D2E53106-5D25-4A85-8C69-FA6A69A09AC8}" srcOrd="0" destOrd="0" presId="urn:microsoft.com/office/officeart/2018/5/layout/CenteredIconLabelDescriptionList"/>
    <dgm:cxn modelId="{525C9E2E-BD38-4385-8F6A-C2DF9BC806B2}" type="presParOf" srcId="{D2E53106-5D25-4A85-8C69-FA6A69A09AC8}" destId="{AAAE99F6-2294-4B22-A1CB-E2C8C89E27BE}" srcOrd="0" destOrd="0" presId="urn:microsoft.com/office/officeart/2018/5/layout/CenteredIconLabelDescriptionList"/>
    <dgm:cxn modelId="{707F3DFA-D6AD-475A-AEEF-B101116909DD}" type="presParOf" srcId="{D2E53106-5D25-4A85-8C69-FA6A69A09AC8}" destId="{83F76843-0F58-43DB-8CF6-0457E4B5FC38}" srcOrd="1" destOrd="0" presId="urn:microsoft.com/office/officeart/2018/5/layout/CenteredIconLabelDescriptionList"/>
    <dgm:cxn modelId="{78A89DA6-0463-4508-943D-69346F20CD86}" type="presParOf" srcId="{D2E53106-5D25-4A85-8C69-FA6A69A09AC8}" destId="{83611144-DA00-4A81-B3D1-1D33E91671D2}" srcOrd="2" destOrd="0" presId="urn:microsoft.com/office/officeart/2018/5/layout/CenteredIconLabelDescriptionList"/>
    <dgm:cxn modelId="{7904FFE7-58E1-45D4-9C0B-FCDD1ADB3265}" type="presParOf" srcId="{D2E53106-5D25-4A85-8C69-FA6A69A09AC8}" destId="{30A75E55-3FAF-4B7D-94F7-3CA510745F49}" srcOrd="3" destOrd="0" presId="urn:microsoft.com/office/officeart/2018/5/layout/CenteredIconLabelDescriptionList"/>
    <dgm:cxn modelId="{BA44EFE6-3156-405E-B579-8C7560BF79BF}" type="presParOf" srcId="{D2E53106-5D25-4A85-8C69-FA6A69A09AC8}" destId="{F00E3CCD-CCAB-474C-972A-167BD7F249F4}" srcOrd="4" destOrd="0" presId="urn:microsoft.com/office/officeart/2018/5/layout/CenteredIconLabelDescriptionList"/>
    <dgm:cxn modelId="{F1414E45-CCD6-4674-AB05-EE00A10BADD6}" type="presParOf" srcId="{FF5FF007-E89C-4F55-A600-F6993960F77F}" destId="{01718E73-AAEA-4325-BD68-A534BD350974}" srcOrd="1" destOrd="0" presId="urn:microsoft.com/office/officeart/2018/5/layout/CenteredIconLabelDescriptionList"/>
    <dgm:cxn modelId="{8EBB5710-B475-414B-A4A1-311D937ECF8F}" type="presParOf" srcId="{FF5FF007-E89C-4F55-A600-F6993960F77F}" destId="{AC01C96B-C2B4-4221-BB87-5E9B3ECF8F2F}" srcOrd="2" destOrd="0" presId="urn:microsoft.com/office/officeart/2018/5/layout/CenteredIconLabelDescriptionList"/>
    <dgm:cxn modelId="{AAE48689-086D-447A-A3E5-D3AA4331FC1B}" type="presParOf" srcId="{AC01C96B-C2B4-4221-BB87-5E9B3ECF8F2F}" destId="{C39F5C22-F76F-42C0-9CBE-C6EBAFFF8D52}" srcOrd="0" destOrd="0" presId="urn:microsoft.com/office/officeart/2018/5/layout/CenteredIconLabelDescriptionList"/>
    <dgm:cxn modelId="{BFA4B77B-2BE0-4972-AE5B-7E206E01BD18}" type="presParOf" srcId="{AC01C96B-C2B4-4221-BB87-5E9B3ECF8F2F}" destId="{6D0B296A-F0F4-4AE1-B09E-E18AA2DD43DD}" srcOrd="1" destOrd="0" presId="urn:microsoft.com/office/officeart/2018/5/layout/CenteredIconLabelDescriptionList"/>
    <dgm:cxn modelId="{A5DFB52C-587C-4B83-A75A-4E2CD002F487}" type="presParOf" srcId="{AC01C96B-C2B4-4221-BB87-5E9B3ECF8F2F}" destId="{72963917-3FA8-4947-A1F8-05986A65712D}" srcOrd="2" destOrd="0" presId="urn:microsoft.com/office/officeart/2018/5/layout/CenteredIconLabelDescriptionList"/>
    <dgm:cxn modelId="{2FFA48AE-2646-49B1-9312-84588AFFBFE9}" type="presParOf" srcId="{AC01C96B-C2B4-4221-BB87-5E9B3ECF8F2F}" destId="{564DB88C-BA29-42A8-8CF5-9AFD7A8FFBBF}" srcOrd="3" destOrd="0" presId="urn:microsoft.com/office/officeart/2018/5/layout/CenteredIconLabelDescriptionList"/>
    <dgm:cxn modelId="{8F49580D-1BEA-459B-A86A-DFB3FF96E82E}" type="presParOf" srcId="{AC01C96B-C2B4-4221-BB87-5E9B3ECF8F2F}" destId="{BF28E411-C466-4019-B735-B9E72814E4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2AEF2-5CC0-4727-BF56-97B4E66C781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57695-C717-4996-80FF-9FDF2AD0B7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NO ACCESS TO CLIMATIC</a:t>
          </a:r>
          <a:endParaRPr lang="en-US" dirty="0"/>
        </a:p>
      </dgm:t>
    </dgm:pt>
    <dgm:pt modelId="{D2D9D819-CE17-4641-A8A0-2B6FA6E6BDB3}" type="parTrans" cxnId="{3FE58EFB-8EA6-4781-A9C5-E2EDB2D6CCF9}">
      <dgm:prSet/>
      <dgm:spPr/>
      <dgm:t>
        <a:bodyPr/>
        <a:lstStyle/>
        <a:p>
          <a:endParaRPr lang="en-US"/>
        </a:p>
      </dgm:t>
    </dgm:pt>
    <dgm:pt modelId="{C23D638D-2398-4068-8EF7-E86AF94106F3}" type="sibTrans" cxnId="{3FE58EFB-8EA6-4781-A9C5-E2EDB2D6CCF9}">
      <dgm:prSet/>
      <dgm:spPr/>
      <dgm:t>
        <a:bodyPr/>
        <a:lstStyle/>
        <a:p>
          <a:endParaRPr lang="en-US"/>
        </a:p>
      </dgm:t>
    </dgm:pt>
    <dgm:pt modelId="{3BADAEC0-2F9C-4E86-9B2B-5AB9903C2A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NO SCHEDULED FLIGHTS BETWEEN STAVANGER AND RHODOS</a:t>
          </a:r>
        </a:p>
      </dgm:t>
    </dgm:pt>
    <dgm:pt modelId="{27CA8B93-B78A-4B2E-B153-5344EA2DE9D3}" type="parTrans" cxnId="{50903F5D-B391-4F93-8430-28C5F3F01AFD}">
      <dgm:prSet/>
      <dgm:spPr/>
      <dgm:t>
        <a:bodyPr/>
        <a:lstStyle/>
        <a:p>
          <a:endParaRPr lang="en-US"/>
        </a:p>
      </dgm:t>
    </dgm:pt>
    <dgm:pt modelId="{296F8C53-B74F-4D93-B4C6-FE8D0FDA3499}" type="sibTrans" cxnId="{50903F5D-B391-4F93-8430-28C5F3F01AFD}">
      <dgm:prSet/>
      <dgm:spPr/>
      <dgm:t>
        <a:bodyPr/>
        <a:lstStyle/>
        <a:p>
          <a:endParaRPr lang="en-US"/>
        </a:p>
      </dgm:t>
    </dgm:pt>
    <dgm:pt modelId="{5600E6B1-C2F8-4CB2-896C-E533D2D241C1}" type="pres">
      <dgm:prSet presAssocID="{EE22AEF2-5CC0-4727-BF56-97B4E66C781B}" presName="root" presStyleCnt="0">
        <dgm:presLayoutVars>
          <dgm:dir/>
          <dgm:resizeHandles val="exact"/>
        </dgm:presLayoutVars>
      </dgm:prSet>
      <dgm:spPr/>
    </dgm:pt>
    <dgm:pt modelId="{A1B989B1-5EF1-4CC9-A111-25F8DB2473EB}" type="pres">
      <dgm:prSet presAssocID="{AA757695-C717-4996-80FF-9FDF2AD0B761}" presName="compNode" presStyleCnt="0"/>
      <dgm:spPr/>
    </dgm:pt>
    <dgm:pt modelId="{26241862-3DD4-4FE6-ADB3-6190E49581B1}" type="pres">
      <dgm:prSet presAssocID="{AA757695-C717-4996-80FF-9FDF2AD0B761}" presName="iconBgRect" presStyleLbl="bgShp" presStyleIdx="0" presStyleCnt="2"/>
      <dgm:spPr/>
    </dgm:pt>
    <dgm:pt modelId="{9A4AA736-5F88-4CDE-9A6E-DEC1FD7818C9}" type="pres">
      <dgm:prSet presAssocID="{AA757695-C717-4996-80FF-9FDF2AD0B7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6EA64C4-A1DC-4A50-80DA-9F4D53FD28E1}" type="pres">
      <dgm:prSet presAssocID="{AA757695-C717-4996-80FF-9FDF2AD0B761}" presName="spaceRect" presStyleCnt="0"/>
      <dgm:spPr/>
    </dgm:pt>
    <dgm:pt modelId="{6D10E5A7-5E90-44A4-A666-DB6763B3406A}" type="pres">
      <dgm:prSet presAssocID="{AA757695-C717-4996-80FF-9FDF2AD0B761}" presName="textRect" presStyleLbl="revTx" presStyleIdx="0" presStyleCnt="2">
        <dgm:presLayoutVars>
          <dgm:chMax val="1"/>
          <dgm:chPref val="1"/>
        </dgm:presLayoutVars>
      </dgm:prSet>
      <dgm:spPr/>
    </dgm:pt>
    <dgm:pt modelId="{7D0E900A-E44E-4DB8-B516-96A1FAB916B4}" type="pres">
      <dgm:prSet presAssocID="{C23D638D-2398-4068-8EF7-E86AF94106F3}" presName="sibTrans" presStyleCnt="0"/>
      <dgm:spPr/>
    </dgm:pt>
    <dgm:pt modelId="{44438B92-8E97-4F65-8418-FACAF26E2F5A}" type="pres">
      <dgm:prSet presAssocID="{3BADAEC0-2F9C-4E86-9B2B-5AB9903C2A62}" presName="compNode" presStyleCnt="0"/>
      <dgm:spPr/>
    </dgm:pt>
    <dgm:pt modelId="{B8A76038-60C3-494D-8C9D-53F4AB7959D3}" type="pres">
      <dgm:prSet presAssocID="{3BADAEC0-2F9C-4E86-9B2B-5AB9903C2A62}" presName="iconBgRect" presStyleLbl="bgShp" presStyleIdx="1" presStyleCnt="2"/>
      <dgm:spPr/>
    </dgm:pt>
    <dgm:pt modelId="{3E5919E4-5089-407C-BC99-A62CBBC68A3E}" type="pres">
      <dgm:prSet presAssocID="{3BADAEC0-2F9C-4E86-9B2B-5AB9903C2A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8EE2855-291C-4FBB-8D86-88B09AC5EFE2}" type="pres">
      <dgm:prSet presAssocID="{3BADAEC0-2F9C-4E86-9B2B-5AB9903C2A62}" presName="spaceRect" presStyleCnt="0"/>
      <dgm:spPr/>
    </dgm:pt>
    <dgm:pt modelId="{1D19A2DE-B616-480F-8FFD-9676B8129BFE}" type="pres">
      <dgm:prSet presAssocID="{3BADAEC0-2F9C-4E86-9B2B-5AB9903C2A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53483D-5D31-4201-86AC-E2D120692CD7}" type="presOf" srcId="{EE22AEF2-5CC0-4727-BF56-97B4E66C781B}" destId="{5600E6B1-C2F8-4CB2-896C-E533D2D241C1}" srcOrd="0" destOrd="0" presId="urn:microsoft.com/office/officeart/2018/5/layout/IconCircleLabelList"/>
    <dgm:cxn modelId="{50903F5D-B391-4F93-8430-28C5F3F01AFD}" srcId="{EE22AEF2-5CC0-4727-BF56-97B4E66C781B}" destId="{3BADAEC0-2F9C-4E86-9B2B-5AB9903C2A62}" srcOrd="1" destOrd="0" parTransId="{27CA8B93-B78A-4B2E-B153-5344EA2DE9D3}" sibTransId="{296F8C53-B74F-4D93-B4C6-FE8D0FDA3499}"/>
    <dgm:cxn modelId="{C5AED26E-9912-4DA9-BE5C-B5E66019C222}" type="presOf" srcId="{AA757695-C717-4996-80FF-9FDF2AD0B761}" destId="{6D10E5A7-5E90-44A4-A666-DB6763B3406A}" srcOrd="0" destOrd="0" presId="urn:microsoft.com/office/officeart/2018/5/layout/IconCircleLabelList"/>
    <dgm:cxn modelId="{5E589EB7-8180-472E-9471-C0B6D1833DFA}" type="presOf" srcId="{3BADAEC0-2F9C-4E86-9B2B-5AB9903C2A62}" destId="{1D19A2DE-B616-480F-8FFD-9676B8129BFE}" srcOrd="0" destOrd="0" presId="urn:microsoft.com/office/officeart/2018/5/layout/IconCircleLabelList"/>
    <dgm:cxn modelId="{3FE58EFB-8EA6-4781-A9C5-E2EDB2D6CCF9}" srcId="{EE22AEF2-5CC0-4727-BF56-97B4E66C781B}" destId="{AA757695-C717-4996-80FF-9FDF2AD0B761}" srcOrd="0" destOrd="0" parTransId="{D2D9D819-CE17-4641-A8A0-2B6FA6E6BDB3}" sibTransId="{C23D638D-2398-4068-8EF7-E86AF94106F3}"/>
    <dgm:cxn modelId="{C8785C2D-6906-49CC-83E0-45A20E517007}" type="presParOf" srcId="{5600E6B1-C2F8-4CB2-896C-E533D2D241C1}" destId="{A1B989B1-5EF1-4CC9-A111-25F8DB2473EB}" srcOrd="0" destOrd="0" presId="urn:microsoft.com/office/officeart/2018/5/layout/IconCircleLabelList"/>
    <dgm:cxn modelId="{AB69D92B-4ADC-453D-8452-C1482788847C}" type="presParOf" srcId="{A1B989B1-5EF1-4CC9-A111-25F8DB2473EB}" destId="{26241862-3DD4-4FE6-ADB3-6190E49581B1}" srcOrd="0" destOrd="0" presId="urn:microsoft.com/office/officeart/2018/5/layout/IconCircleLabelList"/>
    <dgm:cxn modelId="{2F527570-169D-4E14-A2AE-E56035F5961D}" type="presParOf" srcId="{A1B989B1-5EF1-4CC9-A111-25F8DB2473EB}" destId="{9A4AA736-5F88-4CDE-9A6E-DEC1FD7818C9}" srcOrd="1" destOrd="0" presId="urn:microsoft.com/office/officeart/2018/5/layout/IconCircleLabelList"/>
    <dgm:cxn modelId="{7F8868DC-5E28-41A0-A691-EFCD5718F311}" type="presParOf" srcId="{A1B989B1-5EF1-4CC9-A111-25F8DB2473EB}" destId="{F6EA64C4-A1DC-4A50-80DA-9F4D53FD28E1}" srcOrd="2" destOrd="0" presId="urn:microsoft.com/office/officeart/2018/5/layout/IconCircleLabelList"/>
    <dgm:cxn modelId="{AA949D43-C4CC-4BF5-B597-B3245523A8FA}" type="presParOf" srcId="{A1B989B1-5EF1-4CC9-A111-25F8DB2473EB}" destId="{6D10E5A7-5E90-44A4-A666-DB6763B3406A}" srcOrd="3" destOrd="0" presId="urn:microsoft.com/office/officeart/2018/5/layout/IconCircleLabelList"/>
    <dgm:cxn modelId="{436A3E5D-CF91-43DA-A6F9-BA9E506244AB}" type="presParOf" srcId="{5600E6B1-C2F8-4CB2-896C-E533D2D241C1}" destId="{7D0E900A-E44E-4DB8-B516-96A1FAB916B4}" srcOrd="1" destOrd="0" presId="urn:microsoft.com/office/officeart/2018/5/layout/IconCircleLabelList"/>
    <dgm:cxn modelId="{0B5CF554-DEF5-4F14-8AA2-78102A913117}" type="presParOf" srcId="{5600E6B1-C2F8-4CB2-896C-E533D2D241C1}" destId="{44438B92-8E97-4F65-8418-FACAF26E2F5A}" srcOrd="2" destOrd="0" presId="urn:microsoft.com/office/officeart/2018/5/layout/IconCircleLabelList"/>
    <dgm:cxn modelId="{32675F25-F40A-443C-875C-15BFBF9FD523}" type="presParOf" srcId="{44438B92-8E97-4F65-8418-FACAF26E2F5A}" destId="{B8A76038-60C3-494D-8C9D-53F4AB7959D3}" srcOrd="0" destOrd="0" presId="urn:microsoft.com/office/officeart/2018/5/layout/IconCircleLabelList"/>
    <dgm:cxn modelId="{E501DA3B-7751-4257-BF5C-57370A3D68E2}" type="presParOf" srcId="{44438B92-8E97-4F65-8418-FACAF26E2F5A}" destId="{3E5919E4-5089-407C-BC99-A62CBBC68A3E}" srcOrd="1" destOrd="0" presId="urn:microsoft.com/office/officeart/2018/5/layout/IconCircleLabelList"/>
    <dgm:cxn modelId="{D6667E93-542C-4F4A-B25C-22791102AA8B}" type="presParOf" srcId="{44438B92-8E97-4F65-8418-FACAF26E2F5A}" destId="{28EE2855-291C-4FBB-8D86-88B09AC5EFE2}" srcOrd="2" destOrd="0" presId="urn:microsoft.com/office/officeart/2018/5/layout/IconCircleLabelList"/>
    <dgm:cxn modelId="{F9123BF6-A1F9-4120-88A4-C6254BBE1ACC}" type="presParOf" srcId="{44438B92-8E97-4F65-8418-FACAF26E2F5A}" destId="{1D19A2DE-B616-480F-8FFD-9676B8129B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FCF3D0-9313-4F64-A3F7-19E6ADCF955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3C9A5E-A23E-4DBC-81AC-FB7F3E28E3DC}">
      <dgm:prSet/>
      <dgm:spPr/>
      <dgm:t>
        <a:bodyPr/>
        <a:lstStyle/>
        <a:p>
          <a:r>
            <a:rPr lang="en-US"/>
            <a:t>GET</a:t>
          </a:r>
        </a:p>
      </dgm:t>
    </dgm:pt>
    <dgm:pt modelId="{E91B0585-2D64-4FA8-9EDF-29C56108B69C}" type="parTrans" cxnId="{2C211B50-1E41-4009-978A-E244D0FD2144}">
      <dgm:prSet/>
      <dgm:spPr/>
      <dgm:t>
        <a:bodyPr/>
        <a:lstStyle/>
        <a:p>
          <a:endParaRPr lang="en-US"/>
        </a:p>
      </dgm:t>
    </dgm:pt>
    <dgm:pt modelId="{E8B7ED09-D738-449A-858A-26745A7B5695}" type="sibTrans" cxnId="{2C211B50-1E41-4009-978A-E244D0FD2144}">
      <dgm:prSet/>
      <dgm:spPr/>
      <dgm:t>
        <a:bodyPr/>
        <a:lstStyle/>
        <a:p>
          <a:endParaRPr lang="en-US"/>
        </a:p>
      </dgm:t>
    </dgm:pt>
    <dgm:pt modelId="{FAD6A077-A5B7-4682-B997-57A617020FC4}">
      <dgm:prSet/>
      <dgm:spPr/>
      <dgm:t>
        <a:bodyPr/>
        <a:lstStyle/>
        <a:p>
          <a:r>
            <a:rPr lang="en-US"/>
            <a:t>GET DISTANCE BETWEEN RHODOS AND STAVANGER</a:t>
          </a:r>
        </a:p>
      </dgm:t>
    </dgm:pt>
    <dgm:pt modelId="{3CDCE12B-3206-440D-B74D-839F83F75AEF}" type="parTrans" cxnId="{200BB706-80A2-4307-A2EC-ECABA875C2FB}">
      <dgm:prSet/>
      <dgm:spPr/>
      <dgm:t>
        <a:bodyPr/>
        <a:lstStyle/>
        <a:p>
          <a:endParaRPr lang="en-US"/>
        </a:p>
      </dgm:t>
    </dgm:pt>
    <dgm:pt modelId="{E0629C9F-C4EC-476F-8B6D-0E93F6260708}" type="sibTrans" cxnId="{200BB706-80A2-4307-A2EC-ECABA875C2FB}">
      <dgm:prSet/>
      <dgm:spPr/>
      <dgm:t>
        <a:bodyPr/>
        <a:lstStyle/>
        <a:p>
          <a:endParaRPr lang="en-US"/>
        </a:p>
      </dgm:t>
    </dgm:pt>
    <dgm:pt modelId="{CC86D7C8-F1D9-4685-8963-24802C0BC3E6}">
      <dgm:prSet/>
      <dgm:spPr/>
      <dgm:t>
        <a:bodyPr/>
        <a:lstStyle/>
        <a:p>
          <a:r>
            <a:rPr lang="en-US"/>
            <a:t>GET</a:t>
          </a:r>
        </a:p>
      </dgm:t>
    </dgm:pt>
    <dgm:pt modelId="{5E7629DE-EEF0-4F20-9B1C-5CBDEC0348B7}" type="parTrans" cxnId="{CB0CA2BE-3BC2-47B1-8293-F5B88DFCFB4D}">
      <dgm:prSet/>
      <dgm:spPr/>
      <dgm:t>
        <a:bodyPr/>
        <a:lstStyle/>
        <a:p>
          <a:endParaRPr lang="en-US"/>
        </a:p>
      </dgm:t>
    </dgm:pt>
    <dgm:pt modelId="{148949AA-33C4-4C83-9392-86FED4787CB8}" type="sibTrans" cxnId="{CB0CA2BE-3BC2-47B1-8293-F5B88DFCFB4D}">
      <dgm:prSet/>
      <dgm:spPr/>
      <dgm:t>
        <a:bodyPr/>
        <a:lstStyle/>
        <a:p>
          <a:endParaRPr lang="en-US"/>
        </a:p>
      </dgm:t>
    </dgm:pt>
    <dgm:pt modelId="{41903BF9-76E2-4DAE-8AE2-BB0668A31B9F}">
      <dgm:prSet/>
      <dgm:spPr/>
      <dgm:t>
        <a:bodyPr/>
        <a:lstStyle/>
        <a:p>
          <a:r>
            <a:rPr lang="en-US"/>
            <a:t>GET EMISSION FOR PLANE MODEL</a:t>
          </a:r>
        </a:p>
      </dgm:t>
    </dgm:pt>
    <dgm:pt modelId="{0A2100E2-17A1-44D6-9BBD-FCBB7B804B27}" type="parTrans" cxnId="{9DB425FA-C1BA-4512-AD55-47F559F625A9}">
      <dgm:prSet/>
      <dgm:spPr/>
      <dgm:t>
        <a:bodyPr/>
        <a:lstStyle/>
        <a:p>
          <a:endParaRPr lang="en-US"/>
        </a:p>
      </dgm:t>
    </dgm:pt>
    <dgm:pt modelId="{5250323D-F24A-43F0-B109-89710BD33F0F}" type="sibTrans" cxnId="{9DB425FA-C1BA-4512-AD55-47F559F625A9}">
      <dgm:prSet/>
      <dgm:spPr/>
      <dgm:t>
        <a:bodyPr/>
        <a:lstStyle/>
        <a:p>
          <a:endParaRPr lang="en-US"/>
        </a:p>
      </dgm:t>
    </dgm:pt>
    <dgm:pt modelId="{561EFEBF-6080-466B-8BFC-5910C9E5FA89}">
      <dgm:prSet/>
      <dgm:spPr/>
      <dgm:t>
        <a:bodyPr/>
        <a:lstStyle/>
        <a:p>
          <a:r>
            <a:rPr lang="en-US"/>
            <a:t>APPLY</a:t>
          </a:r>
        </a:p>
      </dgm:t>
    </dgm:pt>
    <dgm:pt modelId="{A765001F-58CE-4EDC-A546-AFF4856FCFE0}" type="parTrans" cxnId="{9F276643-1D60-4493-846E-D21151C0793C}">
      <dgm:prSet/>
      <dgm:spPr/>
      <dgm:t>
        <a:bodyPr/>
        <a:lstStyle/>
        <a:p>
          <a:endParaRPr lang="en-US"/>
        </a:p>
      </dgm:t>
    </dgm:pt>
    <dgm:pt modelId="{468539B7-A08B-4049-8B9F-F5C5504574E1}" type="sibTrans" cxnId="{9F276643-1D60-4493-846E-D21151C0793C}">
      <dgm:prSet/>
      <dgm:spPr/>
      <dgm:t>
        <a:bodyPr/>
        <a:lstStyle/>
        <a:p>
          <a:endParaRPr lang="en-US"/>
        </a:p>
      </dgm:t>
    </dgm:pt>
    <dgm:pt modelId="{F829256B-6648-4D13-90F4-CD9B8C26C747}">
      <dgm:prSet/>
      <dgm:spPr/>
      <dgm:t>
        <a:bodyPr/>
        <a:lstStyle/>
        <a:p>
          <a:r>
            <a:rPr lang="en-US"/>
            <a:t>APPLY EMISSION FOR PLANE MODEL ON DISTANCE</a:t>
          </a:r>
        </a:p>
      </dgm:t>
    </dgm:pt>
    <dgm:pt modelId="{1E2B6B2F-8BA4-41F7-A171-32F9871C6310}" type="parTrans" cxnId="{0E92C0EE-C7EF-4CB7-811E-6AF60C69C6F9}">
      <dgm:prSet/>
      <dgm:spPr/>
      <dgm:t>
        <a:bodyPr/>
        <a:lstStyle/>
        <a:p>
          <a:endParaRPr lang="en-US"/>
        </a:p>
      </dgm:t>
    </dgm:pt>
    <dgm:pt modelId="{B95FA463-B87C-433B-8914-D19D048EAC26}" type="sibTrans" cxnId="{0E92C0EE-C7EF-4CB7-811E-6AF60C69C6F9}">
      <dgm:prSet/>
      <dgm:spPr/>
      <dgm:t>
        <a:bodyPr/>
        <a:lstStyle/>
        <a:p>
          <a:endParaRPr lang="en-US"/>
        </a:p>
      </dgm:t>
    </dgm:pt>
    <dgm:pt modelId="{9EB14242-7F9D-49B1-9799-3BF5EEFB0698}" type="pres">
      <dgm:prSet presAssocID="{D7FCF3D0-9313-4F64-A3F7-19E6ADCF9556}" presName="Name0" presStyleCnt="0">
        <dgm:presLayoutVars>
          <dgm:dir/>
          <dgm:animLvl val="lvl"/>
          <dgm:resizeHandles val="exact"/>
        </dgm:presLayoutVars>
      </dgm:prSet>
      <dgm:spPr/>
    </dgm:pt>
    <dgm:pt modelId="{8B85D32C-63A7-4455-9F6D-E046B6185359}" type="pres">
      <dgm:prSet presAssocID="{383C9A5E-A23E-4DBC-81AC-FB7F3E28E3DC}" presName="linNode" presStyleCnt="0"/>
      <dgm:spPr/>
    </dgm:pt>
    <dgm:pt modelId="{7E293C0A-1F8C-4B69-B500-9BCA370B455C}" type="pres">
      <dgm:prSet presAssocID="{383C9A5E-A23E-4DBC-81AC-FB7F3E28E3D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A7C922E-8521-4A38-9C7E-D9A16ADBD6E7}" type="pres">
      <dgm:prSet presAssocID="{383C9A5E-A23E-4DBC-81AC-FB7F3E28E3DC}" presName="descendantText" presStyleLbl="alignNode1" presStyleIdx="0" presStyleCnt="3">
        <dgm:presLayoutVars>
          <dgm:bulletEnabled/>
        </dgm:presLayoutVars>
      </dgm:prSet>
      <dgm:spPr/>
    </dgm:pt>
    <dgm:pt modelId="{53EFCDAC-9DAC-4985-966E-5BB47A9D0EC7}" type="pres">
      <dgm:prSet presAssocID="{E8B7ED09-D738-449A-858A-26745A7B5695}" presName="sp" presStyleCnt="0"/>
      <dgm:spPr/>
    </dgm:pt>
    <dgm:pt modelId="{6DF1FF91-0ED0-4528-BB4C-621A51D02CED}" type="pres">
      <dgm:prSet presAssocID="{CC86D7C8-F1D9-4685-8963-24802C0BC3E6}" presName="linNode" presStyleCnt="0"/>
      <dgm:spPr/>
    </dgm:pt>
    <dgm:pt modelId="{9A08FB4A-39DE-4F7B-A6BD-E3DA98D1DD80}" type="pres">
      <dgm:prSet presAssocID="{CC86D7C8-F1D9-4685-8963-24802C0BC3E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2404FEC-C9AB-4251-8768-B94357042896}" type="pres">
      <dgm:prSet presAssocID="{CC86D7C8-F1D9-4685-8963-24802C0BC3E6}" presName="descendantText" presStyleLbl="alignNode1" presStyleIdx="1" presStyleCnt="3">
        <dgm:presLayoutVars>
          <dgm:bulletEnabled/>
        </dgm:presLayoutVars>
      </dgm:prSet>
      <dgm:spPr/>
    </dgm:pt>
    <dgm:pt modelId="{D3EC098A-31B0-474F-AA13-FBDC8CE4A5DC}" type="pres">
      <dgm:prSet presAssocID="{148949AA-33C4-4C83-9392-86FED4787CB8}" presName="sp" presStyleCnt="0"/>
      <dgm:spPr/>
    </dgm:pt>
    <dgm:pt modelId="{ED18F56C-B03A-4D73-9E57-ACA49D4D1BB8}" type="pres">
      <dgm:prSet presAssocID="{561EFEBF-6080-466B-8BFC-5910C9E5FA89}" presName="linNode" presStyleCnt="0"/>
      <dgm:spPr/>
    </dgm:pt>
    <dgm:pt modelId="{C5F3B56D-ECD2-4C51-AFBD-D3022829F4CA}" type="pres">
      <dgm:prSet presAssocID="{561EFEBF-6080-466B-8BFC-5910C9E5FA89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F160B67-8BFB-4852-9396-E2C4670D2382}" type="pres">
      <dgm:prSet presAssocID="{561EFEBF-6080-466B-8BFC-5910C9E5FA89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200BB706-80A2-4307-A2EC-ECABA875C2FB}" srcId="{383C9A5E-A23E-4DBC-81AC-FB7F3E28E3DC}" destId="{FAD6A077-A5B7-4682-B997-57A617020FC4}" srcOrd="0" destOrd="0" parTransId="{3CDCE12B-3206-440D-B74D-839F83F75AEF}" sibTransId="{E0629C9F-C4EC-476F-8B6D-0E93F6260708}"/>
    <dgm:cxn modelId="{92FC3C0F-15B9-4A5F-BCC2-A99AB12ED6AB}" type="presOf" srcId="{561EFEBF-6080-466B-8BFC-5910C9E5FA89}" destId="{C5F3B56D-ECD2-4C51-AFBD-D3022829F4CA}" srcOrd="0" destOrd="0" presId="urn:microsoft.com/office/officeart/2016/7/layout/VerticalHollowActionList"/>
    <dgm:cxn modelId="{A527033C-6162-46C5-8D95-51A156191F7E}" type="presOf" srcId="{F829256B-6648-4D13-90F4-CD9B8C26C747}" destId="{8F160B67-8BFB-4852-9396-E2C4670D2382}" srcOrd="0" destOrd="0" presId="urn:microsoft.com/office/officeart/2016/7/layout/VerticalHollowActionList"/>
    <dgm:cxn modelId="{A607665F-F2E4-43E7-B013-871F37B65F6F}" type="presOf" srcId="{FAD6A077-A5B7-4682-B997-57A617020FC4}" destId="{DA7C922E-8521-4A38-9C7E-D9A16ADBD6E7}" srcOrd="0" destOrd="0" presId="urn:microsoft.com/office/officeart/2016/7/layout/VerticalHollowActionList"/>
    <dgm:cxn modelId="{9F276643-1D60-4493-846E-D21151C0793C}" srcId="{D7FCF3D0-9313-4F64-A3F7-19E6ADCF9556}" destId="{561EFEBF-6080-466B-8BFC-5910C9E5FA89}" srcOrd="2" destOrd="0" parTransId="{A765001F-58CE-4EDC-A546-AFF4856FCFE0}" sibTransId="{468539B7-A08B-4049-8B9F-F5C5504574E1}"/>
    <dgm:cxn modelId="{2C211B50-1E41-4009-978A-E244D0FD2144}" srcId="{D7FCF3D0-9313-4F64-A3F7-19E6ADCF9556}" destId="{383C9A5E-A23E-4DBC-81AC-FB7F3E28E3DC}" srcOrd="0" destOrd="0" parTransId="{E91B0585-2D64-4FA8-9EDF-29C56108B69C}" sibTransId="{E8B7ED09-D738-449A-858A-26745A7B5695}"/>
    <dgm:cxn modelId="{0AF6647D-0017-4F0C-8009-050E133417D9}" type="presOf" srcId="{D7FCF3D0-9313-4F64-A3F7-19E6ADCF9556}" destId="{9EB14242-7F9D-49B1-9799-3BF5EEFB0698}" srcOrd="0" destOrd="0" presId="urn:microsoft.com/office/officeart/2016/7/layout/VerticalHollowActionList"/>
    <dgm:cxn modelId="{CB0CA2BE-3BC2-47B1-8293-F5B88DFCFB4D}" srcId="{D7FCF3D0-9313-4F64-A3F7-19E6ADCF9556}" destId="{CC86D7C8-F1D9-4685-8963-24802C0BC3E6}" srcOrd="1" destOrd="0" parTransId="{5E7629DE-EEF0-4F20-9B1C-5CBDEC0348B7}" sibTransId="{148949AA-33C4-4C83-9392-86FED4787CB8}"/>
    <dgm:cxn modelId="{BEE806C1-4B01-4FF7-B35B-7AD42200B869}" type="presOf" srcId="{41903BF9-76E2-4DAE-8AE2-BB0668A31B9F}" destId="{42404FEC-C9AB-4251-8768-B94357042896}" srcOrd="0" destOrd="0" presId="urn:microsoft.com/office/officeart/2016/7/layout/VerticalHollowActionList"/>
    <dgm:cxn modelId="{CE7D18E2-43D1-4D28-BA52-35D55D6233B8}" type="presOf" srcId="{383C9A5E-A23E-4DBC-81AC-FB7F3E28E3DC}" destId="{7E293C0A-1F8C-4B69-B500-9BCA370B455C}" srcOrd="0" destOrd="0" presId="urn:microsoft.com/office/officeart/2016/7/layout/VerticalHollowActionList"/>
    <dgm:cxn modelId="{D67338E6-56FB-4707-889C-8A7E24E9B43E}" type="presOf" srcId="{CC86D7C8-F1D9-4685-8963-24802C0BC3E6}" destId="{9A08FB4A-39DE-4F7B-A6BD-E3DA98D1DD80}" srcOrd="0" destOrd="0" presId="urn:microsoft.com/office/officeart/2016/7/layout/VerticalHollowActionList"/>
    <dgm:cxn modelId="{0E92C0EE-C7EF-4CB7-811E-6AF60C69C6F9}" srcId="{561EFEBF-6080-466B-8BFC-5910C9E5FA89}" destId="{F829256B-6648-4D13-90F4-CD9B8C26C747}" srcOrd="0" destOrd="0" parTransId="{1E2B6B2F-8BA4-41F7-A171-32F9871C6310}" sibTransId="{B95FA463-B87C-433B-8914-D19D048EAC26}"/>
    <dgm:cxn modelId="{9DB425FA-C1BA-4512-AD55-47F559F625A9}" srcId="{CC86D7C8-F1D9-4685-8963-24802C0BC3E6}" destId="{41903BF9-76E2-4DAE-8AE2-BB0668A31B9F}" srcOrd="0" destOrd="0" parTransId="{0A2100E2-17A1-44D6-9BBD-FCBB7B804B27}" sibTransId="{5250323D-F24A-43F0-B109-89710BD33F0F}"/>
    <dgm:cxn modelId="{62BC5A7E-B747-494F-987D-89C38B61CBC0}" type="presParOf" srcId="{9EB14242-7F9D-49B1-9799-3BF5EEFB0698}" destId="{8B85D32C-63A7-4455-9F6D-E046B6185359}" srcOrd="0" destOrd="0" presId="urn:microsoft.com/office/officeart/2016/7/layout/VerticalHollowActionList"/>
    <dgm:cxn modelId="{5DAF8A97-2C49-473A-B3E2-ECA9ED4F5D7D}" type="presParOf" srcId="{8B85D32C-63A7-4455-9F6D-E046B6185359}" destId="{7E293C0A-1F8C-4B69-B500-9BCA370B455C}" srcOrd="0" destOrd="0" presId="urn:microsoft.com/office/officeart/2016/7/layout/VerticalHollowActionList"/>
    <dgm:cxn modelId="{598FAF20-C3CB-4024-A56F-571F939FAFA7}" type="presParOf" srcId="{8B85D32C-63A7-4455-9F6D-E046B6185359}" destId="{DA7C922E-8521-4A38-9C7E-D9A16ADBD6E7}" srcOrd="1" destOrd="0" presId="urn:microsoft.com/office/officeart/2016/7/layout/VerticalHollowActionList"/>
    <dgm:cxn modelId="{80B0626A-60E5-4D12-BC90-CAE340A1BC4D}" type="presParOf" srcId="{9EB14242-7F9D-49B1-9799-3BF5EEFB0698}" destId="{53EFCDAC-9DAC-4985-966E-5BB47A9D0EC7}" srcOrd="1" destOrd="0" presId="urn:microsoft.com/office/officeart/2016/7/layout/VerticalHollowActionList"/>
    <dgm:cxn modelId="{C08AA43C-ACE0-45B3-BC1D-26EE39423D3B}" type="presParOf" srcId="{9EB14242-7F9D-49B1-9799-3BF5EEFB0698}" destId="{6DF1FF91-0ED0-4528-BB4C-621A51D02CED}" srcOrd="2" destOrd="0" presId="urn:microsoft.com/office/officeart/2016/7/layout/VerticalHollowActionList"/>
    <dgm:cxn modelId="{93F974E0-6E87-4C15-99C3-F2033527BE98}" type="presParOf" srcId="{6DF1FF91-0ED0-4528-BB4C-621A51D02CED}" destId="{9A08FB4A-39DE-4F7B-A6BD-E3DA98D1DD80}" srcOrd="0" destOrd="0" presId="urn:microsoft.com/office/officeart/2016/7/layout/VerticalHollowActionList"/>
    <dgm:cxn modelId="{147C0A06-B525-4507-9123-93A75E6ED833}" type="presParOf" srcId="{6DF1FF91-0ED0-4528-BB4C-621A51D02CED}" destId="{42404FEC-C9AB-4251-8768-B94357042896}" srcOrd="1" destOrd="0" presId="urn:microsoft.com/office/officeart/2016/7/layout/VerticalHollowActionList"/>
    <dgm:cxn modelId="{C5B3F798-48B7-4FA9-A05B-38CB6BE4A153}" type="presParOf" srcId="{9EB14242-7F9D-49B1-9799-3BF5EEFB0698}" destId="{D3EC098A-31B0-474F-AA13-FBDC8CE4A5DC}" srcOrd="3" destOrd="0" presId="urn:microsoft.com/office/officeart/2016/7/layout/VerticalHollowActionList"/>
    <dgm:cxn modelId="{1FFF6C39-B9F1-45D8-8C83-5E32A769F684}" type="presParOf" srcId="{9EB14242-7F9D-49B1-9799-3BF5EEFB0698}" destId="{ED18F56C-B03A-4D73-9E57-ACA49D4D1BB8}" srcOrd="4" destOrd="0" presId="urn:microsoft.com/office/officeart/2016/7/layout/VerticalHollowActionList"/>
    <dgm:cxn modelId="{035714A2-4756-4351-9BE4-2F2AA7003720}" type="presParOf" srcId="{ED18F56C-B03A-4D73-9E57-ACA49D4D1BB8}" destId="{C5F3B56D-ECD2-4C51-AFBD-D3022829F4CA}" srcOrd="0" destOrd="0" presId="urn:microsoft.com/office/officeart/2016/7/layout/VerticalHollowActionList"/>
    <dgm:cxn modelId="{2898401A-9EA1-4C96-9E3A-0C660E40E657}" type="presParOf" srcId="{ED18F56C-B03A-4D73-9E57-ACA49D4D1BB8}" destId="{8F160B67-8BFB-4852-9396-E2C4670D238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F806B-50CC-47A1-8081-36C12ACDD2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79F75-5A4D-47D8-8BA1-77465FB07DE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PLANE DATA FROM AVINOR API’S</a:t>
          </a:r>
          <a:endParaRPr lang="en-US"/>
        </a:p>
      </dgm:t>
    </dgm:pt>
    <dgm:pt modelId="{598F8BF8-4B62-4D43-95C9-B8A42F73CD6D}" type="parTrans" cxnId="{96219CEC-C7B1-45C7-B140-A4B48C9D4561}">
      <dgm:prSet/>
      <dgm:spPr/>
      <dgm:t>
        <a:bodyPr/>
        <a:lstStyle/>
        <a:p>
          <a:endParaRPr lang="en-US"/>
        </a:p>
      </dgm:t>
    </dgm:pt>
    <dgm:pt modelId="{8F7E5B70-1916-4851-AB37-AC7C01ACC3AB}" type="sibTrans" cxnId="{96219CEC-C7B1-45C7-B140-A4B48C9D4561}">
      <dgm:prSet/>
      <dgm:spPr/>
      <dgm:t>
        <a:bodyPr/>
        <a:lstStyle/>
        <a:p>
          <a:endParaRPr lang="en-US"/>
        </a:p>
      </dgm:t>
    </dgm:pt>
    <dgm:pt modelId="{AAC0627B-782D-4FA6-892F-DB40D1E78C6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DISTANCE MATRIX API FROM GOOGLE</a:t>
          </a:r>
          <a:endParaRPr lang="en-US" dirty="0"/>
        </a:p>
      </dgm:t>
    </dgm:pt>
    <dgm:pt modelId="{D754F827-3565-4555-A90F-E20C85F24D14}" type="parTrans" cxnId="{992A2C1B-3598-44CA-BD65-D3852F98B804}">
      <dgm:prSet/>
      <dgm:spPr/>
      <dgm:t>
        <a:bodyPr/>
        <a:lstStyle/>
        <a:p>
          <a:endParaRPr lang="en-US"/>
        </a:p>
      </dgm:t>
    </dgm:pt>
    <dgm:pt modelId="{0A703DD0-4946-46A8-B016-F4DBF03A8FFC}" type="sibTrans" cxnId="{992A2C1B-3598-44CA-BD65-D3852F98B804}">
      <dgm:prSet/>
      <dgm:spPr/>
      <dgm:t>
        <a:bodyPr/>
        <a:lstStyle/>
        <a:p>
          <a:endParaRPr lang="en-US"/>
        </a:p>
      </dgm:t>
    </dgm:pt>
    <dgm:pt modelId="{68F46D0B-57CA-4ADF-9216-7DEE901F90E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GENERIC EMISSION FORMULA FOR BOEING PLANE TYPE</a:t>
          </a:r>
          <a:endParaRPr lang="en-US" dirty="0"/>
        </a:p>
      </dgm:t>
    </dgm:pt>
    <dgm:pt modelId="{CB102BE4-6BB9-40B6-9597-98E8687477B7}" type="parTrans" cxnId="{C0E18853-18AE-4E4D-A2BC-EEB03CC94585}">
      <dgm:prSet/>
      <dgm:spPr/>
      <dgm:t>
        <a:bodyPr/>
        <a:lstStyle/>
        <a:p>
          <a:endParaRPr lang="en-US"/>
        </a:p>
      </dgm:t>
    </dgm:pt>
    <dgm:pt modelId="{2C8CD5F2-EF5F-4F2D-8AA6-F48484076DE7}" type="sibTrans" cxnId="{C0E18853-18AE-4E4D-A2BC-EEB03CC94585}">
      <dgm:prSet/>
      <dgm:spPr/>
      <dgm:t>
        <a:bodyPr/>
        <a:lstStyle/>
        <a:p>
          <a:endParaRPr lang="en-US"/>
        </a:p>
      </dgm:t>
    </dgm:pt>
    <dgm:pt modelId="{3499073D-FC09-43E8-9CEB-D1E04B448209}" type="pres">
      <dgm:prSet presAssocID="{049F806B-50CC-47A1-8081-36C12ACDD21A}" presName="root" presStyleCnt="0">
        <dgm:presLayoutVars>
          <dgm:dir/>
          <dgm:resizeHandles val="exact"/>
        </dgm:presLayoutVars>
      </dgm:prSet>
      <dgm:spPr/>
    </dgm:pt>
    <dgm:pt modelId="{F8C9BA36-E957-46A9-9BF9-284D94C79308}" type="pres">
      <dgm:prSet presAssocID="{92079F75-5A4D-47D8-8BA1-77465FB07DE2}" presName="compNode" presStyleCnt="0"/>
      <dgm:spPr/>
    </dgm:pt>
    <dgm:pt modelId="{BC3CDAE8-B048-462F-97A7-9C97160B6692}" type="pres">
      <dgm:prSet presAssocID="{92079F75-5A4D-47D8-8BA1-77465FB07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8F09A3-D555-4FAF-9A65-8C88D25B342E}" type="pres">
      <dgm:prSet presAssocID="{92079F75-5A4D-47D8-8BA1-77465FB07DE2}" presName="spaceRect" presStyleCnt="0"/>
      <dgm:spPr/>
    </dgm:pt>
    <dgm:pt modelId="{84C979C8-6C01-42FB-AC4D-4BDA7B27F214}" type="pres">
      <dgm:prSet presAssocID="{92079F75-5A4D-47D8-8BA1-77465FB07DE2}" presName="textRect" presStyleLbl="revTx" presStyleIdx="0" presStyleCnt="3">
        <dgm:presLayoutVars>
          <dgm:chMax val="1"/>
          <dgm:chPref val="1"/>
        </dgm:presLayoutVars>
      </dgm:prSet>
      <dgm:spPr/>
    </dgm:pt>
    <dgm:pt modelId="{FAF964DC-7111-4E04-B6FF-CE6EEACA852D}" type="pres">
      <dgm:prSet presAssocID="{8F7E5B70-1916-4851-AB37-AC7C01ACC3AB}" presName="sibTrans" presStyleCnt="0"/>
      <dgm:spPr/>
    </dgm:pt>
    <dgm:pt modelId="{A3218972-8BCD-43D2-BA90-1B5AFF4472B3}" type="pres">
      <dgm:prSet presAssocID="{AAC0627B-782D-4FA6-892F-DB40D1E78C60}" presName="compNode" presStyleCnt="0"/>
      <dgm:spPr/>
    </dgm:pt>
    <dgm:pt modelId="{5987A9A0-448F-4EEA-AAEF-4DCE70844C14}" type="pres">
      <dgm:prSet presAssocID="{AAC0627B-782D-4FA6-892F-DB40D1E78C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52E032-1503-4AD1-9124-A5A77FD9E84F}" type="pres">
      <dgm:prSet presAssocID="{AAC0627B-782D-4FA6-892F-DB40D1E78C60}" presName="spaceRect" presStyleCnt="0"/>
      <dgm:spPr/>
    </dgm:pt>
    <dgm:pt modelId="{C0759542-EF0A-4AE4-90A4-77D8ADFC3C14}" type="pres">
      <dgm:prSet presAssocID="{AAC0627B-782D-4FA6-892F-DB40D1E78C60}" presName="textRect" presStyleLbl="revTx" presStyleIdx="1" presStyleCnt="3">
        <dgm:presLayoutVars>
          <dgm:chMax val="1"/>
          <dgm:chPref val="1"/>
        </dgm:presLayoutVars>
      </dgm:prSet>
      <dgm:spPr/>
    </dgm:pt>
    <dgm:pt modelId="{024217A7-01A2-4776-B9BE-E36A763439C9}" type="pres">
      <dgm:prSet presAssocID="{0A703DD0-4946-46A8-B016-F4DBF03A8FFC}" presName="sibTrans" presStyleCnt="0"/>
      <dgm:spPr/>
    </dgm:pt>
    <dgm:pt modelId="{BE0B5C68-F6A5-4F10-BDB5-693D74326B55}" type="pres">
      <dgm:prSet presAssocID="{68F46D0B-57CA-4ADF-9216-7DEE901F90EB}" presName="compNode" presStyleCnt="0"/>
      <dgm:spPr/>
    </dgm:pt>
    <dgm:pt modelId="{3DD4FBFD-9D4D-4AA8-95E2-68A326243D91}" type="pres">
      <dgm:prSet presAssocID="{68F46D0B-57CA-4ADF-9216-7DEE901F90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14B87A3-DD17-4B82-B81B-7831B51EAB93}" type="pres">
      <dgm:prSet presAssocID="{68F46D0B-57CA-4ADF-9216-7DEE901F90EB}" presName="spaceRect" presStyleCnt="0"/>
      <dgm:spPr/>
    </dgm:pt>
    <dgm:pt modelId="{58438963-1C73-4BFE-898A-C088D97E8A02}" type="pres">
      <dgm:prSet presAssocID="{68F46D0B-57CA-4ADF-9216-7DEE901F90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2A2C1B-3598-44CA-BD65-D3852F98B804}" srcId="{049F806B-50CC-47A1-8081-36C12ACDD21A}" destId="{AAC0627B-782D-4FA6-892F-DB40D1E78C60}" srcOrd="1" destOrd="0" parTransId="{D754F827-3565-4555-A90F-E20C85F24D14}" sibTransId="{0A703DD0-4946-46A8-B016-F4DBF03A8FFC}"/>
    <dgm:cxn modelId="{A086B522-4DE8-44D6-9D77-08336BEAE6AF}" type="presOf" srcId="{049F806B-50CC-47A1-8081-36C12ACDD21A}" destId="{3499073D-FC09-43E8-9CEB-D1E04B448209}" srcOrd="0" destOrd="0" presId="urn:microsoft.com/office/officeart/2018/2/layout/IconLabelList"/>
    <dgm:cxn modelId="{C0E18853-18AE-4E4D-A2BC-EEB03CC94585}" srcId="{049F806B-50CC-47A1-8081-36C12ACDD21A}" destId="{68F46D0B-57CA-4ADF-9216-7DEE901F90EB}" srcOrd="2" destOrd="0" parTransId="{CB102BE4-6BB9-40B6-9597-98E8687477B7}" sibTransId="{2C8CD5F2-EF5F-4F2D-8AA6-F48484076DE7}"/>
    <dgm:cxn modelId="{6E74C78C-8AAF-42D1-AE87-6D518FCFE8AA}" type="presOf" srcId="{68F46D0B-57CA-4ADF-9216-7DEE901F90EB}" destId="{58438963-1C73-4BFE-898A-C088D97E8A02}" srcOrd="0" destOrd="0" presId="urn:microsoft.com/office/officeart/2018/2/layout/IconLabelList"/>
    <dgm:cxn modelId="{B224EDDC-0F32-4597-97ED-97EB4487203A}" type="presOf" srcId="{92079F75-5A4D-47D8-8BA1-77465FB07DE2}" destId="{84C979C8-6C01-42FB-AC4D-4BDA7B27F214}" srcOrd="0" destOrd="0" presId="urn:microsoft.com/office/officeart/2018/2/layout/IconLabelList"/>
    <dgm:cxn modelId="{D2BEA9E5-8B0A-487A-BE33-CF1C997B50AB}" type="presOf" srcId="{AAC0627B-782D-4FA6-892F-DB40D1E78C60}" destId="{C0759542-EF0A-4AE4-90A4-77D8ADFC3C14}" srcOrd="0" destOrd="0" presId="urn:microsoft.com/office/officeart/2018/2/layout/IconLabelList"/>
    <dgm:cxn modelId="{96219CEC-C7B1-45C7-B140-A4B48C9D4561}" srcId="{049F806B-50CC-47A1-8081-36C12ACDD21A}" destId="{92079F75-5A4D-47D8-8BA1-77465FB07DE2}" srcOrd="0" destOrd="0" parTransId="{598F8BF8-4B62-4D43-95C9-B8A42F73CD6D}" sibTransId="{8F7E5B70-1916-4851-AB37-AC7C01ACC3AB}"/>
    <dgm:cxn modelId="{8DC8D069-BBE2-4217-B637-EC82E22E168E}" type="presParOf" srcId="{3499073D-FC09-43E8-9CEB-D1E04B448209}" destId="{F8C9BA36-E957-46A9-9BF9-284D94C79308}" srcOrd="0" destOrd="0" presId="urn:microsoft.com/office/officeart/2018/2/layout/IconLabelList"/>
    <dgm:cxn modelId="{25B78C53-2F40-49DC-B1A6-64DBA0E33D1D}" type="presParOf" srcId="{F8C9BA36-E957-46A9-9BF9-284D94C79308}" destId="{BC3CDAE8-B048-462F-97A7-9C97160B6692}" srcOrd="0" destOrd="0" presId="urn:microsoft.com/office/officeart/2018/2/layout/IconLabelList"/>
    <dgm:cxn modelId="{7E87AD42-263F-48D1-89A8-BF3D6E52C190}" type="presParOf" srcId="{F8C9BA36-E957-46A9-9BF9-284D94C79308}" destId="{F58F09A3-D555-4FAF-9A65-8C88D25B342E}" srcOrd="1" destOrd="0" presId="urn:microsoft.com/office/officeart/2018/2/layout/IconLabelList"/>
    <dgm:cxn modelId="{6F77BEEA-ED8A-411E-9AA9-928368260AD1}" type="presParOf" srcId="{F8C9BA36-E957-46A9-9BF9-284D94C79308}" destId="{84C979C8-6C01-42FB-AC4D-4BDA7B27F214}" srcOrd="2" destOrd="0" presId="urn:microsoft.com/office/officeart/2018/2/layout/IconLabelList"/>
    <dgm:cxn modelId="{D93669C8-449D-4CE4-BDB7-B7B3FEF7B4A6}" type="presParOf" srcId="{3499073D-FC09-43E8-9CEB-D1E04B448209}" destId="{FAF964DC-7111-4E04-B6FF-CE6EEACA852D}" srcOrd="1" destOrd="0" presId="urn:microsoft.com/office/officeart/2018/2/layout/IconLabelList"/>
    <dgm:cxn modelId="{19A4E8C9-34B8-4832-B337-AEAAC0D29603}" type="presParOf" srcId="{3499073D-FC09-43E8-9CEB-D1E04B448209}" destId="{A3218972-8BCD-43D2-BA90-1B5AFF4472B3}" srcOrd="2" destOrd="0" presId="urn:microsoft.com/office/officeart/2018/2/layout/IconLabelList"/>
    <dgm:cxn modelId="{EB9478CB-E8EB-44FC-A00E-3B7B8E4D3918}" type="presParOf" srcId="{A3218972-8BCD-43D2-BA90-1B5AFF4472B3}" destId="{5987A9A0-448F-4EEA-AAEF-4DCE70844C14}" srcOrd="0" destOrd="0" presId="urn:microsoft.com/office/officeart/2018/2/layout/IconLabelList"/>
    <dgm:cxn modelId="{1BD31DB4-6959-4B6B-842A-86A36F897DCC}" type="presParOf" srcId="{A3218972-8BCD-43D2-BA90-1B5AFF4472B3}" destId="{B952E032-1503-4AD1-9124-A5A77FD9E84F}" srcOrd="1" destOrd="0" presId="urn:microsoft.com/office/officeart/2018/2/layout/IconLabelList"/>
    <dgm:cxn modelId="{969FBF19-0287-432D-8A20-84DDF0D30164}" type="presParOf" srcId="{A3218972-8BCD-43D2-BA90-1B5AFF4472B3}" destId="{C0759542-EF0A-4AE4-90A4-77D8ADFC3C14}" srcOrd="2" destOrd="0" presId="urn:microsoft.com/office/officeart/2018/2/layout/IconLabelList"/>
    <dgm:cxn modelId="{825E068A-E120-41CC-B724-C9400BAA5490}" type="presParOf" srcId="{3499073D-FC09-43E8-9CEB-D1E04B448209}" destId="{024217A7-01A2-4776-B9BE-E36A763439C9}" srcOrd="3" destOrd="0" presId="urn:microsoft.com/office/officeart/2018/2/layout/IconLabelList"/>
    <dgm:cxn modelId="{D3732BE5-19CA-4164-8F5D-AD435F35CBDF}" type="presParOf" srcId="{3499073D-FC09-43E8-9CEB-D1E04B448209}" destId="{BE0B5C68-F6A5-4F10-BDB5-693D74326B55}" srcOrd="4" destOrd="0" presId="urn:microsoft.com/office/officeart/2018/2/layout/IconLabelList"/>
    <dgm:cxn modelId="{5451C0E6-6021-44C8-ABD0-995336873CB5}" type="presParOf" srcId="{BE0B5C68-F6A5-4F10-BDB5-693D74326B55}" destId="{3DD4FBFD-9D4D-4AA8-95E2-68A326243D91}" srcOrd="0" destOrd="0" presId="urn:microsoft.com/office/officeart/2018/2/layout/IconLabelList"/>
    <dgm:cxn modelId="{B126D946-A753-4FD0-ADAC-D29EDC67CF5D}" type="presParOf" srcId="{BE0B5C68-F6A5-4F10-BDB5-693D74326B55}" destId="{E14B87A3-DD17-4B82-B81B-7831B51EAB93}" srcOrd="1" destOrd="0" presId="urn:microsoft.com/office/officeart/2018/2/layout/IconLabelList"/>
    <dgm:cxn modelId="{C7D2FE80-6D46-4AE5-9EB2-F9F3720183A9}" type="presParOf" srcId="{BE0B5C68-F6A5-4F10-BDB5-693D74326B55}" destId="{58438963-1C73-4BFE-898A-C088D97E8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454D6-8790-4CD1-8B43-01E5DB70AC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F2149-3C82-4BD5-9EFC-794CB07B120F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DISCUSSED WHAT DATA WE HAD AVAILABLE</a:t>
          </a:r>
          <a:endParaRPr lang="en-US"/>
        </a:p>
      </dgm:t>
    </dgm:pt>
    <dgm:pt modelId="{32111619-FE77-42AF-B968-9DCE04B729EF}" type="parTrans" cxnId="{325198F8-1AAA-4273-B3FC-CB6AD6DBE487}">
      <dgm:prSet/>
      <dgm:spPr/>
      <dgm:t>
        <a:bodyPr/>
        <a:lstStyle/>
        <a:p>
          <a:endParaRPr lang="en-US"/>
        </a:p>
      </dgm:t>
    </dgm:pt>
    <dgm:pt modelId="{D8DBE71B-2311-4ED6-9C4D-760D0A34E8EA}" type="sibTrans" cxnId="{325198F8-1AAA-4273-B3FC-CB6AD6DBE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0CE0C3-99C5-47CC-A814-3A2EFD130A3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DISCUSSED WHAT DATA WE NEED</a:t>
          </a:r>
          <a:endParaRPr lang="en-US"/>
        </a:p>
      </dgm:t>
    </dgm:pt>
    <dgm:pt modelId="{4902BBE0-2BE6-4089-ACAD-AD683D7EC266}" type="parTrans" cxnId="{61839F4D-B060-47D9-A74A-5EB001050846}">
      <dgm:prSet/>
      <dgm:spPr/>
      <dgm:t>
        <a:bodyPr/>
        <a:lstStyle/>
        <a:p>
          <a:endParaRPr lang="en-US"/>
        </a:p>
      </dgm:t>
    </dgm:pt>
    <dgm:pt modelId="{205094A0-4134-4B72-B38E-590D63032BE0}" type="sibTrans" cxnId="{61839F4D-B060-47D9-A74A-5EB001050846}">
      <dgm:prSet/>
      <dgm:spPr/>
      <dgm:t>
        <a:bodyPr/>
        <a:lstStyle/>
        <a:p>
          <a:endParaRPr lang="en-US"/>
        </a:p>
      </dgm:t>
    </dgm:pt>
    <dgm:pt modelId="{3DF8D6F3-A2D1-4492-8851-9FABFC51BA63}" type="pres">
      <dgm:prSet presAssocID="{792454D6-8790-4CD1-8B43-01E5DB70AC2E}" presName="root" presStyleCnt="0">
        <dgm:presLayoutVars>
          <dgm:dir/>
          <dgm:resizeHandles val="exact"/>
        </dgm:presLayoutVars>
      </dgm:prSet>
      <dgm:spPr/>
    </dgm:pt>
    <dgm:pt modelId="{992306E1-8E8D-4E36-8F13-68C43ED50DDE}" type="pres">
      <dgm:prSet presAssocID="{792454D6-8790-4CD1-8B43-01E5DB70AC2E}" presName="container" presStyleCnt="0">
        <dgm:presLayoutVars>
          <dgm:dir/>
          <dgm:resizeHandles val="exact"/>
        </dgm:presLayoutVars>
      </dgm:prSet>
      <dgm:spPr/>
    </dgm:pt>
    <dgm:pt modelId="{70841A8F-212C-464B-8CCC-E82BA6DA640F}" type="pres">
      <dgm:prSet presAssocID="{1F4F2149-3C82-4BD5-9EFC-794CB07B120F}" presName="compNode" presStyleCnt="0"/>
      <dgm:spPr/>
    </dgm:pt>
    <dgm:pt modelId="{3FF62058-B57B-4D54-8596-2175DBDADFA7}" type="pres">
      <dgm:prSet presAssocID="{1F4F2149-3C82-4BD5-9EFC-794CB07B120F}" presName="iconBgRect" presStyleLbl="bgShp" presStyleIdx="0" presStyleCnt="2"/>
      <dgm:spPr/>
    </dgm:pt>
    <dgm:pt modelId="{E58D50CB-8371-4978-A3AB-E728C44F29E6}" type="pres">
      <dgm:prSet presAssocID="{1F4F2149-3C82-4BD5-9EFC-794CB07B12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46082C8-9A07-42CD-8232-F33E13348B5C}" type="pres">
      <dgm:prSet presAssocID="{1F4F2149-3C82-4BD5-9EFC-794CB07B120F}" presName="spaceRect" presStyleCnt="0"/>
      <dgm:spPr/>
    </dgm:pt>
    <dgm:pt modelId="{C0EA367A-06A6-428A-B132-4CC51EF6BD5D}" type="pres">
      <dgm:prSet presAssocID="{1F4F2149-3C82-4BD5-9EFC-794CB07B120F}" presName="textRect" presStyleLbl="revTx" presStyleIdx="0" presStyleCnt="2">
        <dgm:presLayoutVars>
          <dgm:chMax val="1"/>
          <dgm:chPref val="1"/>
        </dgm:presLayoutVars>
      </dgm:prSet>
      <dgm:spPr/>
    </dgm:pt>
    <dgm:pt modelId="{14955A26-A7FC-4559-9FC1-D0391EEB5B49}" type="pres">
      <dgm:prSet presAssocID="{D8DBE71B-2311-4ED6-9C4D-760D0A34E8EA}" presName="sibTrans" presStyleLbl="sibTrans2D1" presStyleIdx="0" presStyleCnt="0"/>
      <dgm:spPr/>
    </dgm:pt>
    <dgm:pt modelId="{AC866D0D-6249-4FBF-A28B-6AF11FC6387C}" type="pres">
      <dgm:prSet presAssocID="{BD0CE0C3-99C5-47CC-A814-3A2EFD130A31}" presName="compNode" presStyleCnt="0"/>
      <dgm:spPr/>
    </dgm:pt>
    <dgm:pt modelId="{3D7346FC-93BA-4CD1-B182-52AEC2DE4F8E}" type="pres">
      <dgm:prSet presAssocID="{BD0CE0C3-99C5-47CC-A814-3A2EFD130A31}" presName="iconBgRect" presStyleLbl="bgShp" presStyleIdx="1" presStyleCnt="2"/>
      <dgm:spPr/>
    </dgm:pt>
    <dgm:pt modelId="{BC9872D8-D174-4137-868E-FDEE630E7D2B}" type="pres">
      <dgm:prSet presAssocID="{BD0CE0C3-99C5-47CC-A814-3A2EFD130A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735E93-8A75-4BE7-8BC1-DCBFED213351}" type="pres">
      <dgm:prSet presAssocID="{BD0CE0C3-99C5-47CC-A814-3A2EFD130A31}" presName="spaceRect" presStyleCnt="0"/>
      <dgm:spPr/>
    </dgm:pt>
    <dgm:pt modelId="{582A8EDB-2E19-4F69-84BD-24C36F6D653C}" type="pres">
      <dgm:prSet presAssocID="{BD0CE0C3-99C5-47CC-A814-3A2EFD130A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098F23-75A1-4E14-AF82-D733ACB4F165}" type="presOf" srcId="{D8DBE71B-2311-4ED6-9C4D-760D0A34E8EA}" destId="{14955A26-A7FC-4559-9FC1-D0391EEB5B49}" srcOrd="0" destOrd="0" presId="urn:microsoft.com/office/officeart/2018/2/layout/IconCircleList"/>
    <dgm:cxn modelId="{61839F4D-B060-47D9-A74A-5EB001050846}" srcId="{792454D6-8790-4CD1-8B43-01E5DB70AC2E}" destId="{BD0CE0C3-99C5-47CC-A814-3A2EFD130A31}" srcOrd="1" destOrd="0" parTransId="{4902BBE0-2BE6-4089-ACAD-AD683D7EC266}" sibTransId="{205094A0-4134-4B72-B38E-590D63032BE0}"/>
    <dgm:cxn modelId="{50FB5B85-6E3C-46D9-A593-83B3FEF567FF}" type="presOf" srcId="{792454D6-8790-4CD1-8B43-01E5DB70AC2E}" destId="{3DF8D6F3-A2D1-4492-8851-9FABFC51BA63}" srcOrd="0" destOrd="0" presId="urn:microsoft.com/office/officeart/2018/2/layout/IconCircleList"/>
    <dgm:cxn modelId="{C0BD2792-52D4-4D24-9553-B0CA69D72A6A}" type="presOf" srcId="{1F4F2149-3C82-4BD5-9EFC-794CB07B120F}" destId="{C0EA367A-06A6-428A-B132-4CC51EF6BD5D}" srcOrd="0" destOrd="0" presId="urn:microsoft.com/office/officeart/2018/2/layout/IconCircleList"/>
    <dgm:cxn modelId="{A1A686AB-5261-4311-804E-8AB158BA2A36}" type="presOf" srcId="{BD0CE0C3-99C5-47CC-A814-3A2EFD130A31}" destId="{582A8EDB-2E19-4F69-84BD-24C36F6D653C}" srcOrd="0" destOrd="0" presId="urn:microsoft.com/office/officeart/2018/2/layout/IconCircleList"/>
    <dgm:cxn modelId="{325198F8-1AAA-4273-B3FC-CB6AD6DBE487}" srcId="{792454D6-8790-4CD1-8B43-01E5DB70AC2E}" destId="{1F4F2149-3C82-4BD5-9EFC-794CB07B120F}" srcOrd="0" destOrd="0" parTransId="{32111619-FE77-42AF-B968-9DCE04B729EF}" sibTransId="{D8DBE71B-2311-4ED6-9C4D-760D0A34E8EA}"/>
    <dgm:cxn modelId="{0F5D4A08-9F9E-4B80-B947-1EACE0FE1AE7}" type="presParOf" srcId="{3DF8D6F3-A2D1-4492-8851-9FABFC51BA63}" destId="{992306E1-8E8D-4E36-8F13-68C43ED50DDE}" srcOrd="0" destOrd="0" presId="urn:microsoft.com/office/officeart/2018/2/layout/IconCircleList"/>
    <dgm:cxn modelId="{52324D3F-C669-4A56-B4FD-8120CFCD8683}" type="presParOf" srcId="{992306E1-8E8D-4E36-8F13-68C43ED50DDE}" destId="{70841A8F-212C-464B-8CCC-E82BA6DA640F}" srcOrd="0" destOrd="0" presId="urn:microsoft.com/office/officeart/2018/2/layout/IconCircleList"/>
    <dgm:cxn modelId="{541AA0B2-5062-4F97-B888-27F482887D39}" type="presParOf" srcId="{70841A8F-212C-464B-8CCC-E82BA6DA640F}" destId="{3FF62058-B57B-4D54-8596-2175DBDADFA7}" srcOrd="0" destOrd="0" presId="urn:microsoft.com/office/officeart/2018/2/layout/IconCircleList"/>
    <dgm:cxn modelId="{CA8D4958-32BB-4422-9F08-079F369B6820}" type="presParOf" srcId="{70841A8F-212C-464B-8CCC-E82BA6DA640F}" destId="{E58D50CB-8371-4978-A3AB-E728C44F29E6}" srcOrd="1" destOrd="0" presId="urn:microsoft.com/office/officeart/2018/2/layout/IconCircleList"/>
    <dgm:cxn modelId="{F556BF50-0421-418E-A36B-15947470EA4F}" type="presParOf" srcId="{70841A8F-212C-464B-8CCC-E82BA6DA640F}" destId="{B46082C8-9A07-42CD-8232-F33E13348B5C}" srcOrd="2" destOrd="0" presId="urn:microsoft.com/office/officeart/2018/2/layout/IconCircleList"/>
    <dgm:cxn modelId="{989B9821-A0F2-48DD-BA18-DA0F97CD6454}" type="presParOf" srcId="{70841A8F-212C-464B-8CCC-E82BA6DA640F}" destId="{C0EA367A-06A6-428A-B132-4CC51EF6BD5D}" srcOrd="3" destOrd="0" presId="urn:microsoft.com/office/officeart/2018/2/layout/IconCircleList"/>
    <dgm:cxn modelId="{75D58F47-2AB2-4700-A94B-FFC13532E61B}" type="presParOf" srcId="{992306E1-8E8D-4E36-8F13-68C43ED50DDE}" destId="{14955A26-A7FC-4559-9FC1-D0391EEB5B49}" srcOrd="1" destOrd="0" presId="urn:microsoft.com/office/officeart/2018/2/layout/IconCircleList"/>
    <dgm:cxn modelId="{9DEE076A-91D3-42D6-AE43-8FF3ADD3AE3C}" type="presParOf" srcId="{992306E1-8E8D-4E36-8F13-68C43ED50DDE}" destId="{AC866D0D-6249-4FBF-A28B-6AF11FC6387C}" srcOrd="2" destOrd="0" presId="urn:microsoft.com/office/officeart/2018/2/layout/IconCircleList"/>
    <dgm:cxn modelId="{AC275803-9E1B-44AB-86A9-05B80CCBB037}" type="presParOf" srcId="{AC866D0D-6249-4FBF-A28B-6AF11FC6387C}" destId="{3D7346FC-93BA-4CD1-B182-52AEC2DE4F8E}" srcOrd="0" destOrd="0" presId="urn:microsoft.com/office/officeart/2018/2/layout/IconCircleList"/>
    <dgm:cxn modelId="{EA88E874-45C8-461F-AA43-0409B276A8B9}" type="presParOf" srcId="{AC866D0D-6249-4FBF-A28B-6AF11FC6387C}" destId="{BC9872D8-D174-4137-868E-FDEE630E7D2B}" srcOrd="1" destOrd="0" presId="urn:microsoft.com/office/officeart/2018/2/layout/IconCircleList"/>
    <dgm:cxn modelId="{4B870399-07EE-4226-9EA7-FAE8AF9A0F76}" type="presParOf" srcId="{AC866D0D-6249-4FBF-A28B-6AF11FC6387C}" destId="{1F735E93-8A75-4BE7-8BC1-DCBFED213351}" srcOrd="2" destOrd="0" presId="urn:microsoft.com/office/officeart/2018/2/layout/IconCircleList"/>
    <dgm:cxn modelId="{BA4D09F7-D261-4D53-9375-F39F3BF7EA1A}" type="presParOf" srcId="{AC866D0D-6249-4FBF-A28B-6AF11FC6387C}" destId="{582A8EDB-2E19-4F69-84BD-24C36F6D65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AABB46-8398-43FF-869E-674B5E6E77A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E15CD-8B42-457D-9C2A-243D8D2DBBF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SOLUTIONS</a:t>
          </a:r>
          <a:endParaRPr lang="en-US"/>
        </a:p>
      </dgm:t>
    </dgm:pt>
    <dgm:pt modelId="{C7F013F0-59BB-480D-8DE5-8E59190CBC8E}" type="parTrans" cxnId="{CF7A2D7D-A0C5-44FC-BF7D-A733D668EE0A}">
      <dgm:prSet/>
      <dgm:spPr/>
      <dgm:t>
        <a:bodyPr/>
        <a:lstStyle/>
        <a:p>
          <a:endParaRPr lang="en-US"/>
        </a:p>
      </dgm:t>
    </dgm:pt>
    <dgm:pt modelId="{3132000C-FAA0-49F4-A127-021BCA39FF0B}" type="sibTrans" cxnId="{CF7A2D7D-A0C5-44FC-BF7D-A733D668EE0A}">
      <dgm:prSet/>
      <dgm:spPr/>
      <dgm:t>
        <a:bodyPr/>
        <a:lstStyle/>
        <a:p>
          <a:endParaRPr lang="en-US"/>
        </a:p>
      </dgm:t>
    </dgm:pt>
    <dgm:pt modelId="{4A921051-3833-45C5-846D-C68E2FFDFB4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WORKAROUNDS</a:t>
          </a:r>
          <a:endParaRPr lang="en-US"/>
        </a:p>
      </dgm:t>
    </dgm:pt>
    <dgm:pt modelId="{1A0E5EDC-1068-4BEB-9A16-0CC3755BFCB7}" type="parTrans" cxnId="{7C4E669E-B833-4981-A416-6E6BE98F6B76}">
      <dgm:prSet/>
      <dgm:spPr/>
      <dgm:t>
        <a:bodyPr/>
        <a:lstStyle/>
        <a:p>
          <a:endParaRPr lang="en-US"/>
        </a:p>
      </dgm:t>
    </dgm:pt>
    <dgm:pt modelId="{9C76E9AF-F5B7-43F4-8307-7DA9A96B6458}" type="sibTrans" cxnId="{7C4E669E-B833-4981-A416-6E6BE98F6B76}">
      <dgm:prSet/>
      <dgm:spPr/>
      <dgm:t>
        <a:bodyPr/>
        <a:lstStyle/>
        <a:p>
          <a:endParaRPr lang="en-US"/>
        </a:p>
      </dgm:t>
    </dgm:pt>
    <dgm:pt modelId="{9A587E72-5D29-41D5-89F0-2D9512102CAB}" type="pres">
      <dgm:prSet presAssocID="{02AABB46-8398-43FF-869E-674B5E6E77A5}" presName="root" presStyleCnt="0">
        <dgm:presLayoutVars>
          <dgm:dir/>
          <dgm:resizeHandles val="exact"/>
        </dgm:presLayoutVars>
      </dgm:prSet>
      <dgm:spPr/>
    </dgm:pt>
    <dgm:pt modelId="{C4A9C089-5E36-418E-85EB-B0E141F50BC1}" type="pres">
      <dgm:prSet presAssocID="{CB3E15CD-8B42-457D-9C2A-243D8D2DBBFB}" presName="compNode" presStyleCnt="0"/>
      <dgm:spPr/>
    </dgm:pt>
    <dgm:pt modelId="{D3E9DD9E-430B-40A8-96F5-38EAB3FA60BE}" type="pres">
      <dgm:prSet presAssocID="{CB3E15CD-8B42-457D-9C2A-243D8D2DBB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D95E821-62B5-43EA-B9A6-ED81681DFAF1}" type="pres">
      <dgm:prSet presAssocID="{CB3E15CD-8B42-457D-9C2A-243D8D2DBBFB}" presName="spaceRect" presStyleCnt="0"/>
      <dgm:spPr/>
    </dgm:pt>
    <dgm:pt modelId="{0633FF62-A7AF-4652-B2A9-66C366FAFD9B}" type="pres">
      <dgm:prSet presAssocID="{CB3E15CD-8B42-457D-9C2A-243D8D2DBBFB}" presName="textRect" presStyleLbl="revTx" presStyleIdx="0" presStyleCnt="2">
        <dgm:presLayoutVars>
          <dgm:chMax val="1"/>
          <dgm:chPref val="1"/>
        </dgm:presLayoutVars>
      </dgm:prSet>
      <dgm:spPr/>
    </dgm:pt>
    <dgm:pt modelId="{65560CAC-8747-4733-9955-5E5A186357F0}" type="pres">
      <dgm:prSet presAssocID="{3132000C-FAA0-49F4-A127-021BCA39FF0B}" presName="sibTrans" presStyleCnt="0"/>
      <dgm:spPr/>
    </dgm:pt>
    <dgm:pt modelId="{13920F4E-BC40-4427-9675-35811307AD3C}" type="pres">
      <dgm:prSet presAssocID="{4A921051-3833-45C5-846D-C68E2FFDFB4D}" presName="compNode" presStyleCnt="0"/>
      <dgm:spPr/>
    </dgm:pt>
    <dgm:pt modelId="{A1A76466-7CF2-4C7B-A00C-F2689758714F}" type="pres">
      <dgm:prSet presAssocID="{4A921051-3833-45C5-846D-C68E2FFDF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A1A9438-7521-4983-8481-F4AF8A172447}" type="pres">
      <dgm:prSet presAssocID="{4A921051-3833-45C5-846D-C68E2FFDFB4D}" presName="spaceRect" presStyleCnt="0"/>
      <dgm:spPr/>
    </dgm:pt>
    <dgm:pt modelId="{08180390-A846-49FE-9F1E-D1816EEA18D9}" type="pres">
      <dgm:prSet presAssocID="{4A921051-3833-45C5-846D-C68E2FFDFB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233010-0137-4B24-84F4-2AA1D9E42A28}" type="presOf" srcId="{CB3E15CD-8B42-457D-9C2A-243D8D2DBBFB}" destId="{0633FF62-A7AF-4652-B2A9-66C366FAFD9B}" srcOrd="0" destOrd="0" presId="urn:microsoft.com/office/officeart/2018/2/layout/IconLabelList"/>
    <dgm:cxn modelId="{2D837C7A-8373-4142-A16C-773CCB39CBE6}" type="presOf" srcId="{4A921051-3833-45C5-846D-C68E2FFDFB4D}" destId="{08180390-A846-49FE-9F1E-D1816EEA18D9}" srcOrd="0" destOrd="0" presId="urn:microsoft.com/office/officeart/2018/2/layout/IconLabelList"/>
    <dgm:cxn modelId="{CF7A2D7D-A0C5-44FC-BF7D-A733D668EE0A}" srcId="{02AABB46-8398-43FF-869E-674B5E6E77A5}" destId="{CB3E15CD-8B42-457D-9C2A-243D8D2DBBFB}" srcOrd="0" destOrd="0" parTransId="{C7F013F0-59BB-480D-8DE5-8E59190CBC8E}" sibTransId="{3132000C-FAA0-49F4-A127-021BCA39FF0B}"/>
    <dgm:cxn modelId="{7C4E669E-B833-4981-A416-6E6BE98F6B76}" srcId="{02AABB46-8398-43FF-869E-674B5E6E77A5}" destId="{4A921051-3833-45C5-846D-C68E2FFDFB4D}" srcOrd="1" destOrd="0" parTransId="{1A0E5EDC-1068-4BEB-9A16-0CC3755BFCB7}" sibTransId="{9C76E9AF-F5B7-43F4-8307-7DA9A96B6458}"/>
    <dgm:cxn modelId="{B513ABA6-B8A4-4B63-9FCA-3985376B3A48}" type="presOf" srcId="{02AABB46-8398-43FF-869E-674B5E6E77A5}" destId="{9A587E72-5D29-41D5-89F0-2D9512102CAB}" srcOrd="0" destOrd="0" presId="urn:microsoft.com/office/officeart/2018/2/layout/IconLabelList"/>
    <dgm:cxn modelId="{2975C6C5-9EDC-4E8D-938D-B26CD8282FB1}" type="presParOf" srcId="{9A587E72-5D29-41D5-89F0-2D9512102CAB}" destId="{C4A9C089-5E36-418E-85EB-B0E141F50BC1}" srcOrd="0" destOrd="0" presId="urn:microsoft.com/office/officeart/2018/2/layout/IconLabelList"/>
    <dgm:cxn modelId="{B0CF9480-C4C6-40AD-A3E7-88BC63038D3A}" type="presParOf" srcId="{C4A9C089-5E36-418E-85EB-B0E141F50BC1}" destId="{D3E9DD9E-430B-40A8-96F5-38EAB3FA60BE}" srcOrd="0" destOrd="0" presId="urn:microsoft.com/office/officeart/2018/2/layout/IconLabelList"/>
    <dgm:cxn modelId="{D608F1C7-7A5A-4720-8546-D612CC171582}" type="presParOf" srcId="{C4A9C089-5E36-418E-85EB-B0E141F50BC1}" destId="{ED95E821-62B5-43EA-B9A6-ED81681DFAF1}" srcOrd="1" destOrd="0" presId="urn:microsoft.com/office/officeart/2018/2/layout/IconLabelList"/>
    <dgm:cxn modelId="{CC38C0B5-4CC8-4A83-A0AD-D7CB34DF1B64}" type="presParOf" srcId="{C4A9C089-5E36-418E-85EB-B0E141F50BC1}" destId="{0633FF62-A7AF-4652-B2A9-66C366FAFD9B}" srcOrd="2" destOrd="0" presId="urn:microsoft.com/office/officeart/2018/2/layout/IconLabelList"/>
    <dgm:cxn modelId="{B1E11249-F6AA-4E4F-BE0B-596D3EBB1099}" type="presParOf" srcId="{9A587E72-5D29-41D5-89F0-2D9512102CAB}" destId="{65560CAC-8747-4733-9955-5E5A186357F0}" srcOrd="1" destOrd="0" presId="urn:microsoft.com/office/officeart/2018/2/layout/IconLabelList"/>
    <dgm:cxn modelId="{6F48FA97-374B-4DE9-8B33-70523258DBF4}" type="presParOf" srcId="{9A587E72-5D29-41D5-89F0-2D9512102CAB}" destId="{13920F4E-BC40-4427-9675-35811307AD3C}" srcOrd="2" destOrd="0" presId="urn:microsoft.com/office/officeart/2018/2/layout/IconLabelList"/>
    <dgm:cxn modelId="{DDDB731A-9EDC-4999-8F38-126DAAD0D0FC}" type="presParOf" srcId="{13920F4E-BC40-4427-9675-35811307AD3C}" destId="{A1A76466-7CF2-4C7B-A00C-F2689758714F}" srcOrd="0" destOrd="0" presId="urn:microsoft.com/office/officeart/2018/2/layout/IconLabelList"/>
    <dgm:cxn modelId="{EE856472-004D-43FD-BEC4-5BA2106195CE}" type="presParOf" srcId="{13920F4E-BC40-4427-9675-35811307AD3C}" destId="{3A1A9438-7521-4983-8481-F4AF8A172447}" srcOrd="1" destOrd="0" presId="urn:microsoft.com/office/officeart/2018/2/layout/IconLabelList"/>
    <dgm:cxn modelId="{F18C02B5-D8D2-4BAF-8236-BC29C3A4861E}" type="presParOf" srcId="{13920F4E-BC40-4427-9675-35811307AD3C}" destId="{08180390-A846-49FE-9F1E-D1816EEA18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2A9B22-3C35-452C-923D-E3042A18E24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9D39-2568-46A9-B81F-B5130D9B5E1D}">
      <dgm:prSet/>
      <dgm:spPr/>
      <dgm:t>
        <a:bodyPr/>
        <a:lstStyle/>
        <a:p>
          <a:r>
            <a:rPr lang="nb-NO" dirty="0"/>
            <a:t>EXTRACT</a:t>
          </a:r>
          <a:endParaRPr lang="en-US" dirty="0"/>
        </a:p>
      </dgm:t>
    </dgm:pt>
    <dgm:pt modelId="{8FF6FAEF-AC4B-4401-B37B-5355B13DA0D5}" type="parTrans" cxnId="{BCDA7F79-AEAA-47C5-A865-3B1785A1851E}">
      <dgm:prSet/>
      <dgm:spPr/>
      <dgm:t>
        <a:bodyPr/>
        <a:lstStyle/>
        <a:p>
          <a:endParaRPr lang="en-US"/>
        </a:p>
      </dgm:t>
    </dgm:pt>
    <dgm:pt modelId="{74E6ED4F-88F8-4266-869E-8C155BF41C59}" type="sibTrans" cxnId="{BCDA7F79-AEAA-47C5-A865-3B1785A1851E}">
      <dgm:prSet/>
      <dgm:spPr/>
      <dgm:t>
        <a:bodyPr/>
        <a:lstStyle/>
        <a:p>
          <a:endParaRPr lang="en-US"/>
        </a:p>
      </dgm:t>
    </dgm:pt>
    <dgm:pt modelId="{0785747E-FA33-4D1B-812A-6AD886EA213B}">
      <dgm:prSet/>
      <dgm:spPr/>
      <dgm:t>
        <a:bodyPr/>
        <a:lstStyle/>
        <a:p>
          <a:r>
            <a:rPr lang="nb-NO"/>
            <a:t>INGEBORG, HENRIK</a:t>
          </a:r>
          <a:endParaRPr lang="en-US"/>
        </a:p>
      </dgm:t>
    </dgm:pt>
    <dgm:pt modelId="{CF04FB93-2A93-4CBB-BE3E-3E33798DB327}" type="parTrans" cxnId="{290CF372-51B0-498E-8EC2-071C1C7AB6B3}">
      <dgm:prSet/>
      <dgm:spPr/>
      <dgm:t>
        <a:bodyPr/>
        <a:lstStyle/>
        <a:p>
          <a:endParaRPr lang="en-US"/>
        </a:p>
      </dgm:t>
    </dgm:pt>
    <dgm:pt modelId="{87DC69D3-2552-455C-990E-323C1A4B5020}" type="sibTrans" cxnId="{290CF372-51B0-498E-8EC2-071C1C7AB6B3}">
      <dgm:prSet/>
      <dgm:spPr/>
      <dgm:t>
        <a:bodyPr/>
        <a:lstStyle/>
        <a:p>
          <a:endParaRPr lang="en-US"/>
        </a:p>
      </dgm:t>
    </dgm:pt>
    <dgm:pt modelId="{85B11F3B-BF30-42E1-985B-887C656A869B}">
      <dgm:prSet/>
      <dgm:spPr/>
      <dgm:t>
        <a:bodyPr/>
        <a:lstStyle/>
        <a:p>
          <a:r>
            <a:rPr lang="en-GB" dirty="0"/>
            <a:t>LOAD</a:t>
          </a:r>
          <a:endParaRPr lang="en-US" dirty="0"/>
        </a:p>
      </dgm:t>
    </dgm:pt>
    <dgm:pt modelId="{A2D630D0-2022-4EBC-8375-38C9E09EE57C}" type="parTrans" cxnId="{E40D3EF5-F5F4-438A-B685-4901863DF021}">
      <dgm:prSet/>
      <dgm:spPr/>
      <dgm:t>
        <a:bodyPr/>
        <a:lstStyle/>
        <a:p>
          <a:endParaRPr lang="en-US"/>
        </a:p>
      </dgm:t>
    </dgm:pt>
    <dgm:pt modelId="{687D22E4-D47D-42BF-BFFF-1DF3A56D67E0}" type="sibTrans" cxnId="{E40D3EF5-F5F4-438A-B685-4901863DF021}">
      <dgm:prSet/>
      <dgm:spPr/>
      <dgm:t>
        <a:bodyPr/>
        <a:lstStyle/>
        <a:p>
          <a:endParaRPr lang="en-US"/>
        </a:p>
      </dgm:t>
    </dgm:pt>
    <dgm:pt modelId="{2AAB1BFD-41F9-4085-A0FE-B9AD215892F2}">
      <dgm:prSet/>
      <dgm:spPr/>
      <dgm:t>
        <a:bodyPr/>
        <a:lstStyle/>
        <a:p>
          <a:r>
            <a:rPr lang="en-GB"/>
            <a:t>MARIUS</a:t>
          </a:r>
          <a:endParaRPr lang="en-US"/>
        </a:p>
      </dgm:t>
    </dgm:pt>
    <dgm:pt modelId="{1245E38B-3E0B-4B3B-86FE-228CAA6C80E6}" type="parTrans" cxnId="{5A2288DE-A593-4D49-B178-5DFFDD0143F3}">
      <dgm:prSet/>
      <dgm:spPr/>
      <dgm:t>
        <a:bodyPr/>
        <a:lstStyle/>
        <a:p>
          <a:endParaRPr lang="en-US"/>
        </a:p>
      </dgm:t>
    </dgm:pt>
    <dgm:pt modelId="{A12A6D32-7509-48A0-A458-9C4B7C265DC6}" type="sibTrans" cxnId="{5A2288DE-A593-4D49-B178-5DFFDD0143F3}">
      <dgm:prSet/>
      <dgm:spPr/>
      <dgm:t>
        <a:bodyPr/>
        <a:lstStyle/>
        <a:p>
          <a:endParaRPr lang="en-US"/>
        </a:p>
      </dgm:t>
    </dgm:pt>
    <dgm:pt modelId="{2BDDD8C1-0725-49F9-8C0E-2CE8E00FD448}">
      <dgm:prSet/>
      <dgm:spPr/>
      <dgm:t>
        <a:bodyPr/>
        <a:lstStyle/>
        <a:p>
          <a:r>
            <a:rPr lang="nb-NO"/>
            <a:t>TRANSFORM	</a:t>
          </a:r>
          <a:endParaRPr lang="en-US"/>
        </a:p>
      </dgm:t>
    </dgm:pt>
    <dgm:pt modelId="{393A20E6-CF32-4ED1-BB9B-AEE52D6D4E7B}" type="parTrans" cxnId="{A6E6A363-B09E-4910-BAF5-BFD8EAAEE2D7}">
      <dgm:prSet/>
      <dgm:spPr/>
      <dgm:t>
        <a:bodyPr/>
        <a:lstStyle/>
        <a:p>
          <a:endParaRPr lang="en-US"/>
        </a:p>
      </dgm:t>
    </dgm:pt>
    <dgm:pt modelId="{05711519-AF5B-402A-8AC3-DC65DDF7658E}" type="sibTrans" cxnId="{A6E6A363-B09E-4910-BAF5-BFD8EAAEE2D7}">
      <dgm:prSet/>
      <dgm:spPr/>
      <dgm:t>
        <a:bodyPr/>
        <a:lstStyle/>
        <a:p>
          <a:endParaRPr lang="en-US"/>
        </a:p>
      </dgm:t>
    </dgm:pt>
    <dgm:pt modelId="{F62FFABF-1DA1-4728-A7B6-16E36F79971F}">
      <dgm:prSet/>
      <dgm:spPr/>
      <dgm:t>
        <a:bodyPr/>
        <a:lstStyle/>
        <a:p>
          <a:r>
            <a:rPr lang="nb-NO"/>
            <a:t>IN AS CSV</a:t>
          </a:r>
          <a:endParaRPr lang="en-US"/>
        </a:p>
      </dgm:t>
    </dgm:pt>
    <dgm:pt modelId="{4BFD5E45-7DDE-4789-87BB-0309BA493C14}" type="parTrans" cxnId="{23614B1B-8888-4D88-B68D-CB9BC8BB21DA}">
      <dgm:prSet/>
      <dgm:spPr/>
      <dgm:t>
        <a:bodyPr/>
        <a:lstStyle/>
        <a:p>
          <a:endParaRPr lang="en-US"/>
        </a:p>
      </dgm:t>
    </dgm:pt>
    <dgm:pt modelId="{18CBFDC6-6F6F-490C-AA66-050AF45719FF}" type="sibTrans" cxnId="{23614B1B-8888-4D88-B68D-CB9BC8BB21DA}">
      <dgm:prSet/>
      <dgm:spPr/>
      <dgm:t>
        <a:bodyPr/>
        <a:lstStyle/>
        <a:p>
          <a:endParaRPr lang="en-US"/>
        </a:p>
      </dgm:t>
    </dgm:pt>
    <dgm:pt modelId="{C22C51E0-F07B-4DC3-B859-D01B6FEE9C14}">
      <dgm:prSet/>
      <dgm:spPr/>
      <dgm:t>
        <a:bodyPr/>
        <a:lstStyle/>
        <a:p>
          <a:r>
            <a:rPr lang="nb-NO"/>
            <a:t>OUT AS JSON</a:t>
          </a:r>
          <a:endParaRPr lang="en-US"/>
        </a:p>
      </dgm:t>
    </dgm:pt>
    <dgm:pt modelId="{3A35C117-7945-4DCE-8D90-67EC6DB47A24}" type="parTrans" cxnId="{F7852C1A-97E3-495D-A0AA-2CD19FC8D60F}">
      <dgm:prSet/>
      <dgm:spPr/>
      <dgm:t>
        <a:bodyPr/>
        <a:lstStyle/>
        <a:p>
          <a:endParaRPr lang="en-US"/>
        </a:p>
      </dgm:t>
    </dgm:pt>
    <dgm:pt modelId="{A29587F6-432D-4B56-AFB5-12B3740254DA}" type="sibTrans" cxnId="{F7852C1A-97E3-495D-A0AA-2CD19FC8D60F}">
      <dgm:prSet/>
      <dgm:spPr/>
      <dgm:t>
        <a:bodyPr/>
        <a:lstStyle/>
        <a:p>
          <a:endParaRPr lang="en-US"/>
        </a:p>
      </dgm:t>
    </dgm:pt>
    <dgm:pt modelId="{6703B2D5-24D0-4A05-853C-3544D3B4DB6A}" type="pres">
      <dgm:prSet presAssocID="{CD2A9B22-3C35-452C-923D-E3042A18E24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29503-CEBC-43C2-B00E-911DE8878946}" type="pres">
      <dgm:prSet presAssocID="{EFD39D39-2568-46A9-B81F-B5130D9B5E1D}" presName="root" presStyleCnt="0"/>
      <dgm:spPr/>
    </dgm:pt>
    <dgm:pt modelId="{68DD8844-D788-4A92-960A-5C7C9CB1AB5A}" type="pres">
      <dgm:prSet presAssocID="{EFD39D39-2568-46A9-B81F-B5130D9B5E1D}" presName="rootComposite" presStyleCnt="0"/>
      <dgm:spPr/>
    </dgm:pt>
    <dgm:pt modelId="{2E4687F8-FBB3-4A83-AADB-6EF09503EC06}" type="pres">
      <dgm:prSet presAssocID="{EFD39D39-2568-46A9-B81F-B5130D9B5E1D}" presName="rootText" presStyleLbl="node1" presStyleIdx="0" presStyleCnt="3"/>
      <dgm:spPr/>
    </dgm:pt>
    <dgm:pt modelId="{193BC213-1339-4AFA-BF65-DF3359B31553}" type="pres">
      <dgm:prSet presAssocID="{EFD39D39-2568-46A9-B81F-B5130D9B5E1D}" presName="rootConnector" presStyleLbl="node1" presStyleIdx="0" presStyleCnt="3"/>
      <dgm:spPr/>
    </dgm:pt>
    <dgm:pt modelId="{523C0257-599B-4059-8505-47C8B8C83EB8}" type="pres">
      <dgm:prSet presAssocID="{EFD39D39-2568-46A9-B81F-B5130D9B5E1D}" presName="childShape" presStyleCnt="0"/>
      <dgm:spPr/>
    </dgm:pt>
    <dgm:pt modelId="{128F6E3E-5D56-44BC-8D8E-BA60133FCA3E}" type="pres">
      <dgm:prSet presAssocID="{CF04FB93-2A93-4CBB-BE3E-3E33798DB327}" presName="Name13" presStyleLbl="parChTrans1D2" presStyleIdx="0" presStyleCnt="4"/>
      <dgm:spPr/>
    </dgm:pt>
    <dgm:pt modelId="{FC5C7F1D-88BB-46A5-9F69-DCE5B6F7A0A5}" type="pres">
      <dgm:prSet presAssocID="{0785747E-FA33-4D1B-812A-6AD886EA213B}" presName="childText" presStyleLbl="bgAcc1" presStyleIdx="0" presStyleCnt="4">
        <dgm:presLayoutVars>
          <dgm:bulletEnabled val="1"/>
        </dgm:presLayoutVars>
      </dgm:prSet>
      <dgm:spPr/>
    </dgm:pt>
    <dgm:pt modelId="{32F64868-7796-4BA7-878A-2015A04B2E8E}" type="pres">
      <dgm:prSet presAssocID="{85B11F3B-BF30-42E1-985B-887C656A869B}" presName="root" presStyleCnt="0"/>
      <dgm:spPr/>
    </dgm:pt>
    <dgm:pt modelId="{67C3F56C-8195-4BD2-98DE-13F8277D8287}" type="pres">
      <dgm:prSet presAssocID="{85B11F3B-BF30-42E1-985B-887C656A869B}" presName="rootComposite" presStyleCnt="0"/>
      <dgm:spPr/>
    </dgm:pt>
    <dgm:pt modelId="{28F33372-1B39-4384-868E-1FA5C381CCB3}" type="pres">
      <dgm:prSet presAssocID="{85B11F3B-BF30-42E1-985B-887C656A869B}" presName="rootText" presStyleLbl="node1" presStyleIdx="1" presStyleCnt="3"/>
      <dgm:spPr/>
    </dgm:pt>
    <dgm:pt modelId="{515D581C-14C8-4BE3-AAC4-B41D73369A70}" type="pres">
      <dgm:prSet presAssocID="{85B11F3B-BF30-42E1-985B-887C656A869B}" presName="rootConnector" presStyleLbl="node1" presStyleIdx="1" presStyleCnt="3"/>
      <dgm:spPr/>
    </dgm:pt>
    <dgm:pt modelId="{34099868-2199-4E7A-A5EF-C0F7DD1C831E}" type="pres">
      <dgm:prSet presAssocID="{85B11F3B-BF30-42E1-985B-887C656A869B}" presName="childShape" presStyleCnt="0"/>
      <dgm:spPr/>
    </dgm:pt>
    <dgm:pt modelId="{70EB2878-840B-4FF8-AF98-6D032EF23D01}" type="pres">
      <dgm:prSet presAssocID="{1245E38B-3E0B-4B3B-86FE-228CAA6C80E6}" presName="Name13" presStyleLbl="parChTrans1D2" presStyleIdx="1" presStyleCnt="4"/>
      <dgm:spPr/>
    </dgm:pt>
    <dgm:pt modelId="{C41D323B-9FFC-40CC-8B10-A2DC0FE46D38}" type="pres">
      <dgm:prSet presAssocID="{2AAB1BFD-41F9-4085-A0FE-B9AD215892F2}" presName="childText" presStyleLbl="bgAcc1" presStyleIdx="1" presStyleCnt="4">
        <dgm:presLayoutVars>
          <dgm:bulletEnabled val="1"/>
        </dgm:presLayoutVars>
      </dgm:prSet>
      <dgm:spPr/>
    </dgm:pt>
    <dgm:pt modelId="{18914DE5-11C4-4417-8C71-E3160A1C2D5C}" type="pres">
      <dgm:prSet presAssocID="{2BDDD8C1-0725-49F9-8C0E-2CE8E00FD448}" presName="root" presStyleCnt="0"/>
      <dgm:spPr/>
    </dgm:pt>
    <dgm:pt modelId="{4E41FF04-11B5-470B-AF20-242730D1A6FA}" type="pres">
      <dgm:prSet presAssocID="{2BDDD8C1-0725-49F9-8C0E-2CE8E00FD448}" presName="rootComposite" presStyleCnt="0"/>
      <dgm:spPr/>
    </dgm:pt>
    <dgm:pt modelId="{C588559B-60EE-417C-AF35-A0E1CD646773}" type="pres">
      <dgm:prSet presAssocID="{2BDDD8C1-0725-49F9-8C0E-2CE8E00FD448}" presName="rootText" presStyleLbl="node1" presStyleIdx="2" presStyleCnt="3"/>
      <dgm:spPr/>
    </dgm:pt>
    <dgm:pt modelId="{DB305E5F-EE31-47E6-B4A8-C976C49C63B9}" type="pres">
      <dgm:prSet presAssocID="{2BDDD8C1-0725-49F9-8C0E-2CE8E00FD448}" presName="rootConnector" presStyleLbl="node1" presStyleIdx="2" presStyleCnt="3"/>
      <dgm:spPr/>
    </dgm:pt>
    <dgm:pt modelId="{D6C17C9C-4C02-4B6C-8E7D-AE29063303EB}" type="pres">
      <dgm:prSet presAssocID="{2BDDD8C1-0725-49F9-8C0E-2CE8E00FD448}" presName="childShape" presStyleCnt="0"/>
      <dgm:spPr/>
    </dgm:pt>
    <dgm:pt modelId="{DC0B4CA9-8655-4459-82F7-FF0A1F7351CD}" type="pres">
      <dgm:prSet presAssocID="{4BFD5E45-7DDE-4789-87BB-0309BA493C14}" presName="Name13" presStyleLbl="parChTrans1D2" presStyleIdx="2" presStyleCnt="4"/>
      <dgm:spPr/>
    </dgm:pt>
    <dgm:pt modelId="{72B128FE-0C15-4579-B689-F6F3139EA27D}" type="pres">
      <dgm:prSet presAssocID="{F62FFABF-1DA1-4728-A7B6-16E36F79971F}" presName="childText" presStyleLbl="bgAcc1" presStyleIdx="2" presStyleCnt="4">
        <dgm:presLayoutVars>
          <dgm:bulletEnabled val="1"/>
        </dgm:presLayoutVars>
      </dgm:prSet>
      <dgm:spPr/>
    </dgm:pt>
    <dgm:pt modelId="{E03112F2-AC3D-4DD4-B308-DA0F1C105609}" type="pres">
      <dgm:prSet presAssocID="{3A35C117-7945-4DCE-8D90-67EC6DB47A24}" presName="Name13" presStyleLbl="parChTrans1D2" presStyleIdx="3" presStyleCnt="4"/>
      <dgm:spPr/>
    </dgm:pt>
    <dgm:pt modelId="{23FB7CE3-B5F1-462B-918F-64ACE20B0691}" type="pres">
      <dgm:prSet presAssocID="{C22C51E0-F07B-4DC3-B859-D01B6FEE9C1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7852C1A-97E3-495D-A0AA-2CD19FC8D60F}" srcId="{2BDDD8C1-0725-49F9-8C0E-2CE8E00FD448}" destId="{C22C51E0-F07B-4DC3-B859-D01B6FEE9C14}" srcOrd="1" destOrd="0" parTransId="{3A35C117-7945-4DCE-8D90-67EC6DB47A24}" sibTransId="{A29587F6-432D-4B56-AFB5-12B3740254DA}"/>
    <dgm:cxn modelId="{23614B1B-8888-4D88-B68D-CB9BC8BB21DA}" srcId="{2BDDD8C1-0725-49F9-8C0E-2CE8E00FD448}" destId="{F62FFABF-1DA1-4728-A7B6-16E36F79971F}" srcOrd="0" destOrd="0" parTransId="{4BFD5E45-7DDE-4789-87BB-0309BA493C14}" sibTransId="{18CBFDC6-6F6F-490C-AA66-050AF45719FF}"/>
    <dgm:cxn modelId="{5F735C2C-A0F3-4EDB-8474-A4E755588F97}" type="presOf" srcId="{4BFD5E45-7DDE-4789-87BB-0309BA493C14}" destId="{DC0B4CA9-8655-4459-82F7-FF0A1F7351CD}" srcOrd="0" destOrd="0" presId="urn:microsoft.com/office/officeart/2005/8/layout/hierarchy3"/>
    <dgm:cxn modelId="{07C5FF31-A865-488D-AD1B-893AC69989E7}" type="presOf" srcId="{85B11F3B-BF30-42E1-985B-887C656A869B}" destId="{28F33372-1B39-4384-868E-1FA5C381CCB3}" srcOrd="0" destOrd="0" presId="urn:microsoft.com/office/officeart/2005/8/layout/hierarchy3"/>
    <dgm:cxn modelId="{962BD45F-893D-4322-809D-5FE83E4088A6}" type="presOf" srcId="{CF04FB93-2A93-4CBB-BE3E-3E33798DB327}" destId="{128F6E3E-5D56-44BC-8D8E-BA60133FCA3E}" srcOrd="0" destOrd="0" presId="urn:microsoft.com/office/officeart/2005/8/layout/hierarchy3"/>
    <dgm:cxn modelId="{A6E6A363-B09E-4910-BAF5-BFD8EAAEE2D7}" srcId="{CD2A9B22-3C35-452C-923D-E3042A18E241}" destId="{2BDDD8C1-0725-49F9-8C0E-2CE8E00FD448}" srcOrd="2" destOrd="0" parTransId="{393A20E6-CF32-4ED1-BB9B-AEE52D6D4E7B}" sibTransId="{05711519-AF5B-402A-8AC3-DC65DDF7658E}"/>
    <dgm:cxn modelId="{F81FE44C-0678-4589-873B-B0F7AA1FBDA7}" type="presOf" srcId="{F62FFABF-1DA1-4728-A7B6-16E36F79971F}" destId="{72B128FE-0C15-4579-B689-F6F3139EA27D}" srcOrd="0" destOrd="0" presId="urn:microsoft.com/office/officeart/2005/8/layout/hierarchy3"/>
    <dgm:cxn modelId="{290CF372-51B0-498E-8EC2-071C1C7AB6B3}" srcId="{EFD39D39-2568-46A9-B81F-B5130D9B5E1D}" destId="{0785747E-FA33-4D1B-812A-6AD886EA213B}" srcOrd="0" destOrd="0" parTransId="{CF04FB93-2A93-4CBB-BE3E-3E33798DB327}" sibTransId="{87DC69D3-2552-455C-990E-323C1A4B5020}"/>
    <dgm:cxn modelId="{E5167858-7346-47A6-88D0-80320F91DEEE}" type="presOf" srcId="{1245E38B-3E0B-4B3B-86FE-228CAA6C80E6}" destId="{70EB2878-840B-4FF8-AF98-6D032EF23D01}" srcOrd="0" destOrd="0" presId="urn:microsoft.com/office/officeart/2005/8/layout/hierarchy3"/>
    <dgm:cxn modelId="{BCDA7F79-AEAA-47C5-A865-3B1785A1851E}" srcId="{CD2A9B22-3C35-452C-923D-E3042A18E241}" destId="{EFD39D39-2568-46A9-B81F-B5130D9B5E1D}" srcOrd="0" destOrd="0" parTransId="{8FF6FAEF-AC4B-4401-B37B-5355B13DA0D5}" sibTransId="{74E6ED4F-88F8-4266-869E-8C155BF41C59}"/>
    <dgm:cxn modelId="{C698B187-D8A5-4BEA-8029-E5B1D5BCF83C}" type="presOf" srcId="{85B11F3B-BF30-42E1-985B-887C656A869B}" destId="{515D581C-14C8-4BE3-AAC4-B41D73369A70}" srcOrd="1" destOrd="0" presId="urn:microsoft.com/office/officeart/2005/8/layout/hierarchy3"/>
    <dgm:cxn modelId="{6DD473A0-D322-4AB8-8C7E-79D234C92851}" type="presOf" srcId="{0785747E-FA33-4D1B-812A-6AD886EA213B}" destId="{FC5C7F1D-88BB-46A5-9F69-DCE5B6F7A0A5}" srcOrd="0" destOrd="0" presId="urn:microsoft.com/office/officeart/2005/8/layout/hierarchy3"/>
    <dgm:cxn modelId="{490FFDA0-39AC-4F30-9C70-0A3AF27E5D19}" type="presOf" srcId="{EFD39D39-2568-46A9-B81F-B5130D9B5E1D}" destId="{193BC213-1339-4AFA-BF65-DF3359B31553}" srcOrd="1" destOrd="0" presId="urn:microsoft.com/office/officeart/2005/8/layout/hierarchy3"/>
    <dgm:cxn modelId="{483332A1-4087-4E6C-900E-1F476D048B1A}" type="presOf" srcId="{CD2A9B22-3C35-452C-923D-E3042A18E241}" destId="{6703B2D5-24D0-4A05-853C-3544D3B4DB6A}" srcOrd="0" destOrd="0" presId="urn:microsoft.com/office/officeart/2005/8/layout/hierarchy3"/>
    <dgm:cxn modelId="{7221FAA1-DB7B-4BDC-A0A4-8F8FB2AD12F4}" type="presOf" srcId="{EFD39D39-2568-46A9-B81F-B5130D9B5E1D}" destId="{2E4687F8-FBB3-4A83-AADB-6EF09503EC06}" srcOrd="0" destOrd="0" presId="urn:microsoft.com/office/officeart/2005/8/layout/hierarchy3"/>
    <dgm:cxn modelId="{4237ABA7-99FC-4341-8DF1-473944239794}" type="presOf" srcId="{3A35C117-7945-4DCE-8D90-67EC6DB47A24}" destId="{E03112F2-AC3D-4DD4-B308-DA0F1C105609}" srcOrd="0" destOrd="0" presId="urn:microsoft.com/office/officeart/2005/8/layout/hierarchy3"/>
    <dgm:cxn modelId="{E40729C6-8BD9-4B55-9BC1-B80778669E1A}" type="presOf" srcId="{C22C51E0-F07B-4DC3-B859-D01B6FEE9C14}" destId="{23FB7CE3-B5F1-462B-918F-64ACE20B0691}" srcOrd="0" destOrd="0" presId="urn:microsoft.com/office/officeart/2005/8/layout/hierarchy3"/>
    <dgm:cxn modelId="{B52697C6-4DE4-4F37-B990-93307FEF89F2}" type="presOf" srcId="{2BDDD8C1-0725-49F9-8C0E-2CE8E00FD448}" destId="{C588559B-60EE-417C-AF35-A0E1CD646773}" srcOrd="0" destOrd="0" presId="urn:microsoft.com/office/officeart/2005/8/layout/hierarchy3"/>
    <dgm:cxn modelId="{B0DCE5C7-9EE5-48F6-B0E7-7B07B90B7A01}" type="presOf" srcId="{2AAB1BFD-41F9-4085-A0FE-B9AD215892F2}" destId="{C41D323B-9FFC-40CC-8B10-A2DC0FE46D38}" srcOrd="0" destOrd="0" presId="urn:microsoft.com/office/officeart/2005/8/layout/hierarchy3"/>
    <dgm:cxn modelId="{5A2288DE-A593-4D49-B178-5DFFDD0143F3}" srcId="{85B11F3B-BF30-42E1-985B-887C656A869B}" destId="{2AAB1BFD-41F9-4085-A0FE-B9AD215892F2}" srcOrd="0" destOrd="0" parTransId="{1245E38B-3E0B-4B3B-86FE-228CAA6C80E6}" sibTransId="{A12A6D32-7509-48A0-A458-9C4B7C265DC6}"/>
    <dgm:cxn modelId="{9E4B5CE1-925B-4CF2-90FD-B81575A4AACE}" type="presOf" srcId="{2BDDD8C1-0725-49F9-8C0E-2CE8E00FD448}" destId="{DB305E5F-EE31-47E6-B4A8-C976C49C63B9}" srcOrd="1" destOrd="0" presId="urn:microsoft.com/office/officeart/2005/8/layout/hierarchy3"/>
    <dgm:cxn modelId="{E40D3EF5-F5F4-438A-B685-4901863DF021}" srcId="{CD2A9B22-3C35-452C-923D-E3042A18E241}" destId="{85B11F3B-BF30-42E1-985B-887C656A869B}" srcOrd="1" destOrd="0" parTransId="{A2D630D0-2022-4EBC-8375-38C9E09EE57C}" sibTransId="{687D22E4-D47D-42BF-BFFF-1DF3A56D67E0}"/>
    <dgm:cxn modelId="{36498925-2EEB-4530-BA7E-D837DD1E79DC}" type="presParOf" srcId="{6703B2D5-24D0-4A05-853C-3544D3B4DB6A}" destId="{C3429503-CEBC-43C2-B00E-911DE8878946}" srcOrd="0" destOrd="0" presId="urn:microsoft.com/office/officeart/2005/8/layout/hierarchy3"/>
    <dgm:cxn modelId="{21F6CCE1-FF13-4F1D-A2D1-56B4E0FB95D7}" type="presParOf" srcId="{C3429503-CEBC-43C2-B00E-911DE8878946}" destId="{68DD8844-D788-4A92-960A-5C7C9CB1AB5A}" srcOrd="0" destOrd="0" presId="urn:microsoft.com/office/officeart/2005/8/layout/hierarchy3"/>
    <dgm:cxn modelId="{2F2D1460-64BD-403C-B2F7-C06CEC9F9628}" type="presParOf" srcId="{68DD8844-D788-4A92-960A-5C7C9CB1AB5A}" destId="{2E4687F8-FBB3-4A83-AADB-6EF09503EC06}" srcOrd="0" destOrd="0" presId="urn:microsoft.com/office/officeart/2005/8/layout/hierarchy3"/>
    <dgm:cxn modelId="{6AEFB266-22B3-4CDF-B4D2-3DDFDBC83235}" type="presParOf" srcId="{68DD8844-D788-4A92-960A-5C7C9CB1AB5A}" destId="{193BC213-1339-4AFA-BF65-DF3359B31553}" srcOrd="1" destOrd="0" presId="urn:microsoft.com/office/officeart/2005/8/layout/hierarchy3"/>
    <dgm:cxn modelId="{D0C2839F-81F6-415D-88EB-5D9DDAF21F06}" type="presParOf" srcId="{C3429503-CEBC-43C2-B00E-911DE8878946}" destId="{523C0257-599B-4059-8505-47C8B8C83EB8}" srcOrd="1" destOrd="0" presId="urn:microsoft.com/office/officeart/2005/8/layout/hierarchy3"/>
    <dgm:cxn modelId="{084E5AF8-4BA9-43BA-8F05-E80B2F71BC51}" type="presParOf" srcId="{523C0257-599B-4059-8505-47C8B8C83EB8}" destId="{128F6E3E-5D56-44BC-8D8E-BA60133FCA3E}" srcOrd="0" destOrd="0" presId="urn:microsoft.com/office/officeart/2005/8/layout/hierarchy3"/>
    <dgm:cxn modelId="{695D4F36-CAEE-4140-BC3B-59111C6290DD}" type="presParOf" srcId="{523C0257-599B-4059-8505-47C8B8C83EB8}" destId="{FC5C7F1D-88BB-46A5-9F69-DCE5B6F7A0A5}" srcOrd="1" destOrd="0" presId="urn:microsoft.com/office/officeart/2005/8/layout/hierarchy3"/>
    <dgm:cxn modelId="{FD648D6E-9D45-440E-8D58-CC622795B31C}" type="presParOf" srcId="{6703B2D5-24D0-4A05-853C-3544D3B4DB6A}" destId="{32F64868-7796-4BA7-878A-2015A04B2E8E}" srcOrd="1" destOrd="0" presId="urn:microsoft.com/office/officeart/2005/8/layout/hierarchy3"/>
    <dgm:cxn modelId="{1CE22667-7A23-462C-8437-8CAC612C82EE}" type="presParOf" srcId="{32F64868-7796-4BA7-878A-2015A04B2E8E}" destId="{67C3F56C-8195-4BD2-98DE-13F8277D8287}" srcOrd="0" destOrd="0" presId="urn:microsoft.com/office/officeart/2005/8/layout/hierarchy3"/>
    <dgm:cxn modelId="{3FCBF9B0-D96D-4A6E-84F6-8E0C015998FD}" type="presParOf" srcId="{67C3F56C-8195-4BD2-98DE-13F8277D8287}" destId="{28F33372-1B39-4384-868E-1FA5C381CCB3}" srcOrd="0" destOrd="0" presId="urn:microsoft.com/office/officeart/2005/8/layout/hierarchy3"/>
    <dgm:cxn modelId="{61370020-9C2C-459B-ADEF-01148375FE67}" type="presParOf" srcId="{67C3F56C-8195-4BD2-98DE-13F8277D8287}" destId="{515D581C-14C8-4BE3-AAC4-B41D73369A70}" srcOrd="1" destOrd="0" presId="urn:microsoft.com/office/officeart/2005/8/layout/hierarchy3"/>
    <dgm:cxn modelId="{24660DAD-20FE-4414-97DD-C3E837FBCE08}" type="presParOf" srcId="{32F64868-7796-4BA7-878A-2015A04B2E8E}" destId="{34099868-2199-4E7A-A5EF-C0F7DD1C831E}" srcOrd="1" destOrd="0" presId="urn:microsoft.com/office/officeart/2005/8/layout/hierarchy3"/>
    <dgm:cxn modelId="{06A84BBE-61E6-49FE-94B2-750D9377E9A4}" type="presParOf" srcId="{34099868-2199-4E7A-A5EF-C0F7DD1C831E}" destId="{70EB2878-840B-4FF8-AF98-6D032EF23D01}" srcOrd="0" destOrd="0" presId="urn:microsoft.com/office/officeart/2005/8/layout/hierarchy3"/>
    <dgm:cxn modelId="{21CAF928-A459-46DD-8D16-480A9DE3AB95}" type="presParOf" srcId="{34099868-2199-4E7A-A5EF-C0F7DD1C831E}" destId="{C41D323B-9FFC-40CC-8B10-A2DC0FE46D38}" srcOrd="1" destOrd="0" presId="urn:microsoft.com/office/officeart/2005/8/layout/hierarchy3"/>
    <dgm:cxn modelId="{F7879F12-1E36-4CC2-9EA7-9E0A035AEE71}" type="presParOf" srcId="{6703B2D5-24D0-4A05-853C-3544D3B4DB6A}" destId="{18914DE5-11C4-4417-8C71-E3160A1C2D5C}" srcOrd="2" destOrd="0" presId="urn:microsoft.com/office/officeart/2005/8/layout/hierarchy3"/>
    <dgm:cxn modelId="{104164FA-5EC1-486F-BBB6-5D971BBDF0B0}" type="presParOf" srcId="{18914DE5-11C4-4417-8C71-E3160A1C2D5C}" destId="{4E41FF04-11B5-470B-AF20-242730D1A6FA}" srcOrd="0" destOrd="0" presId="urn:microsoft.com/office/officeart/2005/8/layout/hierarchy3"/>
    <dgm:cxn modelId="{19883A33-E970-4F9C-A290-639479103B58}" type="presParOf" srcId="{4E41FF04-11B5-470B-AF20-242730D1A6FA}" destId="{C588559B-60EE-417C-AF35-A0E1CD646773}" srcOrd="0" destOrd="0" presId="urn:microsoft.com/office/officeart/2005/8/layout/hierarchy3"/>
    <dgm:cxn modelId="{D0B2BD98-A481-40A8-AB23-0ABEE12726A4}" type="presParOf" srcId="{4E41FF04-11B5-470B-AF20-242730D1A6FA}" destId="{DB305E5F-EE31-47E6-B4A8-C976C49C63B9}" srcOrd="1" destOrd="0" presId="urn:microsoft.com/office/officeart/2005/8/layout/hierarchy3"/>
    <dgm:cxn modelId="{91384321-6059-4B28-B638-65CF88EB4DD1}" type="presParOf" srcId="{18914DE5-11C4-4417-8C71-E3160A1C2D5C}" destId="{D6C17C9C-4C02-4B6C-8E7D-AE29063303EB}" srcOrd="1" destOrd="0" presId="urn:microsoft.com/office/officeart/2005/8/layout/hierarchy3"/>
    <dgm:cxn modelId="{DB3FE729-7F91-46C0-AF0A-2AB0D53210F4}" type="presParOf" srcId="{D6C17C9C-4C02-4B6C-8E7D-AE29063303EB}" destId="{DC0B4CA9-8655-4459-82F7-FF0A1F7351CD}" srcOrd="0" destOrd="0" presId="urn:microsoft.com/office/officeart/2005/8/layout/hierarchy3"/>
    <dgm:cxn modelId="{AB42D0A9-F179-4885-A192-46BBF73DCA22}" type="presParOf" srcId="{D6C17C9C-4C02-4B6C-8E7D-AE29063303EB}" destId="{72B128FE-0C15-4579-B689-F6F3139EA27D}" srcOrd="1" destOrd="0" presId="urn:microsoft.com/office/officeart/2005/8/layout/hierarchy3"/>
    <dgm:cxn modelId="{E8326802-65D7-4810-A706-0FF48FFCC5F3}" type="presParOf" srcId="{D6C17C9C-4C02-4B6C-8E7D-AE29063303EB}" destId="{E03112F2-AC3D-4DD4-B308-DA0F1C105609}" srcOrd="2" destOrd="0" presId="urn:microsoft.com/office/officeart/2005/8/layout/hierarchy3"/>
    <dgm:cxn modelId="{CFAB6B82-062A-4411-BA43-FCF3BABFB67D}" type="presParOf" srcId="{D6C17C9C-4C02-4B6C-8E7D-AE29063303EB}" destId="{23FB7CE3-B5F1-462B-918F-64ACE20B069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221002-1FAC-4EDF-8626-D948526F5F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CB1C39-9990-444D-84AF-57542E114A55}">
      <dgm:prSet/>
      <dgm:spPr/>
      <dgm:t>
        <a:bodyPr/>
        <a:lstStyle/>
        <a:p>
          <a:r>
            <a:rPr lang="nb-NO"/>
            <a:t>AVINOR API</a:t>
          </a:r>
          <a:endParaRPr lang="en-US"/>
        </a:p>
      </dgm:t>
    </dgm:pt>
    <dgm:pt modelId="{67BC99BB-03EC-46C5-A800-7B8FD92546FE}" type="parTrans" cxnId="{42E01133-AADF-4A6A-AAAD-B5B487DB3647}">
      <dgm:prSet/>
      <dgm:spPr/>
      <dgm:t>
        <a:bodyPr/>
        <a:lstStyle/>
        <a:p>
          <a:endParaRPr lang="en-US"/>
        </a:p>
      </dgm:t>
    </dgm:pt>
    <dgm:pt modelId="{B5413244-1795-4E6A-8D0F-08B4DEADD5AC}" type="sibTrans" cxnId="{42E01133-AADF-4A6A-AAAD-B5B487DB364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036C61-F799-4BE5-B3B7-B6F2AB62205E}">
      <dgm:prSet/>
      <dgm:spPr/>
      <dgm:t>
        <a:bodyPr/>
        <a:lstStyle/>
        <a:p>
          <a:r>
            <a:rPr lang="nb-NO"/>
            <a:t>MAKE A SLICE OF ONLY RELEVANT DATA</a:t>
          </a:r>
          <a:endParaRPr lang="en-US"/>
        </a:p>
      </dgm:t>
    </dgm:pt>
    <dgm:pt modelId="{6CF3BCAD-EE4E-4070-B1B7-671338B90F14}" type="parTrans" cxnId="{8D36DB51-844D-4C36-88CB-00F4860050DC}">
      <dgm:prSet/>
      <dgm:spPr/>
      <dgm:t>
        <a:bodyPr/>
        <a:lstStyle/>
        <a:p>
          <a:endParaRPr lang="en-US"/>
        </a:p>
      </dgm:t>
    </dgm:pt>
    <dgm:pt modelId="{E14D9C95-41FD-4C3A-81CE-D7260EDDAC11}" type="sibTrans" cxnId="{8D36DB51-844D-4C36-88CB-00F4860050DC}">
      <dgm:prSet/>
      <dgm:spPr/>
      <dgm:t>
        <a:bodyPr/>
        <a:lstStyle/>
        <a:p>
          <a:endParaRPr lang="en-US"/>
        </a:p>
      </dgm:t>
    </dgm:pt>
    <dgm:pt modelId="{8335C477-B8D8-4C1D-B469-1E3AD137511B}">
      <dgm:prSet/>
      <dgm:spPr/>
      <dgm:t>
        <a:bodyPr/>
        <a:lstStyle/>
        <a:p>
          <a:r>
            <a:rPr lang="nb-NO"/>
            <a:t>EXTRACTING ALL DATA IS TOO MUCH</a:t>
          </a:r>
          <a:endParaRPr lang="en-US"/>
        </a:p>
      </dgm:t>
    </dgm:pt>
    <dgm:pt modelId="{9B65F8A7-E488-458C-BC1E-33543A144884}" type="parTrans" cxnId="{86416C68-FD59-4595-B6D6-4A516DEC418E}">
      <dgm:prSet/>
      <dgm:spPr/>
      <dgm:t>
        <a:bodyPr/>
        <a:lstStyle/>
        <a:p>
          <a:endParaRPr lang="en-US"/>
        </a:p>
      </dgm:t>
    </dgm:pt>
    <dgm:pt modelId="{7907377E-04D4-4849-B31B-926E4D669E9B}" type="sibTrans" cxnId="{86416C68-FD59-4595-B6D6-4A516DEC418E}">
      <dgm:prSet/>
      <dgm:spPr/>
      <dgm:t>
        <a:bodyPr/>
        <a:lstStyle/>
        <a:p>
          <a:endParaRPr lang="en-US"/>
        </a:p>
      </dgm:t>
    </dgm:pt>
    <dgm:pt modelId="{0D7F2EB2-85CC-4E87-8351-F84F4FD1C836}">
      <dgm:prSet/>
      <dgm:spPr/>
      <dgm:t>
        <a:bodyPr/>
        <a:lstStyle/>
        <a:p>
          <a:r>
            <a:rPr lang="en-GB"/>
            <a:t>DISTANCE MATRIX API</a:t>
          </a:r>
          <a:endParaRPr lang="en-US"/>
        </a:p>
      </dgm:t>
    </dgm:pt>
    <dgm:pt modelId="{C1DC1812-065A-4752-B46A-CC34DF932DB3}" type="parTrans" cxnId="{0F74633B-A672-4570-AE3B-2406A5AEE8F8}">
      <dgm:prSet/>
      <dgm:spPr/>
      <dgm:t>
        <a:bodyPr/>
        <a:lstStyle/>
        <a:p>
          <a:endParaRPr lang="en-US"/>
        </a:p>
      </dgm:t>
    </dgm:pt>
    <dgm:pt modelId="{F753C81A-1B10-48D7-9FAE-B2934F0133B8}" type="sibTrans" cxnId="{0F74633B-A672-4570-AE3B-2406A5AEE8F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502D3E-A58C-4104-B1CB-B1BEB8F7F44B}">
      <dgm:prSet/>
      <dgm:spPr/>
      <dgm:t>
        <a:bodyPr/>
        <a:lstStyle/>
        <a:p>
          <a:r>
            <a:rPr lang="en-GB"/>
            <a:t>EXTRACT ALL DATA</a:t>
          </a:r>
          <a:endParaRPr lang="en-US"/>
        </a:p>
      </dgm:t>
    </dgm:pt>
    <dgm:pt modelId="{42BCFA31-3A30-41DB-980A-96724AAF80D2}" type="parTrans" cxnId="{865DD5B0-5617-47BC-9633-7069E872E1D9}">
      <dgm:prSet/>
      <dgm:spPr/>
      <dgm:t>
        <a:bodyPr/>
        <a:lstStyle/>
        <a:p>
          <a:endParaRPr lang="en-US"/>
        </a:p>
      </dgm:t>
    </dgm:pt>
    <dgm:pt modelId="{D83EB2F7-9AFB-4453-BAF0-DF05D97172E1}" type="sibTrans" cxnId="{865DD5B0-5617-47BC-9633-7069E872E1D9}">
      <dgm:prSet/>
      <dgm:spPr/>
      <dgm:t>
        <a:bodyPr/>
        <a:lstStyle/>
        <a:p>
          <a:endParaRPr lang="en-US"/>
        </a:p>
      </dgm:t>
    </dgm:pt>
    <dgm:pt modelId="{15672FE3-41C3-482E-BEEF-3FD6E0F45186}">
      <dgm:prSet/>
      <dgm:spPr/>
      <dgm:t>
        <a:bodyPr/>
        <a:lstStyle/>
        <a:p>
          <a:r>
            <a:rPr lang="en-GB"/>
            <a:t>NOT MUCH DATA</a:t>
          </a:r>
          <a:endParaRPr lang="en-US"/>
        </a:p>
      </dgm:t>
    </dgm:pt>
    <dgm:pt modelId="{BCD570EA-68A5-441F-9474-65A5419AEB52}" type="parTrans" cxnId="{FE0C7D37-2F98-49BA-93DD-35472682C76A}">
      <dgm:prSet/>
      <dgm:spPr/>
      <dgm:t>
        <a:bodyPr/>
        <a:lstStyle/>
        <a:p>
          <a:endParaRPr lang="en-US"/>
        </a:p>
      </dgm:t>
    </dgm:pt>
    <dgm:pt modelId="{FC95F6EE-0299-408F-8CAC-F6C2D99CAD9A}" type="sibTrans" cxnId="{FE0C7D37-2F98-49BA-93DD-35472682C76A}">
      <dgm:prSet/>
      <dgm:spPr/>
      <dgm:t>
        <a:bodyPr/>
        <a:lstStyle/>
        <a:p>
          <a:endParaRPr lang="en-US"/>
        </a:p>
      </dgm:t>
    </dgm:pt>
    <dgm:pt modelId="{27CE4083-3ECF-40AC-BC7F-6D2113DF3F13}">
      <dgm:prSet/>
      <dgm:spPr/>
      <dgm:t>
        <a:bodyPr/>
        <a:lstStyle/>
        <a:p>
          <a:r>
            <a:rPr lang="en-GB"/>
            <a:t>EXTRACT ALL TO BRONZE</a:t>
          </a:r>
          <a:endParaRPr lang="en-US"/>
        </a:p>
      </dgm:t>
    </dgm:pt>
    <dgm:pt modelId="{5942989B-46E4-44F8-AEE7-9A9172296196}" type="parTrans" cxnId="{FC894069-6CCB-497C-8ED0-52950DF3583A}">
      <dgm:prSet/>
      <dgm:spPr/>
      <dgm:t>
        <a:bodyPr/>
        <a:lstStyle/>
        <a:p>
          <a:endParaRPr lang="en-US"/>
        </a:p>
      </dgm:t>
    </dgm:pt>
    <dgm:pt modelId="{8779F55B-A35D-4192-9710-69F453B10051}" type="sibTrans" cxnId="{FC894069-6CCB-497C-8ED0-52950DF358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BE6B72-B034-4BDF-9E1A-F0181D1C0892}">
      <dgm:prSet/>
      <dgm:spPr/>
      <dgm:t>
        <a:bodyPr/>
        <a:lstStyle/>
        <a:p>
          <a:r>
            <a:rPr lang="en-GB"/>
            <a:t>AS CSV FILE</a:t>
          </a:r>
          <a:endParaRPr lang="en-US"/>
        </a:p>
      </dgm:t>
    </dgm:pt>
    <dgm:pt modelId="{DFC2F466-2A67-4C37-829B-97889C095B4E}" type="parTrans" cxnId="{8D10EC23-B5E8-4DAA-989E-3DC8899796FE}">
      <dgm:prSet/>
      <dgm:spPr/>
      <dgm:t>
        <a:bodyPr/>
        <a:lstStyle/>
        <a:p>
          <a:endParaRPr lang="en-US"/>
        </a:p>
      </dgm:t>
    </dgm:pt>
    <dgm:pt modelId="{4244A3F4-1350-4B67-B8E5-714AA89804C8}" type="sibTrans" cxnId="{8D10EC23-B5E8-4DAA-989E-3DC8899796FE}">
      <dgm:prSet/>
      <dgm:spPr/>
      <dgm:t>
        <a:bodyPr/>
        <a:lstStyle/>
        <a:p>
          <a:endParaRPr lang="en-US"/>
        </a:p>
      </dgm:t>
    </dgm:pt>
    <dgm:pt modelId="{52CEBEAA-084A-4668-B36D-85CF49768878}" type="pres">
      <dgm:prSet presAssocID="{5A221002-1FAC-4EDF-8626-D948526F5FA6}" presName="Name0" presStyleCnt="0">
        <dgm:presLayoutVars>
          <dgm:animLvl val="lvl"/>
          <dgm:resizeHandles val="exact"/>
        </dgm:presLayoutVars>
      </dgm:prSet>
      <dgm:spPr/>
    </dgm:pt>
    <dgm:pt modelId="{B3305B9B-5396-4A60-BC20-F8B3EB504BFC}" type="pres">
      <dgm:prSet presAssocID="{4CCB1C39-9990-444D-84AF-57542E114A55}" presName="compositeNode" presStyleCnt="0">
        <dgm:presLayoutVars>
          <dgm:bulletEnabled val="1"/>
        </dgm:presLayoutVars>
      </dgm:prSet>
      <dgm:spPr/>
    </dgm:pt>
    <dgm:pt modelId="{1711D772-1C1E-4DFE-AF9A-4E364D5A7F85}" type="pres">
      <dgm:prSet presAssocID="{4CCB1C39-9990-444D-84AF-57542E114A55}" presName="bgRect" presStyleLbl="bgAccFollowNode1" presStyleIdx="0" presStyleCnt="3"/>
      <dgm:spPr/>
    </dgm:pt>
    <dgm:pt modelId="{32D6ED7B-F711-4F17-9264-1EEC0D553E2D}" type="pres">
      <dgm:prSet presAssocID="{B5413244-1795-4E6A-8D0F-08B4DEADD5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6BB9B61-F33C-45E9-B00F-686EDC74C4A3}" type="pres">
      <dgm:prSet presAssocID="{4CCB1C39-9990-444D-84AF-57542E114A55}" presName="bottomLine" presStyleLbl="alignNode1" presStyleIdx="1" presStyleCnt="6">
        <dgm:presLayoutVars/>
      </dgm:prSet>
      <dgm:spPr/>
    </dgm:pt>
    <dgm:pt modelId="{6266CE3E-E6F6-476C-AFB8-5413495D3F0B}" type="pres">
      <dgm:prSet presAssocID="{4CCB1C39-9990-444D-84AF-57542E114A55}" presName="nodeText" presStyleLbl="bgAccFollowNode1" presStyleIdx="0" presStyleCnt="3">
        <dgm:presLayoutVars>
          <dgm:bulletEnabled val="1"/>
        </dgm:presLayoutVars>
      </dgm:prSet>
      <dgm:spPr/>
    </dgm:pt>
    <dgm:pt modelId="{A804C25A-5454-40A2-ACFE-E5316CA6A893}" type="pres">
      <dgm:prSet presAssocID="{B5413244-1795-4E6A-8D0F-08B4DEADD5AC}" presName="sibTrans" presStyleCnt="0"/>
      <dgm:spPr/>
    </dgm:pt>
    <dgm:pt modelId="{FA1F118D-DE80-4BDC-9476-33E353B1E98E}" type="pres">
      <dgm:prSet presAssocID="{0D7F2EB2-85CC-4E87-8351-F84F4FD1C836}" presName="compositeNode" presStyleCnt="0">
        <dgm:presLayoutVars>
          <dgm:bulletEnabled val="1"/>
        </dgm:presLayoutVars>
      </dgm:prSet>
      <dgm:spPr/>
    </dgm:pt>
    <dgm:pt modelId="{F7D656CA-E5C1-4A7E-B223-372498CF7E81}" type="pres">
      <dgm:prSet presAssocID="{0D7F2EB2-85CC-4E87-8351-F84F4FD1C836}" presName="bgRect" presStyleLbl="bgAccFollowNode1" presStyleIdx="1" presStyleCnt="3"/>
      <dgm:spPr/>
    </dgm:pt>
    <dgm:pt modelId="{F58CA224-F7E3-452B-952F-CB730B07ADB6}" type="pres">
      <dgm:prSet presAssocID="{F753C81A-1B10-48D7-9FAE-B2934F0133B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498762D-DFF0-4CDA-93B0-3C8F78AF5D2D}" type="pres">
      <dgm:prSet presAssocID="{0D7F2EB2-85CC-4E87-8351-F84F4FD1C836}" presName="bottomLine" presStyleLbl="alignNode1" presStyleIdx="3" presStyleCnt="6">
        <dgm:presLayoutVars/>
      </dgm:prSet>
      <dgm:spPr/>
    </dgm:pt>
    <dgm:pt modelId="{D1CA8876-85BF-4573-85FA-532D8A8114EA}" type="pres">
      <dgm:prSet presAssocID="{0D7F2EB2-85CC-4E87-8351-F84F4FD1C836}" presName="nodeText" presStyleLbl="bgAccFollowNode1" presStyleIdx="1" presStyleCnt="3">
        <dgm:presLayoutVars>
          <dgm:bulletEnabled val="1"/>
        </dgm:presLayoutVars>
      </dgm:prSet>
      <dgm:spPr/>
    </dgm:pt>
    <dgm:pt modelId="{480A60EC-D8C7-4617-9F74-41075B7F5355}" type="pres">
      <dgm:prSet presAssocID="{F753C81A-1B10-48D7-9FAE-B2934F0133B8}" presName="sibTrans" presStyleCnt="0"/>
      <dgm:spPr/>
    </dgm:pt>
    <dgm:pt modelId="{7EC26BBB-1699-4729-8CAC-E538330CC9B3}" type="pres">
      <dgm:prSet presAssocID="{27CE4083-3ECF-40AC-BC7F-6D2113DF3F13}" presName="compositeNode" presStyleCnt="0">
        <dgm:presLayoutVars>
          <dgm:bulletEnabled val="1"/>
        </dgm:presLayoutVars>
      </dgm:prSet>
      <dgm:spPr/>
    </dgm:pt>
    <dgm:pt modelId="{8624EFD7-F610-4E18-946D-956484F4C346}" type="pres">
      <dgm:prSet presAssocID="{27CE4083-3ECF-40AC-BC7F-6D2113DF3F13}" presName="bgRect" presStyleLbl="bgAccFollowNode1" presStyleIdx="2" presStyleCnt="3"/>
      <dgm:spPr/>
    </dgm:pt>
    <dgm:pt modelId="{D2C820D2-817C-4D66-A783-8A3C8351CC5F}" type="pres">
      <dgm:prSet presAssocID="{8779F55B-A35D-4192-9710-69F453B100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7DEBA6-1FCA-46DC-ADA3-9166133EEF1D}" type="pres">
      <dgm:prSet presAssocID="{27CE4083-3ECF-40AC-BC7F-6D2113DF3F13}" presName="bottomLine" presStyleLbl="alignNode1" presStyleIdx="5" presStyleCnt="6">
        <dgm:presLayoutVars/>
      </dgm:prSet>
      <dgm:spPr/>
    </dgm:pt>
    <dgm:pt modelId="{112F024B-531F-4D58-A8DB-9188030CBC42}" type="pres">
      <dgm:prSet presAssocID="{27CE4083-3ECF-40AC-BC7F-6D2113DF3F1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661A402-86F2-444A-8C8C-AEA2E8624C9D}" type="presOf" srcId="{B5413244-1795-4E6A-8D0F-08B4DEADD5AC}" destId="{32D6ED7B-F711-4F17-9264-1EEC0D553E2D}" srcOrd="0" destOrd="0" presId="urn:microsoft.com/office/officeart/2016/7/layout/BasicLinearProcessNumbered"/>
    <dgm:cxn modelId="{42A7AE14-4A63-4895-A449-0A2B7B3D3357}" type="presOf" srcId="{4CCB1C39-9990-444D-84AF-57542E114A55}" destId="{1711D772-1C1E-4DFE-AF9A-4E364D5A7F85}" srcOrd="0" destOrd="0" presId="urn:microsoft.com/office/officeart/2016/7/layout/BasicLinearProcessNumbered"/>
    <dgm:cxn modelId="{74B0DE14-F978-4A77-91E8-9DF2EC10EACA}" type="presOf" srcId="{F753C81A-1B10-48D7-9FAE-B2934F0133B8}" destId="{F58CA224-F7E3-452B-952F-CB730B07ADB6}" srcOrd="0" destOrd="0" presId="urn:microsoft.com/office/officeart/2016/7/layout/BasicLinearProcessNumbered"/>
    <dgm:cxn modelId="{7C4F7F1F-392D-46D0-B7EE-3A86A9BD837E}" type="presOf" srcId="{0D7F2EB2-85CC-4E87-8351-F84F4FD1C836}" destId="{F7D656CA-E5C1-4A7E-B223-372498CF7E81}" srcOrd="0" destOrd="0" presId="urn:microsoft.com/office/officeart/2016/7/layout/BasicLinearProcessNumbered"/>
    <dgm:cxn modelId="{8D10EC23-B5E8-4DAA-989E-3DC8899796FE}" srcId="{27CE4083-3ECF-40AC-BC7F-6D2113DF3F13}" destId="{CFBE6B72-B034-4BDF-9E1A-F0181D1C0892}" srcOrd="0" destOrd="0" parTransId="{DFC2F466-2A67-4C37-829B-97889C095B4E}" sibTransId="{4244A3F4-1350-4B67-B8E5-714AA89804C8}"/>
    <dgm:cxn modelId="{D7743C2B-C3C6-41B3-9488-B1F9C6AEE190}" type="presOf" srcId="{27CE4083-3ECF-40AC-BC7F-6D2113DF3F13}" destId="{8624EFD7-F610-4E18-946D-956484F4C346}" srcOrd="0" destOrd="0" presId="urn:microsoft.com/office/officeart/2016/7/layout/BasicLinearProcessNumbered"/>
    <dgm:cxn modelId="{DE20D130-3058-40D9-B746-320AC9AC0304}" type="presOf" srcId="{15672FE3-41C3-482E-BEEF-3FD6E0F45186}" destId="{D1CA8876-85BF-4573-85FA-532D8A8114EA}" srcOrd="0" destOrd="2" presId="urn:microsoft.com/office/officeart/2016/7/layout/BasicLinearProcessNumbered"/>
    <dgm:cxn modelId="{42E01133-AADF-4A6A-AAAD-B5B487DB3647}" srcId="{5A221002-1FAC-4EDF-8626-D948526F5FA6}" destId="{4CCB1C39-9990-444D-84AF-57542E114A55}" srcOrd="0" destOrd="0" parTransId="{67BC99BB-03EC-46C5-A800-7B8FD92546FE}" sibTransId="{B5413244-1795-4E6A-8D0F-08B4DEADD5AC}"/>
    <dgm:cxn modelId="{FE0C7D37-2F98-49BA-93DD-35472682C76A}" srcId="{0D7F2EB2-85CC-4E87-8351-F84F4FD1C836}" destId="{15672FE3-41C3-482E-BEEF-3FD6E0F45186}" srcOrd="1" destOrd="0" parTransId="{BCD570EA-68A5-441F-9474-65A5419AEB52}" sibTransId="{FC95F6EE-0299-408F-8CAC-F6C2D99CAD9A}"/>
    <dgm:cxn modelId="{0F74633B-A672-4570-AE3B-2406A5AEE8F8}" srcId="{5A221002-1FAC-4EDF-8626-D948526F5FA6}" destId="{0D7F2EB2-85CC-4E87-8351-F84F4FD1C836}" srcOrd="1" destOrd="0" parTransId="{C1DC1812-065A-4752-B46A-CC34DF932DB3}" sibTransId="{F753C81A-1B10-48D7-9FAE-B2934F0133B8}"/>
    <dgm:cxn modelId="{86416C68-FD59-4595-B6D6-4A516DEC418E}" srcId="{4CCB1C39-9990-444D-84AF-57542E114A55}" destId="{8335C477-B8D8-4C1D-B469-1E3AD137511B}" srcOrd="1" destOrd="0" parTransId="{9B65F8A7-E488-458C-BC1E-33543A144884}" sibTransId="{7907377E-04D4-4849-B31B-926E4D669E9B}"/>
    <dgm:cxn modelId="{0D04DC48-63AA-4570-B92A-B2EB4C1F8EA5}" type="presOf" srcId="{4CCB1C39-9990-444D-84AF-57542E114A55}" destId="{6266CE3E-E6F6-476C-AFB8-5413495D3F0B}" srcOrd="1" destOrd="0" presId="urn:microsoft.com/office/officeart/2016/7/layout/BasicLinearProcessNumbered"/>
    <dgm:cxn modelId="{FC894069-6CCB-497C-8ED0-52950DF3583A}" srcId="{5A221002-1FAC-4EDF-8626-D948526F5FA6}" destId="{27CE4083-3ECF-40AC-BC7F-6D2113DF3F13}" srcOrd="2" destOrd="0" parTransId="{5942989B-46E4-44F8-AEE7-9A9172296196}" sibTransId="{8779F55B-A35D-4192-9710-69F453B10051}"/>
    <dgm:cxn modelId="{2D792D6D-9AB6-4C44-9311-FFADD205BFAA}" type="presOf" srcId="{0D7F2EB2-85CC-4E87-8351-F84F4FD1C836}" destId="{D1CA8876-85BF-4573-85FA-532D8A8114EA}" srcOrd="1" destOrd="0" presId="urn:microsoft.com/office/officeart/2016/7/layout/BasicLinearProcessNumbered"/>
    <dgm:cxn modelId="{8D36DB51-844D-4C36-88CB-00F4860050DC}" srcId="{4CCB1C39-9990-444D-84AF-57542E114A55}" destId="{CB036C61-F799-4BE5-B3B7-B6F2AB62205E}" srcOrd="0" destOrd="0" parTransId="{6CF3BCAD-EE4E-4070-B1B7-671338B90F14}" sibTransId="{E14D9C95-41FD-4C3A-81CE-D7260EDDAC11}"/>
    <dgm:cxn modelId="{93BE9F7D-FA48-4A12-BAE2-C1440542944F}" type="presOf" srcId="{8335C477-B8D8-4C1D-B469-1E3AD137511B}" destId="{6266CE3E-E6F6-476C-AFB8-5413495D3F0B}" srcOrd="0" destOrd="2" presId="urn:microsoft.com/office/officeart/2016/7/layout/BasicLinearProcessNumbered"/>
    <dgm:cxn modelId="{CBE32291-DBE5-4A71-AEF8-CF5C671CF490}" type="presOf" srcId="{34502D3E-A58C-4104-B1CB-B1BEB8F7F44B}" destId="{D1CA8876-85BF-4573-85FA-532D8A8114EA}" srcOrd="0" destOrd="1" presId="urn:microsoft.com/office/officeart/2016/7/layout/BasicLinearProcessNumbered"/>
    <dgm:cxn modelId="{6FD93594-59CF-416C-BFA8-A91CB8F60C96}" type="presOf" srcId="{27CE4083-3ECF-40AC-BC7F-6D2113DF3F13}" destId="{112F024B-531F-4D58-A8DB-9188030CBC42}" srcOrd="1" destOrd="0" presId="urn:microsoft.com/office/officeart/2016/7/layout/BasicLinearProcessNumbered"/>
    <dgm:cxn modelId="{865DD5B0-5617-47BC-9633-7069E872E1D9}" srcId="{0D7F2EB2-85CC-4E87-8351-F84F4FD1C836}" destId="{34502D3E-A58C-4104-B1CB-B1BEB8F7F44B}" srcOrd="0" destOrd="0" parTransId="{42BCFA31-3A30-41DB-980A-96724AAF80D2}" sibTransId="{D83EB2F7-9AFB-4453-BAF0-DF05D97172E1}"/>
    <dgm:cxn modelId="{DD9775B6-E5FA-4CD7-B611-2EAFFEDE76DB}" type="presOf" srcId="{CFBE6B72-B034-4BDF-9E1A-F0181D1C0892}" destId="{112F024B-531F-4D58-A8DB-9188030CBC42}" srcOrd="0" destOrd="1" presId="urn:microsoft.com/office/officeart/2016/7/layout/BasicLinearProcessNumbered"/>
    <dgm:cxn modelId="{7E7371CC-796F-4339-A631-9C747D6C6D67}" type="presOf" srcId="{8779F55B-A35D-4192-9710-69F453B10051}" destId="{D2C820D2-817C-4D66-A783-8A3C8351CC5F}" srcOrd="0" destOrd="0" presId="urn:microsoft.com/office/officeart/2016/7/layout/BasicLinearProcessNumbered"/>
    <dgm:cxn modelId="{E70D72D7-E8E7-4873-AEC8-5BCF0F15A3BB}" type="presOf" srcId="{CB036C61-F799-4BE5-B3B7-B6F2AB62205E}" destId="{6266CE3E-E6F6-476C-AFB8-5413495D3F0B}" srcOrd="0" destOrd="1" presId="urn:microsoft.com/office/officeart/2016/7/layout/BasicLinearProcessNumbered"/>
    <dgm:cxn modelId="{865446EC-F348-450F-8883-614783121103}" type="presOf" srcId="{5A221002-1FAC-4EDF-8626-D948526F5FA6}" destId="{52CEBEAA-084A-4668-B36D-85CF49768878}" srcOrd="0" destOrd="0" presId="urn:microsoft.com/office/officeart/2016/7/layout/BasicLinearProcessNumbered"/>
    <dgm:cxn modelId="{A81FD98A-BD7D-4339-A4E8-230772529FA0}" type="presParOf" srcId="{52CEBEAA-084A-4668-B36D-85CF49768878}" destId="{B3305B9B-5396-4A60-BC20-F8B3EB504BFC}" srcOrd="0" destOrd="0" presId="urn:microsoft.com/office/officeart/2016/7/layout/BasicLinearProcessNumbered"/>
    <dgm:cxn modelId="{CF2EE91B-D560-41E4-9129-55D05947C3A8}" type="presParOf" srcId="{B3305B9B-5396-4A60-BC20-F8B3EB504BFC}" destId="{1711D772-1C1E-4DFE-AF9A-4E364D5A7F85}" srcOrd="0" destOrd="0" presId="urn:microsoft.com/office/officeart/2016/7/layout/BasicLinearProcessNumbered"/>
    <dgm:cxn modelId="{4F2705C6-B11B-46D9-9E5B-7A21559C88A5}" type="presParOf" srcId="{B3305B9B-5396-4A60-BC20-F8B3EB504BFC}" destId="{32D6ED7B-F711-4F17-9264-1EEC0D553E2D}" srcOrd="1" destOrd="0" presId="urn:microsoft.com/office/officeart/2016/7/layout/BasicLinearProcessNumbered"/>
    <dgm:cxn modelId="{D0B18AA4-7539-4EB7-9BC8-0FE7A568220D}" type="presParOf" srcId="{B3305B9B-5396-4A60-BC20-F8B3EB504BFC}" destId="{F6BB9B61-F33C-45E9-B00F-686EDC74C4A3}" srcOrd="2" destOrd="0" presId="urn:microsoft.com/office/officeart/2016/7/layout/BasicLinearProcessNumbered"/>
    <dgm:cxn modelId="{F9EF2447-38E1-452B-902F-B29A8D3AB944}" type="presParOf" srcId="{B3305B9B-5396-4A60-BC20-F8B3EB504BFC}" destId="{6266CE3E-E6F6-476C-AFB8-5413495D3F0B}" srcOrd="3" destOrd="0" presId="urn:microsoft.com/office/officeart/2016/7/layout/BasicLinearProcessNumbered"/>
    <dgm:cxn modelId="{0461E5B1-9168-43FD-9A5C-65FD9FB53754}" type="presParOf" srcId="{52CEBEAA-084A-4668-B36D-85CF49768878}" destId="{A804C25A-5454-40A2-ACFE-E5316CA6A893}" srcOrd="1" destOrd="0" presId="urn:microsoft.com/office/officeart/2016/7/layout/BasicLinearProcessNumbered"/>
    <dgm:cxn modelId="{59126254-A90A-4A5B-87E3-4D0BDDD1FF32}" type="presParOf" srcId="{52CEBEAA-084A-4668-B36D-85CF49768878}" destId="{FA1F118D-DE80-4BDC-9476-33E353B1E98E}" srcOrd="2" destOrd="0" presId="urn:microsoft.com/office/officeart/2016/7/layout/BasicLinearProcessNumbered"/>
    <dgm:cxn modelId="{25CC2F77-CFE7-48D6-9C81-5B296EE472EA}" type="presParOf" srcId="{FA1F118D-DE80-4BDC-9476-33E353B1E98E}" destId="{F7D656CA-E5C1-4A7E-B223-372498CF7E81}" srcOrd="0" destOrd="0" presId="urn:microsoft.com/office/officeart/2016/7/layout/BasicLinearProcessNumbered"/>
    <dgm:cxn modelId="{411B9FA0-124E-43C7-8AF1-287EABB6C315}" type="presParOf" srcId="{FA1F118D-DE80-4BDC-9476-33E353B1E98E}" destId="{F58CA224-F7E3-452B-952F-CB730B07ADB6}" srcOrd="1" destOrd="0" presId="urn:microsoft.com/office/officeart/2016/7/layout/BasicLinearProcessNumbered"/>
    <dgm:cxn modelId="{8630C779-A3D4-42D3-8FDC-FB740EEA3CDC}" type="presParOf" srcId="{FA1F118D-DE80-4BDC-9476-33E353B1E98E}" destId="{F498762D-DFF0-4CDA-93B0-3C8F78AF5D2D}" srcOrd="2" destOrd="0" presId="urn:microsoft.com/office/officeart/2016/7/layout/BasicLinearProcessNumbered"/>
    <dgm:cxn modelId="{3FA0C846-16EE-499B-A39E-F310EC3CC2F8}" type="presParOf" srcId="{FA1F118D-DE80-4BDC-9476-33E353B1E98E}" destId="{D1CA8876-85BF-4573-85FA-532D8A8114EA}" srcOrd="3" destOrd="0" presId="urn:microsoft.com/office/officeart/2016/7/layout/BasicLinearProcessNumbered"/>
    <dgm:cxn modelId="{20846235-B1C1-4ADB-A9AD-5D96FF32774A}" type="presParOf" srcId="{52CEBEAA-084A-4668-B36D-85CF49768878}" destId="{480A60EC-D8C7-4617-9F74-41075B7F5355}" srcOrd="3" destOrd="0" presId="urn:microsoft.com/office/officeart/2016/7/layout/BasicLinearProcessNumbered"/>
    <dgm:cxn modelId="{86304038-CB06-4422-A45C-415253F63BEE}" type="presParOf" srcId="{52CEBEAA-084A-4668-B36D-85CF49768878}" destId="{7EC26BBB-1699-4729-8CAC-E538330CC9B3}" srcOrd="4" destOrd="0" presId="urn:microsoft.com/office/officeart/2016/7/layout/BasicLinearProcessNumbered"/>
    <dgm:cxn modelId="{6252675E-16EE-4817-8889-8B59470D6587}" type="presParOf" srcId="{7EC26BBB-1699-4729-8CAC-E538330CC9B3}" destId="{8624EFD7-F610-4E18-946D-956484F4C346}" srcOrd="0" destOrd="0" presId="urn:microsoft.com/office/officeart/2016/7/layout/BasicLinearProcessNumbered"/>
    <dgm:cxn modelId="{05B665FA-FAB7-4B81-9990-19E46F49BDC0}" type="presParOf" srcId="{7EC26BBB-1699-4729-8CAC-E538330CC9B3}" destId="{D2C820D2-817C-4D66-A783-8A3C8351CC5F}" srcOrd="1" destOrd="0" presId="urn:microsoft.com/office/officeart/2016/7/layout/BasicLinearProcessNumbered"/>
    <dgm:cxn modelId="{032030F0-4BF3-4BF7-92EA-05535F5B84E2}" type="presParOf" srcId="{7EC26BBB-1699-4729-8CAC-E538330CC9B3}" destId="{C47DEBA6-1FCA-46DC-ADA3-9166133EEF1D}" srcOrd="2" destOrd="0" presId="urn:microsoft.com/office/officeart/2016/7/layout/BasicLinearProcessNumbered"/>
    <dgm:cxn modelId="{6312846C-D68E-42B9-A12F-0E108CAA4ED1}" type="presParOf" srcId="{7EC26BBB-1699-4729-8CAC-E538330CC9B3}" destId="{112F024B-531F-4D58-A8DB-9188030CBC4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BDDA1-CDEF-48BD-BA47-E0E5FCE6E3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3D0AE-D662-4367-805E-E0E7719E45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b-NO"/>
            <a:t>AVINOR</a:t>
          </a:r>
          <a:endParaRPr lang="en-US"/>
        </a:p>
      </dgm:t>
    </dgm:pt>
    <dgm:pt modelId="{59BAFBAF-A009-45EE-BDD9-064E2F92FEC0}" type="parTrans" cxnId="{0B09B861-F4DF-4BAB-A37E-793DC23E46E7}">
      <dgm:prSet/>
      <dgm:spPr/>
      <dgm:t>
        <a:bodyPr/>
        <a:lstStyle/>
        <a:p>
          <a:endParaRPr lang="en-US"/>
        </a:p>
      </dgm:t>
    </dgm:pt>
    <dgm:pt modelId="{62210072-4C5A-4810-8E79-B7B01681D32C}" type="sibTrans" cxnId="{0B09B861-F4DF-4BAB-A37E-793DC23E46E7}">
      <dgm:prSet/>
      <dgm:spPr/>
      <dgm:t>
        <a:bodyPr/>
        <a:lstStyle/>
        <a:p>
          <a:endParaRPr lang="en-US"/>
        </a:p>
      </dgm:t>
    </dgm:pt>
    <dgm:pt modelId="{E9302C3B-47FB-4388-AE7D-0B20268147E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REMOVES A LIST OF AIRLINES YOU WANT TO REMOVE</a:t>
          </a:r>
          <a:endParaRPr lang="en-US"/>
        </a:p>
      </dgm:t>
    </dgm:pt>
    <dgm:pt modelId="{0F0BBA91-53C2-4EB2-AA2F-1B7A6A414857}" type="parTrans" cxnId="{68A92DD4-445B-440F-BE29-485CA43CCAC3}">
      <dgm:prSet/>
      <dgm:spPr/>
      <dgm:t>
        <a:bodyPr/>
        <a:lstStyle/>
        <a:p>
          <a:endParaRPr lang="en-US"/>
        </a:p>
      </dgm:t>
    </dgm:pt>
    <dgm:pt modelId="{18970B43-16AB-4928-89B5-81BF7D4AF58A}" type="sibTrans" cxnId="{68A92DD4-445B-440F-BE29-485CA43CCAC3}">
      <dgm:prSet/>
      <dgm:spPr/>
      <dgm:t>
        <a:bodyPr/>
        <a:lstStyle/>
        <a:p>
          <a:endParaRPr lang="en-US"/>
        </a:p>
      </dgm:t>
    </dgm:pt>
    <dgm:pt modelId="{C3EA4496-B95F-49BA-8F1F-C5CC7E02872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IN OUR CASE IT ONLY REMOVES «JUL»</a:t>
          </a:r>
          <a:endParaRPr lang="en-US"/>
        </a:p>
      </dgm:t>
    </dgm:pt>
    <dgm:pt modelId="{C4961B0F-3E51-4300-8324-70CB12040EBE}" type="parTrans" cxnId="{5E007645-C2BF-42D4-93CE-19B232F78500}">
      <dgm:prSet/>
      <dgm:spPr/>
      <dgm:t>
        <a:bodyPr/>
        <a:lstStyle/>
        <a:p>
          <a:endParaRPr lang="en-US"/>
        </a:p>
      </dgm:t>
    </dgm:pt>
    <dgm:pt modelId="{E8B40440-89F7-4668-8DDA-FE1F46B3C14B}" type="sibTrans" cxnId="{5E007645-C2BF-42D4-93CE-19B232F78500}">
      <dgm:prSet/>
      <dgm:spPr/>
      <dgm:t>
        <a:bodyPr/>
        <a:lstStyle/>
        <a:p>
          <a:endParaRPr lang="en-US"/>
        </a:p>
      </dgm:t>
    </dgm:pt>
    <dgm:pt modelId="{2584E6F9-86B8-420B-BBCE-00D2BC7820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DISTANCE MATRIX</a:t>
          </a:r>
          <a:endParaRPr lang="en-US"/>
        </a:p>
      </dgm:t>
    </dgm:pt>
    <dgm:pt modelId="{6781D019-2567-4186-9B1E-BA8B70C52EDA}" type="parTrans" cxnId="{147AE748-20B8-402C-BB24-4829F6115270}">
      <dgm:prSet/>
      <dgm:spPr/>
      <dgm:t>
        <a:bodyPr/>
        <a:lstStyle/>
        <a:p>
          <a:endParaRPr lang="en-US"/>
        </a:p>
      </dgm:t>
    </dgm:pt>
    <dgm:pt modelId="{100AA157-89C5-4C05-B3E6-828D4BA9FD41}" type="sibTrans" cxnId="{147AE748-20B8-402C-BB24-4829F6115270}">
      <dgm:prSet/>
      <dgm:spPr/>
      <dgm:t>
        <a:bodyPr/>
        <a:lstStyle/>
        <a:p>
          <a:endParaRPr lang="en-US"/>
        </a:p>
      </dgm:t>
    </dgm:pt>
    <dgm:pt modelId="{F6B99083-1F58-4EC9-A92A-3EED2ED954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RESTRUCTURE HORRIBLE CSV FORMAT TO DF</a:t>
          </a:r>
          <a:endParaRPr lang="en-US"/>
        </a:p>
      </dgm:t>
    </dgm:pt>
    <dgm:pt modelId="{935CEE8C-BC22-4E7B-9233-C9F2F0F0CE7A}" type="parTrans" cxnId="{0D5E6556-E64D-44FC-9558-F59ABEDF8506}">
      <dgm:prSet/>
      <dgm:spPr/>
      <dgm:t>
        <a:bodyPr/>
        <a:lstStyle/>
        <a:p>
          <a:endParaRPr lang="en-US"/>
        </a:p>
      </dgm:t>
    </dgm:pt>
    <dgm:pt modelId="{15115086-D2DE-4F9B-990F-162709516A1B}" type="sibTrans" cxnId="{0D5E6556-E64D-44FC-9558-F59ABEDF8506}">
      <dgm:prSet/>
      <dgm:spPr/>
      <dgm:t>
        <a:bodyPr/>
        <a:lstStyle/>
        <a:p>
          <a:endParaRPr lang="en-US"/>
        </a:p>
      </dgm:t>
    </dgm:pt>
    <dgm:pt modelId="{5FCF8088-06E7-4493-9A94-9B44731D2F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 PLANE DATA</a:t>
          </a:r>
          <a:endParaRPr lang="en-US"/>
        </a:p>
      </dgm:t>
    </dgm:pt>
    <dgm:pt modelId="{5DD0DD2A-CF7C-4C00-B285-025E8F17436A}" type="parTrans" cxnId="{8B1A705E-7B03-4695-BE5F-B545BB3EE90A}">
      <dgm:prSet/>
      <dgm:spPr/>
      <dgm:t>
        <a:bodyPr/>
        <a:lstStyle/>
        <a:p>
          <a:endParaRPr lang="en-US"/>
        </a:p>
      </dgm:t>
    </dgm:pt>
    <dgm:pt modelId="{8BD8F92D-9D66-4B82-9FAA-F3E41E290851}" type="sibTrans" cxnId="{8B1A705E-7B03-4695-BE5F-B545BB3EE90A}">
      <dgm:prSet/>
      <dgm:spPr/>
      <dgm:t>
        <a:bodyPr/>
        <a:lstStyle/>
        <a:p>
          <a:endParaRPr lang="en-US"/>
        </a:p>
      </dgm:t>
    </dgm:pt>
    <dgm:pt modelId="{6A011685-4541-4C03-9E4B-DF6E90F656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 PLANE DATA TO DESTINATION DATA</a:t>
          </a:r>
          <a:endParaRPr lang="en-US"/>
        </a:p>
      </dgm:t>
    </dgm:pt>
    <dgm:pt modelId="{489B61EA-491C-4C4C-BE87-521D74085FDB}" type="parTrans" cxnId="{86DF17D8-C4D7-4AB5-930D-C43658E97DFA}">
      <dgm:prSet/>
      <dgm:spPr/>
      <dgm:t>
        <a:bodyPr/>
        <a:lstStyle/>
        <a:p>
          <a:endParaRPr lang="en-US"/>
        </a:p>
      </dgm:t>
    </dgm:pt>
    <dgm:pt modelId="{DDB502DA-025A-4490-896F-05FCF9804B40}" type="sibTrans" cxnId="{86DF17D8-C4D7-4AB5-930D-C43658E97DFA}">
      <dgm:prSet/>
      <dgm:spPr/>
      <dgm:t>
        <a:bodyPr/>
        <a:lstStyle/>
        <a:p>
          <a:endParaRPr lang="en-US"/>
        </a:p>
      </dgm:t>
    </dgm:pt>
    <dgm:pt modelId="{B933B73D-CB25-44BF-9D51-DCD1674A33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SAVE TO JSON USING PANDAS</a:t>
          </a:r>
          <a:endParaRPr lang="en-US"/>
        </a:p>
      </dgm:t>
    </dgm:pt>
    <dgm:pt modelId="{78F9576F-A96B-4198-A8D8-1826D3EE410F}" type="parTrans" cxnId="{744E9672-A7B9-4845-A9B2-5B3F94B3E83B}">
      <dgm:prSet/>
      <dgm:spPr/>
      <dgm:t>
        <a:bodyPr/>
        <a:lstStyle/>
        <a:p>
          <a:endParaRPr lang="en-US"/>
        </a:p>
      </dgm:t>
    </dgm:pt>
    <dgm:pt modelId="{ED45C48E-E50E-413C-83BE-18E8B754D768}" type="sibTrans" cxnId="{744E9672-A7B9-4845-A9B2-5B3F94B3E83B}">
      <dgm:prSet/>
      <dgm:spPr/>
      <dgm:t>
        <a:bodyPr/>
        <a:lstStyle/>
        <a:p>
          <a:endParaRPr lang="en-US"/>
        </a:p>
      </dgm:t>
    </dgm:pt>
    <dgm:pt modelId="{911BC4E8-1E65-47CD-8D6A-81F0EB58E7C5}" type="pres">
      <dgm:prSet presAssocID="{AB1BDDA1-CDEF-48BD-BA47-E0E5FCE6E37B}" presName="root" presStyleCnt="0">
        <dgm:presLayoutVars>
          <dgm:dir/>
          <dgm:resizeHandles val="exact"/>
        </dgm:presLayoutVars>
      </dgm:prSet>
      <dgm:spPr/>
    </dgm:pt>
    <dgm:pt modelId="{57C41293-C2AE-4F2D-8A65-A94EF786CF71}" type="pres">
      <dgm:prSet presAssocID="{C8E3D0AE-D662-4367-805E-E0E7719E45A3}" presName="compNode" presStyleCnt="0"/>
      <dgm:spPr/>
    </dgm:pt>
    <dgm:pt modelId="{21861381-9670-405A-AFBD-3A9DEACD70FF}" type="pres">
      <dgm:prSet presAssocID="{C8E3D0AE-D662-4367-805E-E0E7719E45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5219C31-01CC-435D-B932-47A139015FC5}" type="pres">
      <dgm:prSet presAssocID="{C8E3D0AE-D662-4367-805E-E0E7719E45A3}" presName="iconSpace" presStyleCnt="0"/>
      <dgm:spPr/>
    </dgm:pt>
    <dgm:pt modelId="{68DD3E60-F251-4E8E-85E4-2F7B671B778F}" type="pres">
      <dgm:prSet presAssocID="{C8E3D0AE-D662-4367-805E-E0E7719E45A3}" presName="parTx" presStyleLbl="revTx" presStyleIdx="0" presStyleCnt="6">
        <dgm:presLayoutVars>
          <dgm:chMax val="0"/>
          <dgm:chPref val="0"/>
        </dgm:presLayoutVars>
      </dgm:prSet>
      <dgm:spPr/>
    </dgm:pt>
    <dgm:pt modelId="{D2F53437-AE8C-43E2-ADF8-3FB04C642375}" type="pres">
      <dgm:prSet presAssocID="{C8E3D0AE-D662-4367-805E-E0E7719E45A3}" presName="txSpace" presStyleCnt="0"/>
      <dgm:spPr/>
    </dgm:pt>
    <dgm:pt modelId="{02C326EF-C90C-4A3B-A3B1-037CEE70A83D}" type="pres">
      <dgm:prSet presAssocID="{C8E3D0AE-D662-4367-805E-E0E7719E45A3}" presName="desTx" presStyleLbl="revTx" presStyleIdx="1" presStyleCnt="6">
        <dgm:presLayoutVars/>
      </dgm:prSet>
      <dgm:spPr/>
    </dgm:pt>
    <dgm:pt modelId="{BEA908C9-32B9-481F-B366-947E118C68DA}" type="pres">
      <dgm:prSet presAssocID="{62210072-4C5A-4810-8E79-B7B01681D32C}" presName="sibTrans" presStyleCnt="0"/>
      <dgm:spPr/>
    </dgm:pt>
    <dgm:pt modelId="{35A29375-56AA-4821-9D10-D8C575D523CB}" type="pres">
      <dgm:prSet presAssocID="{2584E6F9-86B8-420B-BBCE-00D2BC7820F4}" presName="compNode" presStyleCnt="0"/>
      <dgm:spPr/>
    </dgm:pt>
    <dgm:pt modelId="{F7DE793F-A146-4EF1-B680-ACDAE89D1EBE}" type="pres">
      <dgm:prSet presAssocID="{2584E6F9-86B8-420B-BBCE-00D2BC7820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9A45BE-7B4A-4039-B909-3F6D89B063FF}" type="pres">
      <dgm:prSet presAssocID="{2584E6F9-86B8-420B-BBCE-00D2BC7820F4}" presName="iconSpace" presStyleCnt="0"/>
      <dgm:spPr/>
    </dgm:pt>
    <dgm:pt modelId="{C7A79CF9-98E3-45BD-B34D-BAD2C925471C}" type="pres">
      <dgm:prSet presAssocID="{2584E6F9-86B8-420B-BBCE-00D2BC7820F4}" presName="parTx" presStyleLbl="revTx" presStyleIdx="2" presStyleCnt="6">
        <dgm:presLayoutVars>
          <dgm:chMax val="0"/>
          <dgm:chPref val="0"/>
        </dgm:presLayoutVars>
      </dgm:prSet>
      <dgm:spPr/>
    </dgm:pt>
    <dgm:pt modelId="{D9E2A00E-8380-4CA4-97C1-0ADD967D777A}" type="pres">
      <dgm:prSet presAssocID="{2584E6F9-86B8-420B-BBCE-00D2BC7820F4}" presName="txSpace" presStyleCnt="0"/>
      <dgm:spPr/>
    </dgm:pt>
    <dgm:pt modelId="{167C7EA5-73A7-45F5-91C6-3B1BF215B7A3}" type="pres">
      <dgm:prSet presAssocID="{2584E6F9-86B8-420B-BBCE-00D2BC7820F4}" presName="desTx" presStyleLbl="revTx" presStyleIdx="3" presStyleCnt="6">
        <dgm:presLayoutVars/>
      </dgm:prSet>
      <dgm:spPr/>
    </dgm:pt>
    <dgm:pt modelId="{0E9F8F26-72B7-4025-9305-A252DE83D1F1}" type="pres">
      <dgm:prSet presAssocID="{100AA157-89C5-4C05-B3E6-828D4BA9FD41}" presName="sibTrans" presStyleCnt="0"/>
      <dgm:spPr/>
    </dgm:pt>
    <dgm:pt modelId="{D777F2AF-2389-46F2-80AA-48B1990841DB}" type="pres">
      <dgm:prSet presAssocID="{B933B73D-CB25-44BF-9D51-DCD1674A336C}" presName="compNode" presStyleCnt="0"/>
      <dgm:spPr/>
    </dgm:pt>
    <dgm:pt modelId="{BA734CDB-6FC8-48B1-B1FD-20D07DCCFB31}" type="pres">
      <dgm:prSet presAssocID="{B933B73D-CB25-44BF-9D51-DCD1674A3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 with solid fill"/>
        </a:ext>
      </dgm:extLst>
    </dgm:pt>
    <dgm:pt modelId="{DCAAC022-3355-4757-841D-34E52CBBBFA2}" type="pres">
      <dgm:prSet presAssocID="{B933B73D-CB25-44BF-9D51-DCD1674A336C}" presName="iconSpace" presStyleCnt="0"/>
      <dgm:spPr/>
    </dgm:pt>
    <dgm:pt modelId="{F927F20F-6C25-436C-B884-1CAAC408859D}" type="pres">
      <dgm:prSet presAssocID="{B933B73D-CB25-44BF-9D51-DCD1674A336C}" presName="parTx" presStyleLbl="revTx" presStyleIdx="4" presStyleCnt="6">
        <dgm:presLayoutVars>
          <dgm:chMax val="0"/>
          <dgm:chPref val="0"/>
        </dgm:presLayoutVars>
      </dgm:prSet>
      <dgm:spPr/>
    </dgm:pt>
    <dgm:pt modelId="{4B64B6C2-DA1D-411C-AD46-2DBED2FAE842}" type="pres">
      <dgm:prSet presAssocID="{B933B73D-CB25-44BF-9D51-DCD1674A336C}" presName="txSpace" presStyleCnt="0"/>
      <dgm:spPr/>
    </dgm:pt>
    <dgm:pt modelId="{352E439B-AA2D-4E93-ADEE-DED365752352}" type="pres">
      <dgm:prSet presAssocID="{B933B73D-CB25-44BF-9D51-DCD1674A336C}" presName="desTx" presStyleLbl="revTx" presStyleIdx="5" presStyleCnt="6">
        <dgm:presLayoutVars/>
      </dgm:prSet>
      <dgm:spPr/>
    </dgm:pt>
  </dgm:ptLst>
  <dgm:cxnLst>
    <dgm:cxn modelId="{E7D1481C-BB1B-4CC8-AE1C-8E5C0C8B3E21}" type="presOf" srcId="{5FCF8088-06E7-4493-9A94-9B44731D2F29}" destId="{167C7EA5-73A7-45F5-91C6-3B1BF215B7A3}" srcOrd="0" destOrd="1" presId="urn:microsoft.com/office/officeart/2018/2/layout/IconLabelDescriptionList"/>
    <dgm:cxn modelId="{DEE9B92C-A879-4B2D-B4E8-7BB99C7731E7}" type="presOf" srcId="{6A011685-4541-4C03-9E4B-DF6E90F65652}" destId="{167C7EA5-73A7-45F5-91C6-3B1BF215B7A3}" srcOrd="0" destOrd="2" presId="urn:microsoft.com/office/officeart/2018/2/layout/IconLabelDescriptionList"/>
    <dgm:cxn modelId="{0E5E9A33-105B-4075-8F5F-D13D3E01C1FF}" type="presOf" srcId="{B933B73D-CB25-44BF-9D51-DCD1674A336C}" destId="{F927F20F-6C25-436C-B884-1CAAC408859D}" srcOrd="0" destOrd="0" presId="urn:microsoft.com/office/officeart/2018/2/layout/IconLabelDescriptionList"/>
    <dgm:cxn modelId="{8B1A705E-7B03-4695-BE5F-B545BB3EE90A}" srcId="{2584E6F9-86B8-420B-BBCE-00D2BC7820F4}" destId="{5FCF8088-06E7-4493-9A94-9B44731D2F29}" srcOrd="1" destOrd="0" parTransId="{5DD0DD2A-CF7C-4C00-B285-025E8F17436A}" sibTransId="{8BD8F92D-9D66-4B82-9FAA-F3E41E290851}"/>
    <dgm:cxn modelId="{0B09B861-F4DF-4BAB-A37E-793DC23E46E7}" srcId="{AB1BDDA1-CDEF-48BD-BA47-E0E5FCE6E37B}" destId="{C8E3D0AE-D662-4367-805E-E0E7719E45A3}" srcOrd="0" destOrd="0" parTransId="{59BAFBAF-A009-45EE-BDD9-064E2F92FEC0}" sibTransId="{62210072-4C5A-4810-8E79-B7B01681D32C}"/>
    <dgm:cxn modelId="{5E007645-C2BF-42D4-93CE-19B232F78500}" srcId="{C8E3D0AE-D662-4367-805E-E0E7719E45A3}" destId="{C3EA4496-B95F-49BA-8F1F-C5CC7E028721}" srcOrd="1" destOrd="0" parTransId="{C4961B0F-3E51-4300-8324-70CB12040EBE}" sibTransId="{E8B40440-89F7-4668-8DDA-FE1F46B3C14B}"/>
    <dgm:cxn modelId="{147AE748-20B8-402C-BB24-4829F6115270}" srcId="{AB1BDDA1-CDEF-48BD-BA47-E0E5FCE6E37B}" destId="{2584E6F9-86B8-420B-BBCE-00D2BC7820F4}" srcOrd="1" destOrd="0" parTransId="{6781D019-2567-4186-9B1E-BA8B70C52EDA}" sibTransId="{100AA157-89C5-4C05-B3E6-828D4BA9FD41}"/>
    <dgm:cxn modelId="{744E9672-A7B9-4845-A9B2-5B3F94B3E83B}" srcId="{AB1BDDA1-CDEF-48BD-BA47-E0E5FCE6E37B}" destId="{B933B73D-CB25-44BF-9D51-DCD1674A336C}" srcOrd="2" destOrd="0" parTransId="{78F9576F-A96B-4198-A8D8-1826D3EE410F}" sibTransId="{ED45C48E-E50E-413C-83BE-18E8B754D768}"/>
    <dgm:cxn modelId="{0D5E6556-E64D-44FC-9558-F59ABEDF8506}" srcId="{2584E6F9-86B8-420B-BBCE-00D2BC7820F4}" destId="{F6B99083-1F58-4EC9-A92A-3EED2ED95458}" srcOrd="0" destOrd="0" parTransId="{935CEE8C-BC22-4E7B-9233-C9F2F0F0CE7A}" sibTransId="{15115086-D2DE-4F9B-990F-162709516A1B}"/>
    <dgm:cxn modelId="{839B497E-2201-4C5F-918B-A35CBEECA7E9}" type="presOf" srcId="{C3EA4496-B95F-49BA-8F1F-C5CC7E028721}" destId="{02C326EF-C90C-4A3B-A3B1-037CEE70A83D}" srcOrd="0" destOrd="1" presId="urn:microsoft.com/office/officeart/2018/2/layout/IconLabelDescriptionList"/>
    <dgm:cxn modelId="{26F63CAB-6EFE-4FD4-9DD4-3147A9A7BD44}" type="presOf" srcId="{2584E6F9-86B8-420B-BBCE-00D2BC7820F4}" destId="{C7A79CF9-98E3-45BD-B34D-BAD2C925471C}" srcOrd="0" destOrd="0" presId="urn:microsoft.com/office/officeart/2018/2/layout/IconLabelDescriptionList"/>
    <dgm:cxn modelId="{F58F43AB-6499-4513-A0BD-59EBFFA49569}" type="presOf" srcId="{AB1BDDA1-CDEF-48BD-BA47-E0E5FCE6E37B}" destId="{911BC4E8-1E65-47CD-8D6A-81F0EB58E7C5}" srcOrd="0" destOrd="0" presId="urn:microsoft.com/office/officeart/2018/2/layout/IconLabelDescriptionList"/>
    <dgm:cxn modelId="{14DE3BAF-06D9-46AE-B3D9-B6A4533C84E9}" type="presOf" srcId="{C8E3D0AE-D662-4367-805E-E0E7719E45A3}" destId="{68DD3E60-F251-4E8E-85E4-2F7B671B778F}" srcOrd="0" destOrd="0" presId="urn:microsoft.com/office/officeart/2018/2/layout/IconLabelDescriptionList"/>
    <dgm:cxn modelId="{68A92DD4-445B-440F-BE29-485CA43CCAC3}" srcId="{C8E3D0AE-D662-4367-805E-E0E7719E45A3}" destId="{E9302C3B-47FB-4388-AE7D-0B20268147E0}" srcOrd="0" destOrd="0" parTransId="{0F0BBA91-53C2-4EB2-AA2F-1B7A6A414857}" sibTransId="{18970B43-16AB-4928-89B5-81BF7D4AF58A}"/>
    <dgm:cxn modelId="{86DF17D8-C4D7-4AB5-930D-C43658E97DFA}" srcId="{2584E6F9-86B8-420B-BBCE-00D2BC7820F4}" destId="{6A011685-4541-4C03-9E4B-DF6E90F65652}" srcOrd="2" destOrd="0" parTransId="{489B61EA-491C-4C4C-BE87-521D74085FDB}" sibTransId="{DDB502DA-025A-4490-896F-05FCF9804B40}"/>
    <dgm:cxn modelId="{FE988FE6-AFC8-41B8-B3B4-28890E9F4E8F}" type="presOf" srcId="{F6B99083-1F58-4EC9-A92A-3EED2ED95458}" destId="{167C7EA5-73A7-45F5-91C6-3B1BF215B7A3}" srcOrd="0" destOrd="0" presId="urn:microsoft.com/office/officeart/2018/2/layout/IconLabelDescriptionList"/>
    <dgm:cxn modelId="{F36B4AFB-9DD9-484A-B698-C018788066DB}" type="presOf" srcId="{E9302C3B-47FB-4388-AE7D-0B20268147E0}" destId="{02C326EF-C90C-4A3B-A3B1-037CEE70A83D}" srcOrd="0" destOrd="0" presId="urn:microsoft.com/office/officeart/2018/2/layout/IconLabelDescriptionList"/>
    <dgm:cxn modelId="{DA45460B-E3A5-47B4-9CB8-63030E52964C}" type="presParOf" srcId="{911BC4E8-1E65-47CD-8D6A-81F0EB58E7C5}" destId="{57C41293-C2AE-4F2D-8A65-A94EF786CF71}" srcOrd="0" destOrd="0" presId="urn:microsoft.com/office/officeart/2018/2/layout/IconLabelDescriptionList"/>
    <dgm:cxn modelId="{E1ADB057-04B9-4717-9370-3114C25FD614}" type="presParOf" srcId="{57C41293-C2AE-4F2D-8A65-A94EF786CF71}" destId="{21861381-9670-405A-AFBD-3A9DEACD70FF}" srcOrd="0" destOrd="0" presId="urn:microsoft.com/office/officeart/2018/2/layout/IconLabelDescriptionList"/>
    <dgm:cxn modelId="{A41CD3EE-C8D8-43CB-A2E8-DCC745612843}" type="presParOf" srcId="{57C41293-C2AE-4F2D-8A65-A94EF786CF71}" destId="{F5219C31-01CC-435D-B932-47A139015FC5}" srcOrd="1" destOrd="0" presId="urn:microsoft.com/office/officeart/2018/2/layout/IconLabelDescriptionList"/>
    <dgm:cxn modelId="{3D5F316B-A53F-48B8-B1DC-414A4D87E731}" type="presParOf" srcId="{57C41293-C2AE-4F2D-8A65-A94EF786CF71}" destId="{68DD3E60-F251-4E8E-85E4-2F7B671B778F}" srcOrd="2" destOrd="0" presId="urn:microsoft.com/office/officeart/2018/2/layout/IconLabelDescriptionList"/>
    <dgm:cxn modelId="{4C102248-9711-4CA0-A09D-C78A60258EC9}" type="presParOf" srcId="{57C41293-C2AE-4F2D-8A65-A94EF786CF71}" destId="{D2F53437-AE8C-43E2-ADF8-3FB04C642375}" srcOrd="3" destOrd="0" presId="urn:microsoft.com/office/officeart/2018/2/layout/IconLabelDescriptionList"/>
    <dgm:cxn modelId="{8D4DA098-0122-4C67-B493-28D0543CD8AD}" type="presParOf" srcId="{57C41293-C2AE-4F2D-8A65-A94EF786CF71}" destId="{02C326EF-C90C-4A3B-A3B1-037CEE70A83D}" srcOrd="4" destOrd="0" presId="urn:microsoft.com/office/officeart/2018/2/layout/IconLabelDescriptionList"/>
    <dgm:cxn modelId="{FA639E75-800C-4A31-AC0E-69291DDA2FC7}" type="presParOf" srcId="{911BC4E8-1E65-47CD-8D6A-81F0EB58E7C5}" destId="{BEA908C9-32B9-481F-B366-947E118C68DA}" srcOrd="1" destOrd="0" presId="urn:microsoft.com/office/officeart/2018/2/layout/IconLabelDescriptionList"/>
    <dgm:cxn modelId="{7D77F251-BCF5-46C0-9EFF-0A6876AD6C22}" type="presParOf" srcId="{911BC4E8-1E65-47CD-8D6A-81F0EB58E7C5}" destId="{35A29375-56AA-4821-9D10-D8C575D523CB}" srcOrd="2" destOrd="0" presId="urn:microsoft.com/office/officeart/2018/2/layout/IconLabelDescriptionList"/>
    <dgm:cxn modelId="{7A1BEB64-52D1-4C71-B483-E60F82CDBA09}" type="presParOf" srcId="{35A29375-56AA-4821-9D10-D8C575D523CB}" destId="{F7DE793F-A146-4EF1-B680-ACDAE89D1EBE}" srcOrd="0" destOrd="0" presId="urn:microsoft.com/office/officeart/2018/2/layout/IconLabelDescriptionList"/>
    <dgm:cxn modelId="{2A107C97-D371-45DE-9BDF-5237A6757CD1}" type="presParOf" srcId="{35A29375-56AA-4821-9D10-D8C575D523CB}" destId="{239A45BE-7B4A-4039-B909-3F6D89B063FF}" srcOrd="1" destOrd="0" presId="urn:microsoft.com/office/officeart/2018/2/layout/IconLabelDescriptionList"/>
    <dgm:cxn modelId="{6B0D7692-D52F-409C-97FF-61DCA9AC7946}" type="presParOf" srcId="{35A29375-56AA-4821-9D10-D8C575D523CB}" destId="{C7A79CF9-98E3-45BD-B34D-BAD2C925471C}" srcOrd="2" destOrd="0" presId="urn:microsoft.com/office/officeart/2018/2/layout/IconLabelDescriptionList"/>
    <dgm:cxn modelId="{1FFF7AF1-EB7F-42C0-B8B3-22102C5E5BDA}" type="presParOf" srcId="{35A29375-56AA-4821-9D10-D8C575D523CB}" destId="{D9E2A00E-8380-4CA4-97C1-0ADD967D777A}" srcOrd="3" destOrd="0" presId="urn:microsoft.com/office/officeart/2018/2/layout/IconLabelDescriptionList"/>
    <dgm:cxn modelId="{8F9A293D-BB04-4885-BF9B-F4F9FFEC0ED1}" type="presParOf" srcId="{35A29375-56AA-4821-9D10-D8C575D523CB}" destId="{167C7EA5-73A7-45F5-91C6-3B1BF215B7A3}" srcOrd="4" destOrd="0" presId="urn:microsoft.com/office/officeart/2018/2/layout/IconLabelDescriptionList"/>
    <dgm:cxn modelId="{33A9F034-19C9-4EB8-9A81-7F190C8DFE1A}" type="presParOf" srcId="{911BC4E8-1E65-47CD-8D6A-81F0EB58E7C5}" destId="{0E9F8F26-72B7-4025-9305-A252DE83D1F1}" srcOrd="3" destOrd="0" presId="urn:microsoft.com/office/officeart/2018/2/layout/IconLabelDescriptionList"/>
    <dgm:cxn modelId="{48AA7417-2BE3-4177-9852-6835BA042AB0}" type="presParOf" srcId="{911BC4E8-1E65-47CD-8D6A-81F0EB58E7C5}" destId="{D777F2AF-2389-46F2-80AA-48B1990841DB}" srcOrd="4" destOrd="0" presId="urn:microsoft.com/office/officeart/2018/2/layout/IconLabelDescriptionList"/>
    <dgm:cxn modelId="{7A38D6C2-2E83-4C2D-BEF4-D41E29C12973}" type="presParOf" srcId="{D777F2AF-2389-46F2-80AA-48B1990841DB}" destId="{BA734CDB-6FC8-48B1-B1FD-20D07DCCFB31}" srcOrd="0" destOrd="0" presId="urn:microsoft.com/office/officeart/2018/2/layout/IconLabelDescriptionList"/>
    <dgm:cxn modelId="{56499D6D-3E1E-4144-BDC8-FE79BF399C86}" type="presParOf" srcId="{D777F2AF-2389-46F2-80AA-48B1990841DB}" destId="{DCAAC022-3355-4757-841D-34E52CBBBFA2}" srcOrd="1" destOrd="0" presId="urn:microsoft.com/office/officeart/2018/2/layout/IconLabelDescriptionList"/>
    <dgm:cxn modelId="{4B628DEA-7361-404F-A540-5532176B8FC9}" type="presParOf" srcId="{D777F2AF-2389-46F2-80AA-48B1990841DB}" destId="{F927F20F-6C25-436C-B884-1CAAC408859D}" srcOrd="2" destOrd="0" presId="urn:microsoft.com/office/officeart/2018/2/layout/IconLabelDescriptionList"/>
    <dgm:cxn modelId="{3A38DB65-58C2-45DE-9E09-859784FD4F4B}" type="presParOf" srcId="{D777F2AF-2389-46F2-80AA-48B1990841DB}" destId="{4B64B6C2-DA1D-411C-AD46-2DBED2FAE842}" srcOrd="3" destOrd="0" presId="urn:microsoft.com/office/officeart/2018/2/layout/IconLabelDescriptionList"/>
    <dgm:cxn modelId="{8172954A-EACE-4EB1-8559-AD602486B4F7}" type="presParOf" srcId="{D777F2AF-2389-46F2-80AA-48B1990841DB}" destId="{352E439B-AA2D-4E93-ADEE-DED3657523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6A619-647B-4419-A3DC-CA1608122CBC}">
      <dsp:nvSpPr>
        <dsp:cNvPr id="0" name=""/>
        <dsp:cNvSpPr/>
      </dsp:nvSpPr>
      <dsp:spPr>
        <a:xfrm>
          <a:off x="1956815" y="13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FLIGHTS FROM RHODOS TO STAVANGER</a:t>
          </a:r>
        </a:p>
      </dsp:txBody>
      <dsp:txXfrm>
        <a:off x="1956815" y="1314"/>
        <a:ext cx="7827263" cy="1347311"/>
      </dsp:txXfrm>
    </dsp:sp>
    <dsp:sp modelId="{515F10B1-80E7-4E8C-B520-E3816ACA0639}">
      <dsp:nvSpPr>
        <dsp:cNvPr id="0" name=""/>
        <dsp:cNvSpPr/>
      </dsp:nvSpPr>
      <dsp:spPr>
        <a:xfrm>
          <a:off x="0" y="13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314"/>
        <a:ext cx="1956815" cy="1347311"/>
      </dsp:txXfrm>
    </dsp:sp>
    <dsp:sp modelId="{85A30CC6-BA33-49C4-8B97-F4F8AE715286}">
      <dsp:nvSpPr>
        <dsp:cNvPr id="0" name=""/>
        <dsp:cNvSpPr/>
      </dsp:nvSpPr>
      <dsp:spPr>
        <a:xfrm>
          <a:off x="1956815" y="142946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EMISSIONS FROM PLANE MODELS</a:t>
          </a:r>
        </a:p>
      </dsp:txBody>
      <dsp:txXfrm>
        <a:off x="1956815" y="1429464"/>
        <a:ext cx="7827263" cy="1347311"/>
      </dsp:txXfrm>
    </dsp:sp>
    <dsp:sp modelId="{B4E19429-C424-4F5A-B1B8-E1382AF5AE20}">
      <dsp:nvSpPr>
        <dsp:cNvPr id="0" name=""/>
        <dsp:cNvSpPr/>
      </dsp:nvSpPr>
      <dsp:spPr>
        <a:xfrm>
          <a:off x="0" y="142946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</a:t>
          </a:r>
        </a:p>
      </dsp:txBody>
      <dsp:txXfrm>
        <a:off x="0" y="1429464"/>
        <a:ext cx="1956815" cy="1347311"/>
      </dsp:txXfrm>
    </dsp:sp>
    <dsp:sp modelId="{3BEB8AAD-0A74-4BBC-B745-9EC28339526F}">
      <dsp:nvSpPr>
        <dsp:cNvPr id="0" name=""/>
        <dsp:cNvSpPr/>
      </dsp:nvSpPr>
      <dsp:spPr>
        <a:xfrm>
          <a:off x="1956815" y="28576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EMISSIONS ON PLANES FROM RHODOS TO STAVANGER </a:t>
          </a:r>
        </a:p>
      </dsp:txBody>
      <dsp:txXfrm>
        <a:off x="1956815" y="2857614"/>
        <a:ext cx="7827263" cy="1347311"/>
      </dsp:txXfrm>
    </dsp:sp>
    <dsp:sp modelId="{70C68C87-F321-4DF2-9A55-5C32F8EE6DF3}">
      <dsp:nvSpPr>
        <dsp:cNvPr id="0" name=""/>
        <dsp:cNvSpPr/>
      </dsp:nvSpPr>
      <dsp:spPr>
        <a:xfrm>
          <a:off x="0" y="28576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APPLY</a:t>
          </a:r>
        </a:p>
      </dsp:txBody>
      <dsp:txXfrm>
        <a:off x="0" y="2857614"/>
        <a:ext cx="1956815" cy="1347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E99F6-2294-4B22-A1CB-E2C8C89E27BE}">
      <dsp:nvSpPr>
        <dsp:cNvPr id="0" name=""/>
        <dsp:cNvSpPr/>
      </dsp:nvSpPr>
      <dsp:spPr>
        <a:xfrm>
          <a:off x="1598039" y="4202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1144-DA00-4A81-B3D1-1D33E91671D2}">
      <dsp:nvSpPr>
        <dsp:cNvPr id="0" name=""/>
        <dsp:cNvSpPr/>
      </dsp:nvSpPr>
      <dsp:spPr>
        <a:xfrm>
          <a:off x="194039" y="20769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/>
            <a:t>AVINOR TABLE</a:t>
          </a:r>
          <a:endParaRPr lang="en-US" sz="3600" kern="1200"/>
        </a:p>
      </dsp:txBody>
      <dsp:txXfrm>
        <a:off x="194039" y="2076995"/>
        <a:ext cx="4320000" cy="648000"/>
      </dsp:txXfrm>
    </dsp:sp>
    <dsp:sp modelId="{F00E3CCD-CCAB-474C-972A-167BD7F249F4}">
      <dsp:nvSpPr>
        <dsp:cNvPr id="0" name=""/>
        <dsp:cNvSpPr/>
      </dsp:nvSpPr>
      <dsp:spPr>
        <a:xfrm>
          <a:off x="194039" y="2792309"/>
          <a:ext cx="4320000" cy="99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ALL RELEVANT FLIGHTS</a:t>
          </a:r>
          <a:endParaRPr lang="en-US" sz="1700" kern="1200"/>
        </a:p>
      </dsp:txBody>
      <dsp:txXfrm>
        <a:off x="194039" y="2792309"/>
        <a:ext cx="4320000" cy="993660"/>
      </dsp:txXfrm>
    </dsp:sp>
    <dsp:sp modelId="{C39F5C22-F76F-42C0-9CBE-C6EBAFFF8D52}">
      <dsp:nvSpPr>
        <dsp:cNvPr id="0" name=""/>
        <dsp:cNvSpPr/>
      </dsp:nvSpPr>
      <dsp:spPr>
        <a:xfrm>
          <a:off x="6674039" y="4202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63917-3FA8-4947-A1F8-05986A65712D}">
      <dsp:nvSpPr>
        <dsp:cNvPr id="0" name=""/>
        <dsp:cNvSpPr/>
      </dsp:nvSpPr>
      <dsp:spPr>
        <a:xfrm>
          <a:off x="5270039" y="20769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/>
            <a:t>DISTANCE EMISSION</a:t>
          </a:r>
          <a:endParaRPr lang="en-US" sz="3600" kern="1200"/>
        </a:p>
      </dsp:txBody>
      <dsp:txXfrm>
        <a:off x="5270039" y="2076995"/>
        <a:ext cx="4320000" cy="648000"/>
      </dsp:txXfrm>
    </dsp:sp>
    <dsp:sp modelId="{BF28E411-C466-4019-B735-B9E72814E42E}">
      <dsp:nvSpPr>
        <dsp:cNvPr id="0" name=""/>
        <dsp:cNvSpPr/>
      </dsp:nvSpPr>
      <dsp:spPr>
        <a:xfrm>
          <a:off x="5270039" y="2792309"/>
          <a:ext cx="4320000" cy="99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PLANE MODELS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EMISSIONS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DISTANCE</a:t>
          </a:r>
          <a:endParaRPr lang="en-US" sz="1700" kern="1200"/>
        </a:p>
      </dsp:txBody>
      <dsp:txXfrm>
        <a:off x="5270039" y="2792309"/>
        <a:ext cx="4320000" cy="99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1862-3DD4-4FE6-ADB3-6190E49581B1}">
      <dsp:nvSpPr>
        <dsp:cNvPr id="0" name=""/>
        <dsp:cNvSpPr/>
      </dsp:nvSpPr>
      <dsp:spPr>
        <a:xfrm>
          <a:off x="1679039" y="30311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AA736-5F88-4CDE-9A6E-DEC1FD7818C9}">
      <dsp:nvSpPr>
        <dsp:cNvPr id="0" name=""/>
        <dsp:cNvSpPr/>
      </dsp:nvSpPr>
      <dsp:spPr>
        <a:xfrm>
          <a:off x="2147039" y="771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0E5A7-5E90-44A4-A666-DB6763B3406A}">
      <dsp:nvSpPr>
        <dsp:cNvPr id="0" name=""/>
        <dsp:cNvSpPr/>
      </dsp:nvSpPr>
      <dsp:spPr>
        <a:xfrm>
          <a:off x="977039" y="31831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 dirty="0"/>
            <a:t>NO ACCESS TO CLIMATIC</a:t>
          </a:r>
          <a:endParaRPr lang="en-US" sz="1800" kern="1200" dirty="0"/>
        </a:p>
      </dsp:txBody>
      <dsp:txXfrm>
        <a:off x="977039" y="3183120"/>
        <a:ext cx="3600000" cy="720000"/>
      </dsp:txXfrm>
    </dsp:sp>
    <dsp:sp modelId="{B8A76038-60C3-494D-8C9D-53F4AB7959D3}">
      <dsp:nvSpPr>
        <dsp:cNvPr id="0" name=""/>
        <dsp:cNvSpPr/>
      </dsp:nvSpPr>
      <dsp:spPr>
        <a:xfrm>
          <a:off x="5909039" y="303119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919E4-5089-407C-BC99-A62CBBC68A3E}">
      <dsp:nvSpPr>
        <dsp:cNvPr id="0" name=""/>
        <dsp:cNvSpPr/>
      </dsp:nvSpPr>
      <dsp:spPr>
        <a:xfrm>
          <a:off x="6377039" y="771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A2DE-B616-480F-8FFD-9676B8129BFE}">
      <dsp:nvSpPr>
        <dsp:cNvPr id="0" name=""/>
        <dsp:cNvSpPr/>
      </dsp:nvSpPr>
      <dsp:spPr>
        <a:xfrm>
          <a:off x="5207039" y="318312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 dirty="0"/>
            <a:t>NO SCHEDULED FLIGHTS BETWEEN STAVANGER AND RHODOS</a:t>
          </a:r>
        </a:p>
      </dsp:txBody>
      <dsp:txXfrm>
        <a:off x="5207039" y="318312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922E-8521-4A38-9C7E-D9A16ADBD6E7}">
      <dsp:nvSpPr>
        <dsp:cNvPr id="0" name=""/>
        <dsp:cNvSpPr/>
      </dsp:nvSpPr>
      <dsp:spPr>
        <a:xfrm>
          <a:off x="1956815" y="13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DISTANCE BETWEEN RHODOS AND STAVANGER</a:t>
          </a:r>
        </a:p>
      </dsp:txBody>
      <dsp:txXfrm>
        <a:off x="1956815" y="1314"/>
        <a:ext cx="7827263" cy="1347311"/>
      </dsp:txXfrm>
    </dsp:sp>
    <dsp:sp modelId="{7E293C0A-1F8C-4B69-B500-9BCA370B455C}">
      <dsp:nvSpPr>
        <dsp:cNvPr id="0" name=""/>
        <dsp:cNvSpPr/>
      </dsp:nvSpPr>
      <dsp:spPr>
        <a:xfrm>
          <a:off x="0" y="13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1314"/>
        <a:ext cx="1956815" cy="1347311"/>
      </dsp:txXfrm>
    </dsp:sp>
    <dsp:sp modelId="{42404FEC-C9AB-4251-8768-B94357042896}">
      <dsp:nvSpPr>
        <dsp:cNvPr id="0" name=""/>
        <dsp:cNvSpPr/>
      </dsp:nvSpPr>
      <dsp:spPr>
        <a:xfrm>
          <a:off x="1956815" y="142946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EMISSION FOR PLANE MODEL</a:t>
          </a:r>
        </a:p>
      </dsp:txBody>
      <dsp:txXfrm>
        <a:off x="1956815" y="1429464"/>
        <a:ext cx="7827263" cy="1347311"/>
      </dsp:txXfrm>
    </dsp:sp>
    <dsp:sp modelId="{9A08FB4A-39DE-4F7B-A6BD-E3DA98D1DD80}">
      <dsp:nvSpPr>
        <dsp:cNvPr id="0" name=""/>
        <dsp:cNvSpPr/>
      </dsp:nvSpPr>
      <dsp:spPr>
        <a:xfrm>
          <a:off x="0" y="142946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1429464"/>
        <a:ext cx="1956815" cy="1347311"/>
      </dsp:txXfrm>
    </dsp:sp>
    <dsp:sp modelId="{8F160B67-8BFB-4852-9396-E2C4670D2382}">
      <dsp:nvSpPr>
        <dsp:cNvPr id="0" name=""/>
        <dsp:cNvSpPr/>
      </dsp:nvSpPr>
      <dsp:spPr>
        <a:xfrm>
          <a:off x="1956815" y="2857614"/>
          <a:ext cx="7827263" cy="134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71" tIns="342217" rIns="151871" bIns="3422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EMISSION FOR PLANE MODEL ON DISTANCE</a:t>
          </a:r>
        </a:p>
      </dsp:txBody>
      <dsp:txXfrm>
        <a:off x="1956815" y="2857614"/>
        <a:ext cx="7827263" cy="1347311"/>
      </dsp:txXfrm>
    </dsp:sp>
    <dsp:sp modelId="{C5F3B56D-ECD2-4C51-AFBD-D3022829F4CA}">
      <dsp:nvSpPr>
        <dsp:cNvPr id="0" name=""/>
        <dsp:cNvSpPr/>
      </dsp:nvSpPr>
      <dsp:spPr>
        <a:xfrm>
          <a:off x="0" y="2857614"/>
          <a:ext cx="1956815" cy="13473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8" tIns="133084" rIns="103548" bIns="13308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</a:t>
          </a:r>
        </a:p>
      </dsp:txBody>
      <dsp:txXfrm>
        <a:off x="0" y="2857614"/>
        <a:ext cx="1956815" cy="1347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DAE8-B048-462F-97A7-9C97160B6692}">
      <dsp:nvSpPr>
        <dsp:cNvPr id="0" name=""/>
        <dsp:cNvSpPr/>
      </dsp:nvSpPr>
      <dsp:spPr>
        <a:xfrm>
          <a:off x="974826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979C8-6C01-42FB-AC4D-4BDA7B27F214}">
      <dsp:nvSpPr>
        <dsp:cNvPr id="0" name=""/>
        <dsp:cNvSpPr/>
      </dsp:nvSpPr>
      <dsp:spPr>
        <a:xfrm>
          <a:off x="205373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/>
            <a:t>PLANE DATA FROM AVINOR API’S</a:t>
          </a:r>
          <a:endParaRPr lang="en-US" sz="1600" kern="1200"/>
        </a:p>
      </dsp:txBody>
      <dsp:txXfrm>
        <a:off x="205373" y="2547411"/>
        <a:ext cx="2798010" cy="720000"/>
      </dsp:txXfrm>
    </dsp:sp>
    <dsp:sp modelId="{5987A9A0-448F-4EEA-AAEF-4DCE70844C14}">
      <dsp:nvSpPr>
        <dsp:cNvPr id="0" name=""/>
        <dsp:cNvSpPr/>
      </dsp:nvSpPr>
      <dsp:spPr>
        <a:xfrm>
          <a:off x="4262487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59542-EF0A-4AE4-90A4-77D8ADFC3C14}">
      <dsp:nvSpPr>
        <dsp:cNvPr id="0" name=""/>
        <dsp:cNvSpPr/>
      </dsp:nvSpPr>
      <dsp:spPr>
        <a:xfrm>
          <a:off x="3493035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DISTANCE MATRIX API FROM GOOGLE</a:t>
          </a:r>
          <a:endParaRPr lang="en-US" sz="1600" kern="1200" dirty="0"/>
        </a:p>
      </dsp:txBody>
      <dsp:txXfrm>
        <a:off x="3493035" y="2547411"/>
        <a:ext cx="2798010" cy="720000"/>
      </dsp:txXfrm>
    </dsp:sp>
    <dsp:sp modelId="{3DD4FBFD-9D4D-4AA8-95E2-68A326243D91}">
      <dsp:nvSpPr>
        <dsp:cNvPr id="0" name=""/>
        <dsp:cNvSpPr/>
      </dsp:nvSpPr>
      <dsp:spPr>
        <a:xfrm>
          <a:off x="7550149" y="938828"/>
          <a:ext cx="1259104" cy="1259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8963-1C73-4BFE-898A-C088D97E8A02}">
      <dsp:nvSpPr>
        <dsp:cNvPr id="0" name=""/>
        <dsp:cNvSpPr/>
      </dsp:nvSpPr>
      <dsp:spPr>
        <a:xfrm>
          <a:off x="6780696" y="2547411"/>
          <a:ext cx="2798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GENERIC EMISSION FORMULA FOR BOEING PLANE TYPE</a:t>
          </a:r>
          <a:endParaRPr lang="en-US" sz="1600" kern="1200" dirty="0"/>
        </a:p>
      </dsp:txBody>
      <dsp:txXfrm>
        <a:off x="6780696" y="2547411"/>
        <a:ext cx="279801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2058-B57B-4D54-8596-2175DBDADFA7}">
      <dsp:nvSpPr>
        <dsp:cNvPr id="0" name=""/>
        <dsp:cNvSpPr/>
      </dsp:nvSpPr>
      <dsp:spPr>
        <a:xfrm>
          <a:off x="88319" y="1467166"/>
          <a:ext cx="1271907" cy="12719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D50CB-8371-4978-A3AB-E728C44F29E6}">
      <dsp:nvSpPr>
        <dsp:cNvPr id="0" name=""/>
        <dsp:cNvSpPr/>
      </dsp:nvSpPr>
      <dsp:spPr>
        <a:xfrm>
          <a:off x="355420" y="1734266"/>
          <a:ext cx="737706" cy="7377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367A-06A6-428A-B132-4CC51EF6BD5D}">
      <dsp:nvSpPr>
        <dsp:cNvPr id="0" name=""/>
        <dsp:cNvSpPr/>
      </dsp:nvSpPr>
      <dsp:spPr>
        <a:xfrm>
          <a:off x="1632778" y="1467166"/>
          <a:ext cx="2998066" cy="127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DISCUSSED WHAT DATA WE HAD AVAILABLE</a:t>
          </a:r>
          <a:endParaRPr lang="en-US" sz="2400" kern="1200"/>
        </a:p>
      </dsp:txBody>
      <dsp:txXfrm>
        <a:off x="1632778" y="1467166"/>
        <a:ext cx="2998066" cy="1271907"/>
      </dsp:txXfrm>
    </dsp:sp>
    <dsp:sp modelId="{3D7346FC-93BA-4CD1-B182-52AEC2DE4F8E}">
      <dsp:nvSpPr>
        <dsp:cNvPr id="0" name=""/>
        <dsp:cNvSpPr/>
      </dsp:nvSpPr>
      <dsp:spPr>
        <a:xfrm>
          <a:off x="5153235" y="1467166"/>
          <a:ext cx="1271907" cy="12719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872D8-D174-4137-868E-FDEE630E7D2B}">
      <dsp:nvSpPr>
        <dsp:cNvPr id="0" name=""/>
        <dsp:cNvSpPr/>
      </dsp:nvSpPr>
      <dsp:spPr>
        <a:xfrm>
          <a:off x="5420335" y="1734266"/>
          <a:ext cx="737706" cy="7377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A8EDB-2E19-4F69-84BD-24C36F6D653C}">
      <dsp:nvSpPr>
        <dsp:cNvPr id="0" name=""/>
        <dsp:cNvSpPr/>
      </dsp:nvSpPr>
      <dsp:spPr>
        <a:xfrm>
          <a:off x="6697693" y="1467166"/>
          <a:ext cx="2998066" cy="127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DISCUSSED WHAT DATA WE NEED</a:t>
          </a:r>
          <a:endParaRPr lang="en-US" sz="2400" kern="1200"/>
        </a:p>
      </dsp:txBody>
      <dsp:txXfrm>
        <a:off x="6697693" y="1467166"/>
        <a:ext cx="2998066" cy="1271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9DD9E-430B-40A8-96F5-38EAB3FA60BE}">
      <dsp:nvSpPr>
        <dsp:cNvPr id="0" name=""/>
        <dsp:cNvSpPr/>
      </dsp:nvSpPr>
      <dsp:spPr>
        <a:xfrm>
          <a:off x="1382039" y="5359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FF62-A7AF-4652-B2A9-66C366FAFD9B}">
      <dsp:nvSpPr>
        <dsp:cNvPr id="0" name=""/>
        <dsp:cNvSpPr/>
      </dsp:nvSpPr>
      <dsp:spPr>
        <a:xfrm>
          <a:off x="194039" y="295024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600" kern="1200"/>
            <a:t>SOLUTIONS</a:t>
          </a:r>
          <a:endParaRPr lang="en-US" sz="4600" kern="1200"/>
        </a:p>
      </dsp:txBody>
      <dsp:txXfrm>
        <a:off x="194039" y="2950242"/>
        <a:ext cx="4320000" cy="720000"/>
      </dsp:txXfrm>
    </dsp:sp>
    <dsp:sp modelId="{A1A76466-7CF2-4C7B-A00C-F2689758714F}">
      <dsp:nvSpPr>
        <dsp:cNvPr id="0" name=""/>
        <dsp:cNvSpPr/>
      </dsp:nvSpPr>
      <dsp:spPr>
        <a:xfrm>
          <a:off x="6458039" y="5359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0390-A846-49FE-9F1E-D1816EEA18D9}">
      <dsp:nvSpPr>
        <dsp:cNvPr id="0" name=""/>
        <dsp:cNvSpPr/>
      </dsp:nvSpPr>
      <dsp:spPr>
        <a:xfrm>
          <a:off x="5270039" y="295024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600" kern="1200"/>
            <a:t>WORKAROUNDS</a:t>
          </a:r>
          <a:endParaRPr lang="en-US" sz="4600" kern="1200"/>
        </a:p>
      </dsp:txBody>
      <dsp:txXfrm>
        <a:off x="5270039" y="2950242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687F8-FBB3-4A83-AADB-6EF09503EC06}">
      <dsp:nvSpPr>
        <dsp:cNvPr id="0" name=""/>
        <dsp:cNvSpPr/>
      </dsp:nvSpPr>
      <dsp:spPr>
        <a:xfrm>
          <a:off x="686748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EXTRACT</a:t>
          </a:r>
          <a:endParaRPr lang="en-US" sz="3000" kern="1200" dirty="0"/>
        </a:p>
      </dsp:txBody>
      <dsp:txXfrm>
        <a:off x="721939" y="35665"/>
        <a:ext cx="2332641" cy="1131129"/>
      </dsp:txXfrm>
    </dsp:sp>
    <dsp:sp modelId="{128F6E3E-5D56-44BC-8D8E-BA60133FCA3E}">
      <dsp:nvSpPr>
        <dsp:cNvPr id="0" name=""/>
        <dsp:cNvSpPr/>
      </dsp:nvSpPr>
      <dsp:spPr>
        <a:xfrm>
          <a:off x="927051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7F1D-88BB-46A5-9F69-DCE5B6F7A0A5}">
      <dsp:nvSpPr>
        <dsp:cNvPr id="0" name=""/>
        <dsp:cNvSpPr/>
      </dsp:nvSpPr>
      <dsp:spPr>
        <a:xfrm>
          <a:off x="1167353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INGEBORG, HENRIK</a:t>
          </a:r>
          <a:endParaRPr lang="en-US" sz="2700" kern="1200"/>
        </a:p>
      </dsp:txBody>
      <dsp:txXfrm>
        <a:off x="1202544" y="1537555"/>
        <a:ext cx="1852036" cy="1131129"/>
      </dsp:txXfrm>
    </dsp:sp>
    <dsp:sp modelId="{28F33372-1B39-4384-868E-1FA5C381CCB3}">
      <dsp:nvSpPr>
        <dsp:cNvPr id="0" name=""/>
        <dsp:cNvSpPr/>
      </dsp:nvSpPr>
      <dsp:spPr>
        <a:xfrm>
          <a:off x="3690528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LOAD</a:t>
          </a:r>
          <a:endParaRPr lang="en-US" sz="3000" kern="1200" dirty="0"/>
        </a:p>
      </dsp:txBody>
      <dsp:txXfrm>
        <a:off x="3725719" y="35665"/>
        <a:ext cx="2332641" cy="1131129"/>
      </dsp:txXfrm>
    </dsp:sp>
    <dsp:sp modelId="{70EB2878-840B-4FF8-AF98-6D032EF23D01}">
      <dsp:nvSpPr>
        <dsp:cNvPr id="0" name=""/>
        <dsp:cNvSpPr/>
      </dsp:nvSpPr>
      <dsp:spPr>
        <a:xfrm>
          <a:off x="3930830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D323B-9FFC-40CC-8B10-A2DC0FE46D38}">
      <dsp:nvSpPr>
        <dsp:cNvPr id="0" name=""/>
        <dsp:cNvSpPr/>
      </dsp:nvSpPr>
      <dsp:spPr>
        <a:xfrm>
          <a:off x="4171132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MARIUS</a:t>
          </a:r>
          <a:endParaRPr lang="en-US" sz="2700" kern="1200"/>
        </a:p>
      </dsp:txBody>
      <dsp:txXfrm>
        <a:off x="4206323" y="1537555"/>
        <a:ext cx="1852036" cy="1131129"/>
      </dsp:txXfrm>
    </dsp:sp>
    <dsp:sp modelId="{C588559B-60EE-417C-AF35-A0E1CD646773}">
      <dsp:nvSpPr>
        <dsp:cNvPr id="0" name=""/>
        <dsp:cNvSpPr/>
      </dsp:nvSpPr>
      <dsp:spPr>
        <a:xfrm>
          <a:off x="6694307" y="474"/>
          <a:ext cx="2403023" cy="120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TRANSFORM	</a:t>
          </a:r>
          <a:endParaRPr lang="en-US" sz="3000" kern="1200"/>
        </a:p>
      </dsp:txBody>
      <dsp:txXfrm>
        <a:off x="6729498" y="35665"/>
        <a:ext cx="2332641" cy="1131129"/>
      </dsp:txXfrm>
    </dsp:sp>
    <dsp:sp modelId="{DC0B4CA9-8655-4459-82F7-FF0A1F7351CD}">
      <dsp:nvSpPr>
        <dsp:cNvPr id="0" name=""/>
        <dsp:cNvSpPr/>
      </dsp:nvSpPr>
      <dsp:spPr>
        <a:xfrm>
          <a:off x="6934610" y="1201986"/>
          <a:ext cx="240302" cy="9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133"/>
              </a:lnTo>
              <a:lnTo>
                <a:pt x="240302" y="9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128FE-0C15-4579-B689-F6F3139EA27D}">
      <dsp:nvSpPr>
        <dsp:cNvPr id="0" name=""/>
        <dsp:cNvSpPr/>
      </dsp:nvSpPr>
      <dsp:spPr>
        <a:xfrm>
          <a:off x="7174912" y="1502364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 AS CSV</a:t>
          </a:r>
          <a:endParaRPr lang="en-US" sz="2700" kern="1200"/>
        </a:p>
      </dsp:txBody>
      <dsp:txXfrm>
        <a:off x="7210103" y="1537555"/>
        <a:ext cx="1852036" cy="1131129"/>
      </dsp:txXfrm>
    </dsp:sp>
    <dsp:sp modelId="{E03112F2-AC3D-4DD4-B308-DA0F1C105609}">
      <dsp:nvSpPr>
        <dsp:cNvPr id="0" name=""/>
        <dsp:cNvSpPr/>
      </dsp:nvSpPr>
      <dsp:spPr>
        <a:xfrm>
          <a:off x="6934610" y="1201986"/>
          <a:ext cx="240302" cy="24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023"/>
              </a:lnTo>
              <a:lnTo>
                <a:pt x="240302" y="2403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B7CE3-B5F1-462B-918F-64ACE20B0691}">
      <dsp:nvSpPr>
        <dsp:cNvPr id="0" name=""/>
        <dsp:cNvSpPr/>
      </dsp:nvSpPr>
      <dsp:spPr>
        <a:xfrm>
          <a:off x="7174912" y="3004253"/>
          <a:ext cx="1922418" cy="1201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OUT AS JSON</a:t>
          </a:r>
          <a:endParaRPr lang="en-US" sz="2700" kern="1200"/>
        </a:p>
      </dsp:txBody>
      <dsp:txXfrm>
        <a:off x="7210103" y="3039444"/>
        <a:ext cx="1852036" cy="11311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D772-1C1E-4DFE-AF9A-4E364D5A7F85}">
      <dsp:nvSpPr>
        <dsp:cNvPr id="0" name=""/>
        <dsp:cNvSpPr/>
      </dsp:nvSpPr>
      <dsp:spPr>
        <a:xfrm>
          <a:off x="0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AVINOR API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/>
            <a:t>MAKE A SLICE OF ONLY RELEVANT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600" kern="1200"/>
            <a:t>EXTRACTING ALL DATA IS TOO MUCH</a:t>
          </a:r>
          <a:endParaRPr lang="en-US" sz="1600" kern="1200"/>
        </a:p>
      </dsp:txBody>
      <dsp:txXfrm>
        <a:off x="0" y="1298157"/>
        <a:ext cx="3057425" cy="2049723"/>
      </dsp:txXfrm>
    </dsp:sp>
    <dsp:sp modelId="{32D6ED7B-F711-4F17-9264-1EEC0D553E2D}">
      <dsp:nvSpPr>
        <dsp:cNvPr id="0" name=""/>
        <dsp:cNvSpPr/>
      </dsp:nvSpPr>
      <dsp:spPr>
        <a:xfrm>
          <a:off x="1016282" y="341620"/>
          <a:ext cx="1024861" cy="10248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6369" y="491707"/>
        <a:ext cx="724687" cy="724687"/>
      </dsp:txXfrm>
    </dsp:sp>
    <dsp:sp modelId="{F6BB9B61-F33C-45E9-B00F-686EDC74C4A3}">
      <dsp:nvSpPr>
        <dsp:cNvPr id="0" name=""/>
        <dsp:cNvSpPr/>
      </dsp:nvSpPr>
      <dsp:spPr>
        <a:xfrm>
          <a:off x="0" y="3416133"/>
          <a:ext cx="3057425" cy="72"/>
        </a:xfrm>
        <a:prstGeom prst="rect">
          <a:avLst/>
        </a:prstGeom>
        <a:solidFill>
          <a:schemeClr val="accent5">
            <a:hueOff val="-2623789"/>
            <a:satOff val="17855"/>
            <a:lumOff val="79"/>
            <a:alphaOff val="0"/>
          </a:schemeClr>
        </a:solidFill>
        <a:ln w="12700" cap="flat" cmpd="sng" algn="ctr">
          <a:solidFill>
            <a:schemeClr val="accent5">
              <a:hueOff val="-2623789"/>
              <a:satOff val="17855"/>
              <a:lumOff val="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56CA-E5C1-4A7E-B223-372498CF7E81}">
      <dsp:nvSpPr>
        <dsp:cNvPr id="0" name=""/>
        <dsp:cNvSpPr/>
      </dsp:nvSpPr>
      <dsp:spPr>
        <a:xfrm>
          <a:off x="3363168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-6920749"/>
            <a:satOff val="42003"/>
            <a:lumOff val="20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920749"/>
              <a:satOff val="4200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DISTANCE MATRIX API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EXTRACT ALL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NOT MUCH DATA</a:t>
          </a:r>
          <a:endParaRPr lang="en-US" sz="1600" kern="1200"/>
        </a:p>
      </dsp:txBody>
      <dsp:txXfrm>
        <a:off x="3363168" y="1298157"/>
        <a:ext cx="3057425" cy="2049723"/>
      </dsp:txXfrm>
    </dsp:sp>
    <dsp:sp modelId="{F58CA224-F7E3-452B-952F-CB730B07ADB6}">
      <dsp:nvSpPr>
        <dsp:cNvPr id="0" name=""/>
        <dsp:cNvSpPr/>
      </dsp:nvSpPr>
      <dsp:spPr>
        <a:xfrm>
          <a:off x="4379450" y="341620"/>
          <a:ext cx="1024861" cy="1024861"/>
        </a:xfrm>
        <a:prstGeom prst="ellipse">
          <a:avLst/>
        </a:prstGeom>
        <a:solidFill>
          <a:schemeClr val="accent5">
            <a:hueOff val="-5247578"/>
            <a:satOff val="35711"/>
            <a:lumOff val="157"/>
            <a:alphaOff val="0"/>
          </a:schemeClr>
        </a:solidFill>
        <a:ln w="12700" cap="flat" cmpd="sng" algn="ctr">
          <a:solidFill>
            <a:schemeClr val="accent5">
              <a:hueOff val="-5247578"/>
              <a:satOff val="35711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29537" y="491707"/>
        <a:ext cx="724687" cy="724687"/>
      </dsp:txXfrm>
    </dsp:sp>
    <dsp:sp modelId="{F498762D-DFF0-4CDA-93B0-3C8F78AF5D2D}">
      <dsp:nvSpPr>
        <dsp:cNvPr id="0" name=""/>
        <dsp:cNvSpPr/>
      </dsp:nvSpPr>
      <dsp:spPr>
        <a:xfrm>
          <a:off x="3363168" y="3416133"/>
          <a:ext cx="3057425" cy="72"/>
        </a:xfrm>
        <a:prstGeom prst="rect">
          <a:avLst/>
        </a:prstGeom>
        <a:solidFill>
          <a:schemeClr val="accent5">
            <a:hueOff val="-7871367"/>
            <a:satOff val="53566"/>
            <a:lumOff val="236"/>
            <a:alphaOff val="0"/>
          </a:schemeClr>
        </a:solidFill>
        <a:ln w="12700" cap="flat" cmpd="sng" algn="ctr">
          <a:solidFill>
            <a:schemeClr val="accent5">
              <a:hueOff val="-7871367"/>
              <a:satOff val="53566"/>
              <a:lumOff val="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EFD7-F610-4E18-946D-956484F4C346}">
      <dsp:nvSpPr>
        <dsp:cNvPr id="0" name=""/>
        <dsp:cNvSpPr/>
      </dsp:nvSpPr>
      <dsp:spPr>
        <a:xfrm>
          <a:off x="6726337" y="0"/>
          <a:ext cx="3057425" cy="3416205"/>
        </a:xfrm>
        <a:prstGeom prst="rect">
          <a:avLst/>
        </a:prstGeom>
        <a:solidFill>
          <a:schemeClr val="accent5">
            <a:tint val="40000"/>
            <a:alpha val="90000"/>
            <a:hueOff val="-13841497"/>
            <a:satOff val="84006"/>
            <a:lumOff val="41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841497"/>
              <a:satOff val="8400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369" tIns="330200" rIns="2383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EXTRACT ALL TO BRONZE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AS CSV FILE</a:t>
          </a:r>
          <a:endParaRPr lang="en-US" sz="1600" kern="1200"/>
        </a:p>
      </dsp:txBody>
      <dsp:txXfrm>
        <a:off x="6726337" y="1298157"/>
        <a:ext cx="3057425" cy="2049723"/>
      </dsp:txXfrm>
    </dsp:sp>
    <dsp:sp modelId="{D2C820D2-817C-4D66-A783-8A3C8351CC5F}">
      <dsp:nvSpPr>
        <dsp:cNvPr id="0" name=""/>
        <dsp:cNvSpPr/>
      </dsp:nvSpPr>
      <dsp:spPr>
        <a:xfrm>
          <a:off x="7742619" y="341620"/>
          <a:ext cx="1024861" cy="1024861"/>
        </a:xfrm>
        <a:prstGeom prst="ellipse">
          <a:avLst/>
        </a:prstGeom>
        <a:solidFill>
          <a:schemeClr val="accent5">
            <a:hueOff val="-10495156"/>
            <a:satOff val="71422"/>
            <a:lumOff val="314"/>
            <a:alphaOff val="0"/>
          </a:schemeClr>
        </a:solidFill>
        <a:ln w="12700" cap="flat" cmpd="sng" algn="ctr">
          <a:solidFill>
            <a:schemeClr val="accent5">
              <a:hueOff val="-10495156"/>
              <a:satOff val="71422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2" tIns="12700" rIns="7990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92706" y="491707"/>
        <a:ext cx="724687" cy="724687"/>
      </dsp:txXfrm>
    </dsp:sp>
    <dsp:sp modelId="{C47DEBA6-1FCA-46DC-ADA3-9166133EEF1D}">
      <dsp:nvSpPr>
        <dsp:cNvPr id="0" name=""/>
        <dsp:cNvSpPr/>
      </dsp:nvSpPr>
      <dsp:spPr>
        <a:xfrm>
          <a:off x="6726337" y="3416133"/>
          <a:ext cx="3057425" cy="72"/>
        </a:xfrm>
        <a:prstGeom prst="rect">
          <a:avLst/>
        </a:prstGeom>
        <a:solidFill>
          <a:schemeClr val="accent5">
            <a:hueOff val="-13118945"/>
            <a:satOff val="89277"/>
            <a:lumOff val="393"/>
            <a:alphaOff val="0"/>
          </a:schemeClr>
        </a:solidFill>
        <a:ln w="12700" cap="flat" cmpd="sng" algn="ctr">
          <a:solidFill>
            <a:schemeClr val="accent5">
              <a:hueOff val="-13118945"/>
              <a:satOff val="89277"/>
              <a:lumOff val="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1381-9670-405A-AFBD-3A9DEACD70FF}">
      <dsp:nvSpPr>
        <dsp:cNvPr id="0" name=""/>
        <dsp:cNvSpPr/>
      </dsp:nvSpPr>
      <dsp:spPr>
        <a:xfrm>
          <a:off x="2086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3E60-F251-4E8E-85E4-2F7B671B778F}">
      <dsp:nvSpPr>
        <dsp:cNvPr id="0" name=""/>
        <dsp:cNvSpPr/>
      </dsp:nvSpPr>
      <dsp:spPr>
        <a:xfrm>
          <a:off x="2086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1600" kern="1200"/>
            <a:t>AVINOR</a:t>
          </a:r>
          <a:endParaRPr lang="en-US" sz="1600" kern="1200"/>
        </a:p>
      </dsp:txBody>
      <dsp:txXfrm>
        <a:off x="2086" y="1977754"/>
        <a:ext cx="2919374" cy="437906"/>
      </dsp:txXfrm>
    </dsp:sp>
    <dsp:sp modelId="{02C326EF-C90C-4A3B-A3B1-037CEE70A83D}">
      <dsp:nvSpPr>
        <dsp:cNvPr id="0" name=""/>
        <dsp:cNvSpPr/>
      </dsp:nvSpPr>
      <dsp:spPr>
        <a:xfrm>
          <a:off x="2086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/>
            <a:t>REMOVES A LIST OF AIRLINES YOU WANT TO REMOVE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/>
            <a:t>IN OUR CASE IT ONLY REMOVES «JUL»</a:t>
          </a:r>
          <a:endParaRPr lang="en-US" sz="1200" kern="1200"/>
        </a:p>
      </dsp:txBody>
      <dsp:txXfrm>
        <a:off x="2086" y="2465863"/>
        <a:ext cx="2919374" cy="892340"/>
      </dsp:txXfrm>
    </dsp:sp>
    <dsp:sp modelId="{F7DE793F-A146-4EF1-B680-ACDAE89D1EBE}">
      <dsp:nvSpPr>
        <dsp:cNvPr id="0" name=""/>
        <dsp:cNvSpPr/>
      </dsp:nvSpPr>
      <dsp:spPr>
        <a:xfrm>
          <a:off x="3432352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79CF9-98E3-45BD-B34D-BAD2C925471C}">
      <dsp:nvSpPr>
        <dsp:cNvPr id="0" name=""/>
        <dsp:cNvSpPr/>
      </dsp:nvSpPr>
      <dsp:spPr>
        <a:xfrm>
          <a:off x="3432352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DISTANCE MATRIX</a:t>
          </a:r>
          <a:endParaRPr lang="en-US" sz="1600" kern="1200"/>
        </a:p>
      </dsp:txBody>
      <dsp:txXfrm>
        <a:off x="3432352" y="1977754"/>
        <a:ext cx="2919374" cy="437906"/>
      </dsp:txXfrm>
    </dsp:sp>
    <dsp:sp modelId="{167C7EA5-73A7-45F5-91C6-3B1BF215B7A3}">
      <dsp:nvSpPr>
        <dsp:cNvPr id="0" name=""/>
        <dsp:cNvSpPr/>
      </dsp:nvSpPr>
      <dsp:spPr>
        <a:xfrm>
          <a:off x="3432352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RESTRUCTURE HORRIBLE CSV FORMAT TO DF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GET PLANE DATA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ADD PLANE DATA TO DESTINATION DATA</a:t>
          </a:r>
          <a:endParaRPr lang="en-US" sz="1200" kern="1200"/>
        </a:p>
      </dsp:txBody>
      <dsp:txXfrm>
        <a:off x="3432352" y="2465863"/>
        <a:ext cx="2919374" cy="892340"/>
      </dsp:txXfrm>
    </dsp:sp>
    <dsp:sp modelId="{BA734CDB-6FC8-48B1-B1FD-20D07DCCFB31}">
      <dsp:nvSpPr>
        <dsp:cNvPr id="0" name=""/>
        <dsp:cNvSpPr/>
      </dsp:nvSpPr>
      <dsp:spPr>
        <a:xfrm>
          <a:off x="6862618" y="848035"/>
          <a:ext cx="1021781" cy="1021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7F20F-6C25-436C-B884-1CAAC408859D}">
      <dsp:nvSpPr>
        <dsp:cNvPr id="0" name=""/>
        <dsp:cNvSpPr/>
      </dsp:nvSpPr>
      <dsp:spPr>
        <a:xfrm>
          <a:off x="6862618" y="1977754"/>
          <a:ext cx="2919374" cy="4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SAVE TO JSON USING PANDAS</a:t>
          </a:r>
          <a:endParaRPr lang="en-US" sz="1600" kern="1200"/>
        </a:p>
      </dsp:txBody>
      <dsp:txXfrm>
        <a:off x="6862618" y="1977754"/>
        <a:ext cx="2919374" cy="437906"/>
      </dsp:txXfrm>
    </dsp:sp>
    <dsp:sp modelId="{352E439B-AA2D-4E93-ADEE-DED365752352}">
      <dsp:nvSpPr>
        <dsp:cNvPr id="0" name=""/>
        <dsp:cNvSpPr/>
      </dsp:nvSpPr>
      <dsp:spPr>
        <a:xfrm>
          <a:off x="6862618" y="2465863"/>
          <a:ext cx="2919374" cy="892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9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03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5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1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5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388FA63-F012-4E40-8FD0-BFEB744168D3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6C442E-EA31-430E-8FAF-3D3369DB9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4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7695ED-335C-4D08-AA65-0EDC2730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7E9E1-A543-0CEB-B4D4-C2DC460C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GB" b="0" i="0" err="1">
                <a:effectLst/>
                <a:latin typeface="Söhne"/>
              </a:rPr>
              <a:t>CogniSync</a:t>
            </a:r>
            <a:r>
              <a:rPr lang="en-GB" b="0" i="0">
                <a:effectLst/>
                <a:latin typeface="Söhne"/>
              </a:rPr>
              <a:t> Solutions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1CBFC-5328-3240-F8B3-3E488429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5FFC6-9143-7F51-DB60-BBB3EF0BC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00" b="13659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8EBC-14FE-0CC5-2D61-2CFB317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DISTRIBUTING TASKS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B6989-2541-01D0-A668-7873C39DE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09459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0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BF1F-40AD-0F5E-15A2-D12C2DCC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nb-NO" dirty="0"/>
              <a:t>EXTRACT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4FA0E6-7CAA-2CFA-389F-51BDFF025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46088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8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AD52-1A46-7EDC-F0F6-BBC8C97C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TRANSFORM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26034F-9BB1-E7DB-EAD1-7701F6A4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98309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0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A248A-B254-DBA4-05AE-D6DFE73C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nb-NO" sz="3200">
                <a:solidFill>
                  <a:schemeClr val="tx2"/>
                </a:solidFill>
              </a:rPr>
              <a:t>LOAD</a:t>
            </a:r>
            <a:endParaRPr lang="en-GB" sz="32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D06A4-476D-8FE5-DA0A-DF87FAFD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923641" cy="4605866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chemeClr val="tx2"/>
                </a:solidFill>
              </a:rPr>
              <a:t>READS ALL JSON FILES IN A FOLDER</a:t>
            </a:r>
          </a:p>
          <a:p>
            <a:r>
              <a:rPr lang="nb-NO" sz="2400" dirty="0">
                <a:solidFill>
                  <a:schemeClr val="tx2"/>
                </a:solidFill>
              </a:rPr>
              <a:t>GENERATES SQL QUERY</a:t>
            </a:r>
          </a:p>
          <a:p>
            <a:r>
              <a:rPr lang="nb-NO" sz="2400" dirty="0">
                <a:solidFill>
                  <a:schemeClr val="tx2"/>
                </a:solidFill>
              </a:rPr>
              <a:t>CREATES CORRECT DATA TYPE</a:t>
            </a:r>
          </a:p>
          <a:p>
            <a:r>
              <a:rPr lang="nb-NO" sz="2400" dirty="0">
                <a:solidFill>
                  <a:schemeClr val="tx2"/>
                </a:solidFill>
              </a:rPr>
              <a:t>SETS CORRECT SIZE FOR EACH DATA TYPE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WORKS ON ANY JSON FILE THAT PANDAS LIKES</a:t>
            </a:r>
            <a:endParaRPr lang="nb-NO" sz="24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59D6AC-B583-4DCF-89D8-12F6A13BD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9A562-3A05-4F49-8985-6050DA5B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sq">
            <a:solidFill>
              <a:schemeClr val="bg1">
                <a:lumMod val="90000"/>
                <a:lumOff val="1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C1009-44B8-469B-8AB6-7A0642CC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0D3D15F8-B83D-6AE6-802D-4AA9A161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643466"/>
            <a:ext cx="10529454" cy="54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5ABD-8F9F-D4BF-69E7-F98ADF1E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 PRODUCT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E8B80-C412-2B96-E274-9B1EEED96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462387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1227B1-1586-4CEF-A0F1-E3C7FFBD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695ED-335C-4D08-AA65-0EDC2730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B7CF9-DFF6-F2B0-AE3A-32744BFB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 dirty="0"/>
              <a:t>What are the emissions from today's flight from Stavanger to Rhodos?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8525-DD83-3A15-71F1-885B11DF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92" b="24475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5B1B-CABC-AE05-E208-C01835F4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INTERPRETATION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3AAC0-2A15-6D55-B2B1-4C948A513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03590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5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CA90-0A6A-0098-1212-BCD82EB2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150"/>
              <a:t>UNFORSEEN PROBLEMS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FF1C0-1B0E-003F-C5E6-7A84389D0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83185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B607-608B-01BD-15C8-5F2D9659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GOAL RE-FOCUS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3C5D0-2BFE-73EA-DB62-63F593AAC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52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7020-814F-E4B5-53D4-D51FBA5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WE USED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A051D7-9224-1158-C30B-58DEADA5C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49646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1489-D894-9655-6782-C842D32E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 PLANNING PHASE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9057C5-6619-5530-3737-D37609209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0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A717-0F18-7DB5-57E0-0C95C620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PERIOD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D8AA0-627C-2C96-9650-7C8D769619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6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2F81B-1163-8FF8-8C29-932ADE88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tx2"/>
                </a:solidFill>
              </a:rPr>
              <a:t>GITHUB &amp; SECURITY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57B-C175-F55D-0AF6-9C97C44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API KEYS</a:t>
            </a:r>
          </a:p>
          <a:p>
            <a:r>
              <a:rPr lang="nb-NO">
                <a:solidFill>
                  <a:schemeClr val="bg1"/>
                </a:solidFill>
              </a:rPr>
              <a:t>DB INFO </a:t>
            </a:r>
          </a:p>
          <a:p>
            <a:r>
              <a:rPr lang="nb-NO">
                <a:solidFill>
                  <a:schemeClr val="bg1"/>
                </a:solidFill>
              </a:rPr>
              <a:t>LOADS VIA FUNCTIONS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Key on a blueprint for a house">
            <a:extLst>
              <a:ext uri="{FF2B5EF4-FFF2-40B4-BE49-F238E27FC236}">
                <a16:creationId xmlns:a16="http://schemas.microsoft.com/office/drawing/2014/main" id="{E3BA9986-0EAF-59F2-0215-6185776DA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8" b="13532"/>
          <a:stretch/>
        </p:blipFill>
        <p:spPr>
          <a:xfrm>
            <a:off x="5262368" y="1641014"/>
            <a:ext cx="6283602" cy="3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1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137</TotalTime>
  <Words>256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Corbel</vt:lpstr>
      <vt:lpstr>Söhne</vt:lpstr>
      <vt:lpstr>Wingdings</vt:lpstr>
      <vt:lpstr>Banded</vt:lpstr>
      <vt:lpstr>CogniSync Solutions</vt:lpstr>
      <vt:lpstr>What are the emissions from today's flight from Stavanger to Rhodos?</vt:lpstr>
      <vt:lpstr>OUR INTERPRETATION</vt:lpstr>
      <vt:lpstr>UNFORSEEN PROBLEMS</vt:lpstr>
      <vt:lpstr>GOAL RE-FOCUS</vt:lpstr>
      <vt:lpstr>WHAT WE USED</vt:lpstr>
      <vt:lpstr>PRE PLANNING PHASE</vt:lpstr>
      <vt:lpstr>RESEARCH PERIOD</vt:lpstr>
      <vt:lpstr>GITHUB &amp; SECURITY</vt:lpstr>
      <vt:lpstr>DISTRIBUTING TASKS</vt:lpstr>
      <vt:lpstr>EXTRACT</vt:lpstr>
      <vt:lpstr>TRANSFORM</vt:lpstr>
      <vt:lpstr>LOAD</vt:lpstr>
      <vt:lpstr>PowerPoint Presentation</vt:lpstr>
      <vt:lpstr>THE END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CogniSync Solutions</dc:title>
  <dc:creator>Marius Dyrseth</dc:creator>
  <cp:lastModifiedBy>Marius Dyrseth</cp:lastModifiedBy>
  <cp:revision>10</cp:revision>
  <dcterms:created xsi:type="dcterms:W3CDTF">2023-12-22T09:53:15Z</dcterms:created>
  <dcterms:modified xsi:type="dcterms:W3CDTF">2023-12-22T12:10:43Z</dcterms:modified>
</cp:coreProperties>
</file>