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72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270" autoAdjust="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8A99CA-C340-4FF1-910C-46731CADF6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44BCD0-AE62-4A1E-A82C-BB5EFEA6DF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9AFA-F4A9-4D32-BCD1-6F996334C7B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385CE6-D696-41E3-BA39-66BCBC3D0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823073-0E8E-4637-AE90-C6A20B5381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04DBA-E1E8-4FD5-A52B-7D8268318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715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3208-92EA-40AF-874B-7BA16EA8948D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B88A-F2BD-4263-A14A-2AB599F65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7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58537"/>
            <a:ext cx="9144000" cy="770708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74441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26E-DF51-4BC9-AFB4-2531395AE748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7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7FAF-ECB7-4DFA-8DD1-625D303CCDFE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3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848A-B731-45C8-B820-AC25268AD4E8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1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51126"/>
            <a:ext cx="105156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4605"/>
            <a:ext cx="10515600" cy="7060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ECC8-15D6-4EDE-93B3-FB30E8219428}" type="datetime1">
              <a:rPr kumimoji="1" lang="ja-JP" altLang="en-US" smtClean="0"/>
              <a:t>2019/8/2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454866"/>
            <a:ext cx="4114800" cy="365125"/>
          </a:xfrm>
        </p:spPr>
        <p:txBody>
          <a:bodyPr/>
          <a:lstStyle/>
          <a:p>
            <a:r>
              <a:rPr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921932" y="6454866"/>
            <a:ext cx="269312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7767DD5-CE64-4281-AD8D-8C55DA2AB9B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10156"/>
            <a:ext cx="10515600" cy="47668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429-499D-410A-915D-B68E749BD69D}" type="datetime1">
              <a:rPr kumimoji="1" lang="ja-JP" altLang="en-US" smtClean="0"/>
              <a:t>2019/8/2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432912"/>
            <a:ext cx="4114800" cy="365125"/>
          </a:xfrm>
        </p:spPr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892540" y="6445975"/>
            <a:ext cx="2743200" cy="365125"/>
          </a:xfrm>
        </p:spPr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16E-1B53-4352-AFC3-EDC9C33D07F4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23359" y="6494145"/>
            <a:ext cx="4130041" cy="286748"/>
          </a:xfrm>
        </p:spPr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806543" y="6415768"/>
            <a:ext cx="2743200" cy="365125"/>
          </a:xfrm>
        </p:spPr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1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496967"/>
            <a:ext cx="5181600" cy="46799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496967"/>
            <a:ext cx="5181600" cy="46799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2DD5-4A2D-4212-B9D9-E1ECA2C1FAFF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440941"/>
            <a:ext cx="4114800" cy="365125"/>
          </a:xfrm>
        </p:spPr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763000" y="6441893"/>
            <a:ext cx="2743200" cy="365125"/>
          </a:xfrm>
        </p:spPr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07650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344385"/>
            <a:ext cx="5157787" cy="52469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869077"/>
            <a:ext cx="5157787" cy="43205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344385"/>
            <a:ext cx="5183188" cy="52469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869077"/>
            <a:ext cx="5183188" cy="43205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6207-1578-4095-B411-1FE25A7D6084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100648" y="6488883"/>
            <a:ext cx="4143103" cy="305707"/>
          </a:xfrm>
        </p:spPr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762999" y="6422299"/>
            <a:ext cx="2743200" cy="365125"/>
          </a:xfrm>
        </p:spPr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B42A-85CF-4C8B-94CD-A4AB9C3052A4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858794" y="6492874"/>
            <a:ext cx="2743200" cy="365125"/>
          </a:xfrm>
        </p:spPr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F0BE-AED0-45BC-950F-9BEB09786A85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C89-ADE4-4E93-AA4F-04362A04D609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79C5-5F00-4BD0-B423-2F4D7E327707}" type="datetime1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© 2019 Systemzeus Inc.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7DD5-CE64-4281-AD8D-8C55DA2AB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728C4TONNg&amp;feature=youtu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11965"/>
            <a:ext cx="9144000" cy="148424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デバイス接続手順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1" y="3021496"/>
            <a:ext cx="9144000" cy="988802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68000" y="633046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E568E-8B80-411E-818D-7F36EC21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F00CD6-68E2-4632-9D3C-5FF51109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3297683"/>
          </a:xfrm>
        </p:spPr>
        <p:txBody>
          <a:bodyPr/>
          <a:lstStyle/>
          <a:p>
            <a:r>
              <a:rPr kumimoji="1" lang="ja-JP" altLang="en-US" dirty="0"/>
              <a:t>マイコンを接続する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ログインせずに</a:t>
            </a:r>
            <a:r>
              <a:rPr lang="en-US" altLang="ja-JP" dirty="0" err="1"/>
              <a:t>TeraTerm</a:t>
            </a:r>
            <a:r>
              <a:rPr lang="ja-JP" altLang="en-US" dirty="0"/>
              <a:t>を開く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[</a:t>
            </a:r>
            <a:r>
              <a:rPr kumimoji="1" lang="ja-JP" altLang="en-US" dirty="0"/>
              <a:t>設定</a:t>
            </a:r>
            <a:r>
              <a:rPr kumimoji="1" lang="en-US" altLang="ja-JP" dirty="0"/>
              <a:t>]-&gt;[</a:t>
            </a:r>
            <a:r>
              <a:rPr kumimoji="1" lang="ja-JP" altLang="en-US" dirty="0"/>
              <a:t>シリアルポート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を開く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Ardirno</a:t>
            </a:r>
            <a:r>
              <a:rPr kumimoji="1" lang="en-US" altLang="ja-JP" dirty="0"/>
              <a:t> : </a:t>
            </a:r>
            <a:r>
              <a:rPr kumimoji="1" lang="ja-JP" altLang="en-US" dirty="0"/>
              <a:t>ポート</a:t>
            </a:r>
            <a:r>
              <a:rPr kumimoji="1" lang="en-US" altLang="ja-JP" dirty="0"/>
              <a:t>[</a:t>
            </a:r>
            <a:r>
              <a:rPr kumimoji="1" lang="ja-JP" altLang="en-US" dirty="0"/>
              <a:t>接続時に自動で割り当て</a:t>
            </a:r>
            <a:r>
              <a:rPr kumimoji="1" lang="en-US" altLang="ja-JP" dirty="0"/>
              <a:t>],</a:t>
            </a:r>
            <a:r>
              <a:rPr kumimoji="1" lang="ja-JP" altLang="en-US" dirty="0"/>
              <a:t>スピード </a:t>
            </a:r>
            <a:r>
              <a:rPr kumimoji="1" lang="en-US" altLang="ja-JP" dirty="0"/>
              <a:t>: [9600]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SAMG55 : </a:t>
            </a:r>
            <a:r>
              <a:rPr lang="ja-JP" altLang="en-US" dirty="0"/>
              <a:t>ポート</a:t>
            </a:r>
            <a:r>
              <a:rPr lang="en-US" altLang="ja-JP" dirty="0"/>
              <a:t>[</a:t>
            </a:r>
            <a:r>
              <a:rPr lang="ja-JP" altLang="en-US" dirty="0"/>
              <a:t>接続時に自動で割り当て</a:t>
            </a:r>
            <a:r>
              <a:rPr lang="en-US" altLang="ja-JP" dirty="0"/>
              <a:t>],</a:t>
            </a:r>
            <a:r>
              <a:rPr lang="ja-JP" altLang="en-US" dirty="0"/>
              <a:t>スピード</a:t>
            </a:r>
            <a:r>
              <a:rPr lang="en-US" altLang="ja-JP" dirty="0"/>
              <a:t>:[115200](</a:t>
            </a:r>
            <a:r>
              <a:rPr lang="en-US" altLang="ja-JP" dirty="0" err="1"/>
              <a:t>Ardirno</a:t>
            </a:r>
            <a:r>
              <a:rPr lang="ja-JP" altLang="en-US" dirty="0"/>
              <a:t>とは別の</a:t>
            </a:r>
            <a:r>
              <a:rPr lang="en-US" altLang="ja-JP" dirty="0" err="1"/>
              <a:t>Teraterm</a:t>
            </a:r>
            <a:r>
              <a:rPr lang="ja-JP" altLang="en-US" dirty="0"/>
              <a:t>を開く</a:t>
            </a:r>
            <a:r>
              <a:rPr lang="en-US" altLang="ja-JP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SAMG55</a:t>
            </a:r>
            <a:r>
              <a:rPr lang="ja-JP" altLang="en-US" dirty="0"/>
              <a:t>にあるリセットボタンを押す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ログが</a:t>
            </a:r>
            <a:r>
              <a:rPr kumimoji="1" lang="en-US" altLang="ja-JP" dirty="0" err="1"/>
              <a:t>teraterm</a:t>
            </a:r>
            <a:r>
              <a:rPr kumimoji="1" lang="ja-JP" altLang="en-US" dirty="0"/>
              <a:t>に表示されたらマイコンの接続完了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89DC5E-0ADF-4730-9E62-B6A34A9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2019 Systemzeus Inc.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8051A7-81BD-475C-AE58-C80F5E6A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764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EADCD-6CB8-4A8F-8EF5-16C6100D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Alexa</a:t>
            </a:r>
            <a:r>
              <a:rPr kumimoji="1" lang="ja-JP" altLang="en-US" dirty="0"/>
              <a:t>の接続方法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59757A-2D57-4174-8053-31187F56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https://www.youtube.com/watch?v=w728C4TONNg&amp;feature=youtu.be</a:t>
            </a:r>
            <a:endParaRPr lang="en-US" altLang="ja-JP" dirty="0"/>
          </a:p>
          <a:p>
            <a:r>
              <a:rPr lang="en-US" altLang="ja-JP" dirty="0"/>
              <a:t>2:40 ~ 7:47</a:t>
            </a:r>
            <a:r>
              <a:rPr lang="ja-JP" altLang="en-US" dirty="0"/>
              <a:t>まで</a:t>
            </a:r>
            <a:endParaRPr lang="en-US" altLang="ja-JP" dirty="0"/>
          </a:p>
          <a:p>
            <a:r>
              <a:rPr kumimoji="1" lang="ja-JP" altLang="en-US" dirty="0"/>
              <a:t>リンク済みのデバイスは再リンクする前に削除しておく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何度か練習する際はその都度消さないとデバイスを発見できない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B5A085-81DD-48CD-BA87-950ABB1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2019 Systemzeus Inc.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2CF2E5-37A3-4C82-A67A-DC348BBA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14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EDE37-464E-42B2-8DBD-F58FE3BC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Home</a:t>
            </a:r>
            <a:r>
              <a:rPr kumimoji="1" lang="ja-JP" altLang="en-US" dirty="0"/>
              <a:t>の接続方法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A1F38-4447-4EF3-AF75-611A2C90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2070463"/>
          </a:xfrm>
        </p:spPr>
        <p:txBody>
          <a:bodyPr/>
          <a:lstStyle/>
          <a:p>
            <a:r>
              <a:rPr lang="en-US" altLang="ja-JP" dirty="0"/>
              <a:t>C:\Users\m-nemoto\Dropbox (</a:t>
            </a:r>
            <a:r>
              <a:rPr lang="ja-JP" altLang="en-US" dirty="0"/>
              <a:t>株式会社システムゼウス</a:t>
            </a:r>
            <a:r>
              <a:rPr lang="en-US" altLang="ja-JP" dirty="0"/>
              <a:t>)\ITOC</a:t>
            </a:r>
            <a:r>
              <a:rPr lang="ja-JP" altLang="en-US" dirty="0"/>
              <a:t>プロジェクト</a:t>
            </a:r>
            <a:r>
              <a:rPr lang="en-US" altLang="ja-JP" dirty="0"/>
              <a:t>\4.</a:t>
            </a:r>
            <a:r>
              <a:rPr lang="ja-JP" altLang="en-US" dirty="0"/>
              <a:t>打ち合わせ</a:t>
            </a:r>
            <a:r>
              <a:rPr lang="en-US" altLang="ja-JP" dirty="0"/>
              <a:t>\20190201_MC</a:t>
            </a:r>
            <a:r>
              <a:rPr lang="ja-JP" altLang="en-US" dirty="0"/>
              <a:t>＆マクニカ来訪</a:t>
            </a:r>
            <a:r>
              <a:rPr lang="en-US" altLang="ja-JP" dirty="0"/>
              <a:t>\</a:t>
            </a:r>
            <a:r>
              <a:rPr lang="ja-JP" altLang="en-US" dirty="0"/>
              <a:t>スマートホームデモシステムの取扱説明書</a:t>
            </a:r>
            <a:r>
              <a:rPr lang="en-US" altLang="ja-JP" dirty="0"/>
              <a:t>1.4</a:t>
            </a:r>
            <a:r>
              <a:rPr lang="ja-JP" altLang="en-US" dirty="0"/>
              <a:t>版</a:t>
            </a:r>
            <a:endParaRPr lang="en-US" altLang="ja-JP" dirty="0"/>
          </a:p>
          <a:p>
            <a:r>
              <a:rPr lang="en-US" altLang="ja-JP" dirty="0"/>
              <a:t>P25</a:t>
            </a:r>
            <a:r>
              <a:rPr lang="ja-JP" altLang="en-US" dirty="0"/>
              <a:t>から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2CB82E-6D2E-47A4-BAA6-BAEFB6F6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2019 Systemzeus Inc.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890FA4-F124-46D6-BBC5-B349F9C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7DD5-CE64-4281-AD8D-8C55DA2AB9B1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79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43C855-EA9C-4437-8A1B-D822DB017F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767DD5-CE64-4281-AD8D-8C55DA2AB9B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57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A825A4F-1FE2-4ABB-9845-7CC31640A282}" vid="{929F3025-DEE0-463A-B397-F94E1E8D78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システムゼウス公式テンプレート</Template>
  <TotalTime>64</TotalTime>
  <Words>189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Segoe UI</vt:lpstr>
      <vt:lpstr>Office テーマ</vt:lpstr>
      <vt:lpstr>デバイス接続手順</vt:lpstr>
      <vt:lpstr>環境</vt:lpstr>
      <vt:lpstr>Alexaの接続方法</vt:lpstr>
      <vt:lpstr>Google Homeの接続方法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汐里 戸澤</dc:creator>
  <cp:lastModifiedBy>S_yonezawa</cp:lastModifiedBy>
  <cp:revision>9</cp:revision>
  <dcterms:created xsi:type="dcterms:W3CDTF">2019-02-14T02:11:36Z</dcterms:created>
  <dcterms:modified xsi:type="dcterms:W3CDTF">2019-08-02T05:24:51Z</dcterms:modified>
</cp:coreProperties>
</file>