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22" r:id="rId2"/>
    <p:sldId id="438" r:id="rId3"/>
    <p:sldId id="439" r:id="rId4"/>
    <p:sldId id="441" r:id="rId5"/>
    <p:sldId id="442" r:id="rId6"/>
    <p:sldId id="44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1F7D"/>
    <a:srgbClr val="3762AF"/>
    <a:srgbClr val="9973EB"/>
    <a:srgbClr val="D490C9"/>
    <a:srgbClr val="954ECA"/>
    <a:srgbClr val="7B71C5"/>
    <a:srgbClr val="9475C1"/>
    <a:srgbClr val="A16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9A658A-18CD-4615-A85B-EF9BB07186AC}" v="592" dt="2022-06-10T23:35:17.8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04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David Izquierdo Zea" userId="3b7ceba6b29278ad" providerId="LiveId" clId="{C0C55A26-F27E-49EA-A0A8-ADC422BC2339}"/>
    <pc:docChg chg="custSel addSld modSld">
      <pc:chgData name="Juan David Izquierdo Zea" userId="3b7ceba6b29278ad" providerId="LiveId" clId="{C0C55A26-F27E-49EA-A0A8-ADC422BC2339}" dt="2022-06-04T01:11:07.840" v="68" actId="1076"/>
      <pc:docMkLst>
        <pc:docMk/>
      </pc:docMkLst>
      <pc:sldChg chg="modSp add mod">
        <pc:chgData name="Juan David Izquierdo Zea" userId="3b7ceba6b29278ad" providerId="LiveId" clId="{C0C55A26-F27E-49EA-A0A8-ADC422BC2339}" dt="2022-06-04T01:09:05.753" v="22" actId="20577"/>
        <pc:sldMkLst>
          <pc:docMk/>
          <pc:sldMk cId="3326575537" sldId="435"/>
        </pc:sldMkLst>
        <pc:spChg chg="mod">
          <ac:chgData name="Juan David Izquierdo Zea" userId="3b7ceba6b29278ad" providerId="LiveId" clId="{C0C55A26-F27E-49EA-A0A8-ADC422BC2339}" dt="2022-06-04T01:09:05.753" v="22" actId="20577"/>
          <ac:spMkLst>
            <pc:docMk/>
            <pc:sldMk cId="3326575537" sldId="435"/>
            <ac:spMk id="37" creationId="{0C7A4FF4-E75E-47F3-8AA2-9AE42E51A0A2}"/>
          </ac:spMkLst>
        </pc:spChg>
      </pc:sldChg>
      <pc:sldChg chg="addSp delSp modSp add mod">
        <pc:chgData name="Juan David Izquierdo Zea" userId="3b7ceba6b29278ad" providerId="LiveId" clId="{C0C55A26-F27E-49EA-A0A8-ADC422BC2339}" dt="2022-06-04T01:11:07.840" v="68" actId="1076"/>
        <pc:sldMkLst>
          <pc:docMk/>
          <pc:sldMk cId="1231000473" sldId="436"/>
        </pc:sldMkLst>
        <pc:spChg chg="add mod">
          <ac:chgData name="Juan David Izquierdo Zea" userId="3b7ceba6b29278ad" providerId="LiveId" clId="{C0C55A26-F27E-49EA-A0A8-ADC422BC2339}" dt="2022-06-04T01:09:59.405" v="61" actId="1076"/>
          <ac:spMkLst>
            <pc:docMk/>
            <pc:sldMk cId="1231000473" sldId="436"/>
            <ac:spMk id="2" creationId="{EF33F60B-BF5C-A476-9411-BC33A00C838F}"/>
          </ac:spMkLst>
        </pc:spChg>
        <pc:spChg chg="add mod">
          <ac:chgData name="Juan David Izquierdo Zea" userId="3b7ceba6b29278ad" providerId="LiveId" clId="{C0C55A26-F27E-49EA-A0A8-ADC422BC2339}" dt="2022-06-04T01:11:07.840" v="68" actId="1076"/>
          <ac:spMkLst>
            <pc:docMk/>
            <pc:sldMk cId="1231000473" sldId="436"/>
            <ac:spMk id="3" creationId="{343BD5E8-6BAF-908A-72B9-1CD08289A98C}"/>
          </ac:spMkLst>
        </pc:spChg>
        <pc:spChg chg="mod">
          <ac:chgData name="Juan David Izquierdo Zea" userId="3b7ceba6b29278ad" providerId="LiveId" clId="{C0C55A26-F27E-49EA-A0A8-ADC422BC2339}" dt="2022-06-04T01:09:24.707" v="50" actId="20577"/>
          <ac:spMkLst>
            <pc:docMk/>
            <pc:sldMk cId="1231000473" sldId="436"/>
            <ac:spMk id="37" creationId="{0C7A4FF4-E75E-47F3-8AA2-9AE42E51A0A2}"/>
          </ac:spMkLst>
        </pc:spChg>
        <pc:spChg chg="del">
          <ac:chgData name="Juan David Izquierdo Zea" userId="3b7ceba6b29278ad" providerId="LiveId" clId="{C0C55A26-F27E-49EA-A0A8-ADC422BC2339}" dt="2022-06-04T01:09:43.097" v="54" actId="478"/>
          <ac:spMkLst>
            <pc:docMk/>
            <pc:sldMk cId="1231000473" sldId="436"/>
            <ac:spMk id="38" creationId="{A6A682FE-C3C3-4FB8-8581-BCF304482B59}"/>
          </ac:spMkLst>
        </pc:spChg>
        <pc:spChg chg="del">
          <ac:chgData name="Juan David Izquierdo Zea" userId="3b7ceba6b29278ad" providerId="LiveId" clId="{C0C55A26-F27E-49EA-A0A8-ADC422BC2339}" dt="2022-06-04T01:09:43.097" v="54" actId="478"/>
          <ac:spMkLst>
            <pc:docMk/>
            <pc:sldMk cId="1231000473" sldId="436"/>
            <ac:spMk id="51" creationId="{A3EA0FCB-CC30-4806-93E3-14FB97D37678}"/>
          </ac:spMkLst>
        </pc:spChg>
        <pc:spChg chg="del">
          <ac:chgData name="Juan David Izquierdo Zea" userId="3b7ceba6b29278ad" providerId="LiveId" clId="{C0C55A26-F27E-49EA-A0A8-ADC422BC2339}" dt="2022-06-04T01:09:43.097" v="54" actId="478"/>
          <ac:spMkLst>
            <pc:docMk/>
            <pc:sldMk cId="1231000473" sldId="436"/>
            <ac:spMk id="53" creationId="{D5520FCC-A320-4EF6-86B8-3AE967B656F0}"/>
          </ac:spMkLst>
        </pc:spChg>
        <pc:spChg chg="del">
          <ac:chgData name="Juan David Izquierdo Zea" userId="3b7ceba6b29278ad" providerId="LiveId" clId="{C0C55A26-F27E-49EA-A0A8-ADC422BC2339}" dt="2022-06-04T01:09:43.097" v="54" actId="478"/>
          <ac:spMkLst>
            <pc:docMk/>
            <pc:sldMk cId="1231000473" sldId="436"/>
            <ac:spMk id="54" creationId="{3B893BF1-0E9C-4FCC-8254-2207AF8F17AA}"/>
          </ac:spMkLst>
        </pc:spChg>
        <pc:spChg chg="mod">
          <ac:chgData name="Juan David Izquierdo Zea" userId="3b7ceba6b29278ad" providerId="LiveId" clId="{C0C55A26-F27E-49EA-A0A8-ADC422BC2339}" dt="2022-06-04T01:09:47.306" v="57" actId="1076"/>
          <ac:spMkLst>
            <pc:docMk/>
            <pc:sldMk cId="1231000473" sldId="436"/>
            <ac:spMk id="55" creationId="{59C5501B-6DBE-4AD9-89CE-644BFA5975AF}"/>
          </ac:spMkLst>
        </pc:spChg>
        <pc:spChg chg="del">
          <ac:chgData name="Juan David Izquierdo Zea" userId="3b7ceba6b29278ad" providerId="LiveId" clId="{C0C55A26-F27E-49EA-A0A8-ADC422BC2339}" dt="2022-06-04T01:09:49.094" v="58" actId="478"/>
          <ac:spMkLst>
            <pc:docMk/>
            <pc:sldMk cId="1231000473" sldId="436"/>
            <ac:spMk id="57" creationId="{E00912EF-7B28-4E9E-BBD9-A38F2665CB17}"/>
          </ac:spMkLst>
        </pc:spChg>
        <pc:spChg chg="del">
          <ac:chgData name="Juan David Izquierdo Zea" userId="3b7ceba6b29278ad" providerId="LiveId" clId="{C0C55A26-F27E-49EA-A0A8-ADC422BC2339}" dt="2022-06-04T01:09:31.029" v="51" actId="478"/>
          <ac:spMkLst>
            <pc:docMk/>
            <pc:sldMk cId="1231000473" sldId="436"/>
            <ac:spMk id="62" creationId="{4E527A30-0DE7-48BC-9806-BC4AD14BD76A}"/>
          </ac:spMkLst>
        </pc:spChg>
        <pc:spChg chg="del">
          <ac:chgData name="Juan David Izquierdo Zea" userId="3b7ceba6b29278ad" providerId="LiveId" clId="{C0C55A26-F27E-49EA-A0A8-ADC422BC2339}" dt="2022-06-04T01:09:31.029" v="51" actId="478"/>
          <ac:spMkLst>
            <pc:docMk/>
            <pc:sldMk cId="1231000473" sldId="436"/>
            <ac:spMk id="64" creationId="{6045E9AE-D8EC-462B-A40C-52726EF48200}"/>
          </ac:spMkLst>
        </pc:spChg>
        <pc:spChg chg="del">
          <ac:chgData name="Juan David Izquierdo Zea" userId="3b7ceba6b29278ad" providerId="LiveId" clId="{C0C55A26-F27E-49EA-A0A8-ADC422BC2339}" dt="2022-06-04T01:09:31.029" v="51" actId="478"/>
          <ac:spMkLst>
            <pc:docMk/>
            <pc:sldMk cId="1231000473" sldId="436"/>
            <ac:spMk id="68" creationId="{056BD330-BB50-463C-A1F9-CABFBDA69729}"/>
          </ac:spMkLst>
        </pc:spChg>
        <pc:spChg chg="del">
          <ac:chgData name="Juan David Izquierdo Zea" userId="3b7ceba6b29278ad" providerId="LiveId" clId="{C0C55A26-F27E-49EA-A0A8-ADC422BC2339}" dt="2022-06-04T01:09:36.437" v="53" actId="478"/>
          <ac:spMkLst>
            <pc:docMk/>
            <pc:sldMk cId="1231000473" sldId="436"/>
            <ac:spMk id="69" creationId="{F40AE08C-1790-4203-B15D-0BF8B3B41893}"/>
          </ac:spMkLst>
        </pc:spChg>
        <pc:spChg chg="del">
          <ac:chgData name="Juan David Izquierdo Zea" userId="3b7ceba6b29278ad" providerId="LiveId" clId="{C0C55A26-F27E-49EA-A0A8-ADC422BC2339}" dt="2022-06-04T01:09:31.029" v="51" actId="478"/>
          <ac:spMkLst>
            <pc:docMk/>
            <pc:sldMk cId="1231000473" sldId="436"/>
            <ac:spMk id="70" creationId="{985C2B66-C1AD-4780-A6AD-67816368F550}"/>
          </ac:spMkLst>
        </pc:spChg>
        <pc:spChg chg="del">
          <ac:chgData name="Juan David Izquierdo Zea" userId="3b7ceba6b29278ad" providerId="LiveId" clId="{C0C55A26-F27E-49EA-A0A8-ADC422BC2339}" dt="2022-06-04T01:09:31.029" v="51" actId="478"/>
          <ac:spMkLst>
            <pc:docMk/>
            <pc:sldMk cId="1231000473" sldId="436"/>
            <ac:spMk id="71" creationId="{B520E02C-C251-4A83-A643-6004B773B8A8}"/>
          </ac:spMkLst>
        </pc:spChg>
        <pc:spChg chg="del">
          <ac:chgData name="Juan David Izquierdo Zea" userId="3b7ceba6b29278ad" providerId="LiveId" clId="{C0C55A26-F27E-49EA-A0A8-ADC422BC2339}" dt="2022-06-04T01:09:31.029" v="51" actId="478"/>
          <ac:spMkLst>
            <pc:docMk/>
            <pc:sldMk cId="1231000473" sldId="436"/>
            <ac:spMk id="72" creationId="{53BFCA6E-9FEA-4635-9313-EDADFEB28BC7}"/>
          </ac:spMkLst>
        </pc:spChg>
        <pc:spChg chg="del">
          <ac:chgData name="Juan David Izquierdo Zea" userId="3b7ceba6b29278ad" providerId="LiveId" clId="{C0C55A26-F27E-49EA-A0A8-ADC422BC2339}" dt="2022-06-04T01:09:31.029" v="51" actId="478"/>
          <ac:spMkLst>
            <pc:docMk/>
            <pc:sldMk cId="1231000473" sldId="436"/>
            <ac:spMk id="73" creationId="{212AC0AF-9C43-48D1-9EEC-FAE4C80EC726}"/>
          </ac:spMkLst>
        </pc:spChg>
        <pc:spChg chg="del">
          <ac:chgData name="Juan David Izquierdo Zea" userId="3b7ceba6b29278ad" providerId="LiveId" clId="{C0C55A26-F27E-49EA-A0A8-ADC422BC2339}" dt="2022-06-04T01:09:31.029" v="51" actId="478"/>
          <ac:spMkLst>
            <pc:docMk/>
            <pc:sldMk cId="1231000473" sldId="436"/>
            <ac:spMk id="81" creationId="{F681B2FB-0D2B-4C98-8AD2-81CEB51C0A32}"/>
          </ac:spMkLst>
        </pc:spChg>
        <pc:spChg chg="del">
          <ac:chgData name="Juan David Izquierdo Zea" userId="3b7ceba6b29278ad" providerId="LiveId" clId="{C0C55A26-F27E-49EA-A0A8-ADC422BC2339}" dt="2022-06-04T01:09:31.029" v="51" actId="478"/>
          <ac:spMkLst>
            <pc:docMk/>
            <pc:sldMk cId="1231000473" sldId="436"/>
            <ac:spMk id="83" creationId="{92A771C2-47DA-40A1-83FA-9EEE163B37D6}"/>
          </ac:spMkLst>
        </pc:spChg>
        <pc:spChg chg="del">
          <ac:chgData name="Juan David Izquierdo Zea" userId="3b7ceba6b29278ad" providerId="LiveId" clId="{C0C55A26-F27E-49EA-A0A8-ADC422BC2339}" dt="2022-06-04T01:09:31.029" v="51" actId="478"/>
          <ac:spMkLst>
            <pc:docMk/>
            <pc:sldMk cId="1231000473" sldId="436"/>
            <ac:spMk id="85" creationId="{A9B18093-D9E8-44AF-BAB2-A897FF14052B}"/>
          </ac:spMkLst>
        </pc:spChg>
        <pc:spChg chg="del">
          <ac:chgData name="Juan David Izquierdo Zea" userId="3b7ceba6b29278ad" providerId="LiveId" clId="{C0C55A26-F27E-49EA-A0A8-ADC422BC2339}" dt="2022-06-04T01:09:31.029" v="51" actId="478"/>
          <ac:spMkLst>
            <pc:docMk/>
            <pc:sldMk cId="1231000473" sldId="436"/>
            <ac:spMk id="86" creationId="{31051B1C-3E35-4CC1-A4E6-FDDB7470498F}"/>
          </ac:spMkLst>
        </pc:spChg>
        <pc:spChg chg="del">
          <ac:chgData name="Juan David Izquierdo Zea" userId="3b7ceba6b29278ad" providerId="LiveId" clId="{C0C55A26-F27E-49EA-A0A8-ADC422BC2339}" dt="2022-06-04T01:09:31.029" v="51" actId="478"/>
          <ac:spMkLst>
            <pc:docMk/>
            <pc:sldMk cId="1231000473" sldId="436"/>
            <ac:spMk id="87" creationId="{15A4CCB7-8704-45C8-96EC-B37E7A9265A0}"/>
          </ac:spMkLst>
        </pc:spChg>
        <pc:spChg chg="del">
          <ac:chgData name="Juan David Izquierdo Zea" userId="3b7ceba6b29278ad" providerId="LiveId" clId="{C0C55A26-F27E-49EA-A0A8-ADC422BC2339}" dt="2022-06-04T01:09:31.029" v="51" actId="478"/>
          <ac:spMkLst>
            <pc:docMk/>
            <pc:sldMk cId="1231000473" sldId="436"/>
            <ac:spMk id="88" creationId="{E2EE04A4-3CB4-45D9-A67C-F624B63697D8}"/>
          </ac:spMkLst>
        </pc:spChg>
        <pc:picChg chg="mod">
          <ac:chgData name="Juan David Izquierdo Zea" userId="3b7ceba6b29278ad" providerId="LiveId" clId="{C0C55A26-F27E-49EA-A0A8-ADC422BC2339}" dt="2022-06-04T01:10:00.643" v="62" actId="1076"/>
          <ac:picMkLst>
            <pc:docMk/>
            <pc:sldMk cId="1231000473" sldId="436"/>
            <ac:picMk id="65" creationId="{D8B7B631-D6AF-4BCD-9230-BEC241152A2D}"/>
          </ac:picMkLst>
        </pc:picChg>
        <pc:picChg chg="del">
          <ac:chgData name="Juan David Izquierdo Zea" userId="3b7ceba6b29278ad" providerId="LiveId" clId="{C0C55A26-F27E-49EA-A0A8-ADC422BC2339}" dt="2022-06-04T01:09:31.029" v="51" actId="478"/>
          <ac:picMkLst>
            <pc:docMk/>
            <pc:sldMk cId="1231000473" sldId="436"/>
            <ac:picMk id="66" creationId="{A8A8BBE8-961A-4C53-9D7D-8F053F168684}"/>
          </ac:picMkLst>
        </pc:picChg>
        <pc:picChg chg="del">
          <ac:chgData name="Juan David Izquierdo Zea" userId="3b7ceba6b29278ad" providerId="LiveId" clId="{C0C55A26-F27E-49EA-A0A8-ADC422BC2339}" dt="2022-06-04T01:09:31.029" v="51" actId="478"/>
          <ac:picMkLst>
            <pc:docMk/>
            <pc:sldMk cId="1231000473" sldId="436"/>
            <ac:picMk id="67" creationId="{112A7D18-8295-4FBB-8E72-F3AEA6E721D3}"/>
          </ac:picMkLst>
        </pc:picChg>
      </pc:sldChg>
    </pc:docChg>
  </pc:docChgLst>
  <pc:docChgLst>
    <pc:chgData name="Juan David Izquierdo Zea" userId="3b7ceba6b29278ad" providerId="LiveId" clId="{4C15BD6D-6B01-4DC1-9EE1-89DD123094AC}"/>
    <pc:docChg chg="delSld modSld">
      <pc:chgData name="Juan David Izquierdo Zea" userId="3b7ceba6b29278ad" providerId="LiveId" clId="{4C15BD6D-6B01-4DC1-9EE1-89DD123094AC}" dt="2022-04-25T03:15:56.687" v="124" actId="1036"/>
      <pc:docMkLst>
        <pc:docMk/>
      </pc:docMkLst>
      <pc:sldChg chg="del">
        <pc:chgData name="Juan David Izquierdo Zea" userId="3b7ceba6b29278ad" providerId="LiveId" clId="{4C15BD6D-6B01-4DC1-9EE1-89DD123094AC}" dt="2022-04-25T03:11:40.994" v="0" actId="47"/>
        <pc:sldMkLst>
          <pc:docMk/>
          <pc:sldMk cId="634366405" sldId="431"/>
        </pc:sldMkLst>
      </pc:sldChg>
      <pc:sldChg chg="modSp mod">
        <pc:chgData name="Juan David Izquierdo Zea" userId="3b7ceba6b29278ad" providerId="LiveId" clId="{4C15BD6D-6B01-4DC1-9EE1-89DD123094AC}" dt="2022-04-25T03:15:56.687" v="124" actId="1036"/>
        <pc:sldMkLst>
          <pc:docMk/>
          <pc:sldMk cId="178640952" sldId="433"/>
        </pc:sldMkLst>
        <pc:spChg chg="mod">
          <ac:chgData name="Juan David Izquierdo Zea" userId="3b7ceba6b29278ad" providerId="LiveId" clId="{4C15BD6D-6B01-4DC1-9EE1-89DD123094AC}" dt="2022-04-25T03:15:56.687" v="124" actId="1036"/>
          <ac:spMkLst>
            <pc:docMk/>
            <pc:sldMk cId="178640952" sldId="433"/>
            <ac:spMk id="35" creationId="{9D6C3FCF-D6D3-4183-927F-1321CF1261D1}"/>
          </ac:spMkLst>
        </pc:spChg>
      </pc:sldChg>
      <pc:sldChg chg="addSp modSp mod">
        <pc:chgData name="Juan David Izquierdo Zea" userId="3b7ceba6b29278ad" providerId="LiveId" clId="{4C15BD6D-6B01-4DC1-9EE1-89DD123094AC}" dt="2022-04-25T03:15:25.964" v="97" actId="1076"/>
        <pc:sldMkLst>
          <pc:docMk/>
          <pc:sldMk cId="2021248874" sldId="434"/>
        </pc:sldMkLst>
        <pc:spChg chg="mod">
          <ac:chgData name="Juan David Izquierdo Zea" userId="3b7ceba6b29278ad" providerId="LiveId" clId="{4C15BD6D-6B01-4DC1-9EE1-89DD123094AC}" dt="2022-04-25T03:15:25.964" v="97" actId="1076"/>
          <ac:spMkLst>
            <pc:docMk/>
            <pc:sldMk cId="2021248874" sldId="434"/>
            <ac:spMk id="24" creationId="{5F8A5613-9F35-4980-B038-AC4EB4CAD49E}"/>
          </ac:spMkLst>
        </pc:spChg>
        <pc:spChg chg="mod">
          <ac:chgData name="Juan David Izquierdo Zea" userId="3b7ceba6b29278ad" providerId="LiveId" clId="{4C15BD6D-6B01-4DC1-9EE1-89DD123094AC}" dt="2022-04-25T03:14:06.612" v="72" actId="1037"/>
          <ac:spMkLst>
            <pc:docMk/>
            <pc:sldMk cId="2021248874" sldId="434"/>
            <ac:spMk id="42" creationId="{FF276552-E057-4070-B615-3D197A225281}"/>
          </ac:spMkLst>
        </pc:spChg>
        <pc:spChg chg="mod">
          <ac:chgData name="Juan David Izquierdo Zea" userId="3b7ceba6b29278ad" providerId="LiveId" clId="{4C15BD6D-6B01-4DC1-9EE1-89DD123094AC}" dt="2022-04-25T03:15:16.243" v="96" actId="113"/>
          <ac:spMkLst>
            <pc:docMk/>
            <pc:sldMk cId="2021248874" sldId="434"/>
            <ac:spMk id="44" creationId="{94356404-60B2-43BB-BB0A-4D0E0A411D57}"/>
          </ac:spMkLst>
        </pc:spChg>
        <pc:spChg chg="mod">
          <ac:chgData name="Juan David Izquierdo Zea" userId="3b7ceba6b29278ad" providerId="LiveId" clId="{4C15BD6D-6B01-4DC1-9EE1-89DD123094AC}" dt="2022-04-25T03:14:06.612" v="72" actId="1037"/>
          <ac:spMkLst>
            <pc:docMk/>
            <pc:sldMk cId="2021248874" sldId="434"/>
            <ac:spMk id="45" creationId="{5B8B3DF2-C7BC-4703-A630-CD1C617EEA8A}"/>
          </ac:spMkLst>
        </pc:spChg>
        <pc:spChg chg="mod">
          <ac:chgData name="Juan David Izquierdo Zea" userId="3b7ceba6b29278ad" providerId="LiveId" clId="{4C15BD6D-6B01-4DC1-9EE1-89DD123094AC}" dt="2022-04-25T03:14:06.612" v="72" actId="1037"/>
          <ac:spMkLst>
            <pc:docMk/>
            <pc:sldMk cId="2021248874" sldId="434"/>
            <ac:spMk id="46" creationId="{1E651865-F415-408F-A504-E1031656F3DE}"/>
          </ac:spMkLst>
        </pc:spChg>
        <pc:spChg chg="add mod">
          <ac:chgData name="Juan David Izquierdo Zea" userId="3b7ceba6b29278ad" providerId="LiveId" clId="{4C15BD6D-6B01-4DC1-9EE1-89DD123094AC}" dt="2022-04-25T03:15:16.243" v="96" actId="113"/>
          <ac:spMkLst>
            <pc:docMk/>
            <pc:sldMk cId="2021248874" sldId="434"/>
            <ac:spMk id="47" creationId="{0D41BD64-2398-40A4-A12F-B5BE5E2E734C}"/>
          </ac:spMkLst>
        </pc:spChg>
        <pc:spChg chg="mod">
          <ac:chgData name="Juan David Izquierdo Zea" userId="3b7ceba6b29278ad" providerId="LiveId" clId="{4C15BD6D-6B01-4DC1-9EE1-89DD123094AC}" dt="2022-04-25T03:14:06.612" v="72" actId="1037"/>
          <ac:spMkLst>
            <pc:docMk/>
            <pc:sldMk cId="2021248874" sldId="434"/>
            <ac:spMk id="55" creationId="{41F4528A-B255-4ABF-A1B8-BA6E0B4DC55F}"/>
          </ac:spMkLst>
        </pc:spChg>
        <pc:picChg chg="mod">
          <ac:chgData name="Juan David Izquierdo Zea" userId="3b7ceba6b29278ad" providerId="LiveId" clId="{4C15BD6D-6B01-4DC1-9EE1-89DD123094AC}" dt="2022-04-25T03:14:06.612" v="72" actId="1037"/>
          <ac:picMkLst>
            <pc:docMk/>
            <pc:sldMk cId="2021248874" sldId="434"/>
            <ac:picMk id="13" creationId="{A4C45683-A43C-4F45-8DF4-514E72B2F38B}"/>
          </ac:picMkLst>
        </pc:picChg>
        <pc:picChg chg="mod">
          <ac:chgData name="Juan David Izquierdo Zea" userId="3b7ceba6b29278ad" providerId="LiveId" clId="{4C15BD6D-6B01-4DC1-9EE1-89DD123094AC}" dt="2022-04-25T03:14:06.612" v="72" actId="1037"/>
          <ac:picMkLst>
            <pc:docMk/>
            <pc:sldMk cId="2021248874" sldId="434"/>
            <ac:picMk id="15" creationId="{25AF2794-C775-4237-8903-869B6AB5F516}"/>
          </ac:picMkLst>
        </pc:picChg>
        <pc:picChg chg="add mod">
          <ac:chgData name="Juan David Izquierdo Zea" userId="3b7ceba6b29278ad" providerId="LiveId" clId="{4C15BD6D-6B01-4DC1-9EE1-89DD123094AC}" dt="2022-04-25T03:13:38.312" v="58" actId="1076"/>
          <ac:picMkLst>
            <pc:docMk/>
            <pc:sldMk cId="2021248874" sldId="434"/>
            <ac:picMk id="48" creationId="{7382915B-F3C6-480C-8934-C50243143BF2}"/>
          </ac:picMkLst>
        </pc:picChg>
        <pc:picChg chg="mod">
          <ac:chgData name="Juan David Izquierdo Zea" userId="3b7ceba6b29278ad" providerId="LiveId" clId="{4C15BD6D-6B01-4DC1-9EE1-89DD123094AC}" dt="2022-04-25T03:14:06.612" v="72" actId="1037"/>
          <ac:picMkLst>
            <pc:docMk/>
            <pc:sldMk cId="2021248874" sldId="434"/>
            <ac:picMk id="60" creationId="{E7F9D7C2-8198-470C-B104-2C3A7CB9A52D}"/>
          </ac:picMkLst>
        </pc:picChg>
      </pc:sldChg>
    </pc:docChg>
  </pc:docChgLst>
  <pc:docChgLst>
    <pc:chgData name="Juan David Izquierdo Zea" userId="3b7ceba6b29278ad" providerId="LiveId" clId="{7E9A658A-18CD-4615-A85B-EF9BB07186AC}"/>
    <pc:docChg chg="undo custSel addSld delSld modSld">
      <pc:chgData name="Juan David Izquierdo Zea" userId="3b7ceba6b29278ad" providerId="LiveId" clId="{7E9A658A-18CD-4615-A85B-EF9BB07186AC}" dt="2022-06-10T23:37:10.107" v="7587" actId="20577"/>
      <pc:docMkLst>
        <pc:docMk/>
      </pc:docMkLst>
      <pc:sldChg chg="del">
        <pc:chgData name="Juan David Izquierdo Zea" userId="3b7ceba6b29278ad" providerId="LiveId" clId="{7E9A658A-18CD-4615-A85B-EF9BB07186AC}" dt="2022-06-04T02:12:47.294" v="0" actId="47"/>
        <pc:sldMkLst>
          <pc:docMk/>
          <pc:sldMk cId="3407892963" sldId="256"/>
        </pc:sldMkLst>
      </pc:sldChg>
      <pc:sldChg chg="del">
        <pc:chgData name="Juan David Izquierdo Zea" userId="3b7ceba6b29278ad" providerId="LiveId" clId="{7E9A658A-18CD-4615-A85B-EF9BB07186AC}" dt="2022-06-04T02:12:50.580" v="3" actId="47"/>
        <pc:sldMkLst>
          <pc:docMk/>
          <pc:sldMk cId="428115250" sldId="391"/>
        </pc:sldMkLst>
      </pc:sldChg>
      <pc:sldChg chg="del">
        <pc:chgData name="Juan David Izquierdo Zea" userId="3b7ceba6b29278ad" providerId="LiveId" clId="{7E9A658A-18CD-4615-A85B-EF9BB07186AC}" dt="2022-06-04T02:12:51.067" v="4" actId="47"/>
        <pc:sldMkLst>
          <pc:docMk/>
          <pc:sldMk cId="2441939372" sldId="394"/>
        </pc:sldMkLst>
      </pc:sldChg>
      <pc:sldChg chg="del">
        <pc:chgData name="Juan David Izquierdo Zea" userId="3b7ceba6b29278ad" providerId="LiveId" clId="{7E9A658A-18CD-4615-A85B-EF9BB07186AC}" dt="2022-06-04T03:40:03.416" v="3406" actId="47"/>
        <pc:sldMkLst>
          <pc:docMk/>
          <pc:sldMk cId="4293686766" sldId="395"/>
        </pc:sldMkLst>
      </pc:sldChg>
      <pc:sldChg chg="del">
        <pc:chgData name="Juan David Izquierdo Zea" userId="3b7ceba6b29278ad" providerId="LiveId" clId="{7E9A658A-18CD-4615-A85B-EF9BB07186AC}" dt="2022-06-04T02:12:49.874" v="2" actId="47"/>
        <pc:sldMkLst>
          <pc:docMk/>
          <pc:sldMk cId="1200946325" sldId="397"/>
        </pc:sldMkLst>
      </pc:sldChg>
      <pc:sldChg chg="del">
        <pc:chgData name="Juan David Izquierdo Zea" userId="3b7ceba6b29278ad" providerId="LiveId" clId="{7E9A658A-18CD-4615-A85B-EF9BB07186AC}" dt="2022-06-04T03:40:01.388" v="3404" actId="47"/>
        <pc:sldMkLst>
          <pc:docMk/>
          <pc:sldMk cId="1142446802" sldId="399"/>
        </pc:sldMkLst>
      </pc:sldChg>
      <pc:sldChg chg="del">
        <pc:chgData name="Juan David Izquierdo Zea" userId="3b7ceba6b29278ad" providerId="LiveId" clId="{7E9A658A-18CD-4615-A85B-EF9BB07186AC}" dt="2022-06-04T03:40:02.426" v="3405" actId="47"/>
        <pc:sldMkLst>
          <pc:docMk/>
          <pc:sldMk cId="795151237" sldId="401"/>
        </pc:sldMkLst>
      </pc:sldChg>
      <pc:sldChg chg="del">
        <pc:chgData name="Juan David Izquierdo Zea" userId="3b7ceba6b29278ad" providerId="LiveId" clId="{7E9A658A-18CD-4615-A85B-EF9BB07186AC}" dt="2022-06-04T03:39:53.731" v="3396" actId="47"/>
        <pc:sldMkLst>
          <pc:docMk/>
          <pc:sldMk cId="1254085455" sldId="406"/>
        </pc:sldMkLst>
      </pc:sldChg>
      <pc:sldChg chg="del">
        <pc:chgData name="Juan David Izquierdo Zea" userId="3b7ceba6b29278ad" providerId="LiveId" clId="{7E9A658A-18CD-4615-A85B-EF9BB07186AC}" dt="2022-06-04T03:39:54.156" v="3397" actId="47"/>
        <pc:sldMkLst>
          <pc:docMk/>
          <pc:sldMk cId="952767987" sldId="407"/>
        </pc:sldMkLst>
      </pc:sldChg>
      <pc:sldChg chg="del">
        <pc:chgData name="Juan David Izquierdo Zea" userId="3b7ceba6b29278ad" providerId="LiveId" clId="{7E9A658A-18CD-4615-A85B-EF9BB07186AC}" dt="2022-06-04T03:39:58.825" v="3400" actId="47"/>
        <pc:sldMkLst>
          <pc:docMk/>
          <pc:sldMk cId="1794638217" sldId="408"/>
        </pc:sldMkLst>
      </pc:sldChg>
      <pc:sldChg chg="del">
        <pc:chgData name="Juan David Izquierdo Zea" userId="3b7ceba6b29278ad" providerId="LiveId" clId="{7E9A658A-18CD-4615-A85B-EF9BB07186AC}" dt="2022-06-04T02:12:48.315" v="1" actId="47"/>
        <pc:sldMkLst>
          <pc:docMk/>
          <pc:sldMk cId="1793645383" sldId="413"/>
        </pc:sldMkLst>
      </pc:sldChg>
      <pc:sldChg chg="del">
        <pc:chgData name="Juan David Izquierdo Zea" userId="3b7ceba6b29278ad" providerId="LiveId" clId="{7E9A658A-18CD-4615-A85B-EF9BB07186AC}" dt="2022-06-04T02:12:58.622" v="10" actId="47"/>
        <pc:sldMkLst>
          <pc:docMk/>
          <pc:sldMk cId="1475369148" sldId="418"/>
        </pc:sldMkLst>
      </pc:sldChg>
      <pc:sldChg chg="del">
        <pc:chgData name="Juan David Izquierdo Zea" userId="3b7ceba6b29278ad" providerId="LiveId" clId="{7E9A658A-18CD-4615-A85B-EF9BB07186AC}" dt="2022-06-04T02:12:57.962" v="9" actId="47"/>
        <pc:sldMkLst>
          <pc:docMk/>
          <pc:sldMk cId="4181893130" sldId="420"/>
        </pc:sldMkLst>
      </pc:sldChg>
      <pc:sldChg chg="del">
        <pc:chgData name="Juan David Izquierdo Zea" userId="3b7ceba6b29278ad" providerId="LiveId" clId="{7E9A658A-18CD-4615-A85B-EF9BB07186AC}" dt="2022-06-04T02:12:56.410" v="8" actId="47"/>
        <pc:sldMkLst>
          <pc:docMk/>
          <pc:sldMk cId="2923801946" sldId="421"/>
        </pc:sldMkLst>
      </pc:sldChg>
      <pc:sldChg chg="addSp delSp modSp mod">
        <pc:chgData name="Juan David Izquierdo Zea" userId="3b7ceba6b29278ad" providerId="LiveId" clId="{7E9A658A-18CD-4615-A85B-EF9BB07186AC}" dt="2022-06-07T01:59:04.772" v="3797" actId="2711"/>
        <pc:sldMkLst>
          <pc:docMk/>
          <pc:sldMk cId="2887987961" sldId="422"/>
        </pc:sldMkLst>
        <pc:spChg chg="del">
          <ac:chgData name="Juan David Izquierdo Zea" userId="3b7ceba6b29278ad" providerId="LiveId" clId="{7E9A658A-18CD-4615-A85B-EF9BB07186AC}" dt="2022-06-04T02:21:42.624" v="46" actId="478"/>
          <ac:spMkLst>
            <pc:docMk/>
            <pc:sldMk cId="2887987961" sldId="422"/>
            <ac:spMk id="2" creationId="{4FB02B6B-2778-4C29-8365-8B9B250F8E77}"/>
          </ac:spMkLst>
        </pc:spChg>
        <pc:spChg chg="add mod">
          <ac:chgData name="Juan David Izquierdo Zea" userId="3b7ceba6b29278ad" providerId="LiveId" clId="{7E9A658A-18CD-4615-A85B-EF9BB07186AC}" dt="2022-06-07T01:59:04.772" v="3797" actId="2711"/>
          <ac:spMkLst>
            <pc:docMk/>
            <pc:sldMk cId="2887987961" sldId="422"/>
            <ac:spMk id="4" creationId="{9FEC870A-5783-DCEB-B163-1ADC2D5BDC14}"/>
          </ac:spMkLst>
        </pc:spChg>
        <pc:spChg chg="add mod">
          <ac:chgData name="Juan David Izquierdo Zea" userId="3b7ceba6b29278ad" providerId="LiveId" clId="{7E9A658A-18CD-4615-A85B-EF9BB07186AC}" dt="2022-06-07T01:59:04.772" v="3797" actId="2711"/>
          <ac:spMkLst>
            <pc:docMk/>
            <pc:sldMk cId="2887987961" sldId="422"/>
            <ac:spMk id="5" creationId="{D437B88C-598C-E504-08B5-35BE3A664A27}"/>
          </ac:spMkLst>
        </pc:spChg>
        <pc:spChg chg="mod">
          <ac:chgData name="Juan David Izquierdo Zea" userId="3b7ceba6b29278ad" providerId="LiveId" clId="{7E9A658A-18CD-4615-A85B-EF9BB07186AC}" dt="2022-06-07T01:59:04.772" v="3797" actId="2711"/>
          <ac:spMkLst>
            <pc:docMk/>
            <pc:sldMk cId="2887987961" sldId="422"/>
            <ac:spMk id="6" creationId="{FDBF358D-2B15-4A54-9FF9-6D534C36CF37}"/>
          </ac:spMkLst>
        </pc:spChg>
        <pc:spChg chg="del">
          <ac:chgData name="Juan David Izquierdo Zea" userId="3b7ceba6b29278ad" providerId="LiveId" clId="{7E9A658A-18CD-4615-A85B-EF9BB07186AC}" dt="2022-06-04T02:20:04.129" v="45" actId="478"/>
          <ac:spMkLst>
            <pc:docMk/>
            <pc:sldMk cId="2887987961" sldId="422"/>
            <ac:spMk id="9" creationId="{94E92EF7-1BB6-45A2-877A-CBC44A1ED65D}"/>
          </ac:spMkLst>
        </pc:spChg>
        <pc:spChg chg="del">
          <ac:chgData name="Juan David Izquierdo Zea" userId="3b7ceba6b29278ad" providerId="LiveId" clId="{7E9A658A-18CD-4615-A85B-EF9BB07186AC}" dt="2022-06-04T02:20:04.129" v="45" actId="478"/>
          <ac:spMkLst>
            <pc:docMk/>
            <pc:sldMk cId="2887987961" sldId="422"/>
            <ac:spMk id="26" creationId="{E74F57A4-D8BC-4E73-B673-FA9C633D3AC2}"/>
          </ac:spMkLst>
        </pc:spChg>
        <pc:spChg chg="del">
          <ac:chgData name="Juan David Izquierdo Zea" userId="3b7ceba6b29278ad" providerId="LiveId" clId="{7E9A658A-18CD-4615-A85B-EF9BB07186AC}" dt="2022-06-04T02:21:42.624" v="46" actId="478"/>
          <ac:spMkLst>
            <pc:docMk/>
            <pc:sldMk cId="2887987961" sldId="422"/>
            <ac:spMk id="27" creationId="{E6EF8C5C-A458-457C-8DE0-AE10479B2628}"/>
          </ac:spMkLst>
        </pc:spChg>
        <pc:spChg chg="del">
          <ac:chgData name="Juan David Izquierdo Zea" userId="3b7ceba6b29278ad" providerId="LiveId" clId="{7E9A658A-18CD-4615-A85B-EF9BB07186AC}" dt="2022-06-04T02:21:42.624" v="46" actId="478"/>
          <ac:spMkLst>
            <pc:docMk/>
            <pc:sldMk cId="2887987961" sldId="422"/>
            <ac:spMk id="29" creationId="{5BB1C5C2-49C7-41BC-A8D0-89A34953CE40}"/>
          </ac:spMkLst>
        </pc:spChg>
        <pc:spChg chg="del">
          <ac:chgData name="Juan David Izquierdo Zea" userId="3b7ceba6b29278ad" providerId="LiveId" clId="{7E9A658A-18CD-4615-A85B-EF9BB07186AC}" dt="2022-06-04T02:21:42.624" v="46" actId="478"/>
          <ac:spMkLst>
            <pc:docMk/>
            <pc:sldMk cId="2887987961" sldId="422"/>
            <ac:spMk id="31" creationId="{333D2BA6-221B-4679-80B3-5076C502F0BC}"/>
          </ac:spMkLst>
        </pc:spChg>
        <pc:spChg chg="mod">
          <ac:chgData name="Juan David Izquierdo Zea" userId="3b7ceba6b29278ad" providerId="LiveId" clId="{7E9A658A-18CD-4615-A85B-EF9BB07186AC}" dt="2022-06-07T01:59:04.772" v="3797" actId="2711"/>
          <ac:spMkLst>
            <pc:docMk/>
            <pc:sldMk cId="2887987961" sldId="422"/>
            <ac:spMk id="33" creationId="{FB5FD2F2-173D-4702-9D65-3401DD6168BF}"/>
          </ac:spMkLst>
        </pc:spChg>
        <pc:spChg chg="del">
          <ac:chgData name="Juan David Izquierdo Zea" userId="3b7ceba6b29278ad" providerId="LiveId" clId="{7E9A658A-18CD-4615-A85B-EF9BB07186AC}" dt="2022-06-04T02:20:04.129" v="45" actId="478"/>
          <ac:spMkLst>
            <pc:docMk/>
            <pc:sldMk cId="2887987961" sldId="422"/>
            <ac:spMk id="35" creationId="{6BE47D62-B533-4EB7-839A-4AEAAB5F3111}"/>
          </ac:spMkLst>
        </pc:spChg>
        <pc:spChg chg="mod">
          <ac:chgData name="Juan David Izquierdo Zea" userId="3b7ceba6b29278ad" providerId="LiveId" clId="{7E9A658A-18CD-4615-A85B-EF9BB07186AC}" dt="2022-06-07T01:59:04.772" v="3797" actId="2711"/>
          <ac:spMkLst>
            <pc:docMk/>
            <pc:sldMk cId="2887987961" sldId="422"/>
            <ac:spMk id="36" creationId="{228738A0-6A55-41FE-B3C1-1B5326586E35}"/>
          </ac:spMkLst>
        </pc:spChg>
        <pc:spChg chg="del">
          <ac:chgData name="Juan David Izquierdo Zea" userId="3b7ceba6b29278ad" providerId="LiveId" clId="{7E9A658A-18CD-4615-A85B-EF9BB07186AC}" dt="2022-06-04T02:20:04.129" v="45" actId="478"/>
          <ac:spMkLst>
            <pc:docMk/>
            <pc:sldMk cId="2887987961" sldId="422"/>
            <ac:spMk id="40" creationId="{BC1A19A5-F4EB-44F1-B27B-D8362041B70E}"/>
          </ac:spMkLst>
        </pc:spChg>
        <pc:spChg chg="add mod">
          <ac:chgData name="Juan David Izquierdo Zea" userId="3b7ceba6b29278ad" providerId="LiveId" clId="{7E9A658A-18CD-4615-A85B-EF9BB07186AC}" dt="2022-06-07T01:59:04.772" v="3797" actId="2711"/>
          <ac:spMkLst>
            <pc:docMk/>
            <pc:sldMk cId="2887987961" sldId="422"/>
            <ac:spMk id="53" creationId="{2720F6FB-BD33-9AC8-CEF5-50482500EC91}"/>
          </ac:spMkLst>
        </pc:spChg>
        <pc:spChg chg="del">
          <ac:chgData name="Juan David Izquierdo Zea" userId="3b7ceba6b29278ad" providerId="LiveId" clId="{7E9A658A-18CD-4615-A85B-EF9BB07186AC}" dt="2022-06-04T02:20:04.129" v="45" actId="478"/>
          <ac:spMkLst>
            <pc:docMk/>
            <pc:sldMk cId="2887987961" sldId="422"/>
            <ac:spMk id="57" creationId="{B62DED65-1958-46C3-B0FD-C716E7478609}"/>
          </ac:spMkLst>
        </pc:spChg>
        <pc:spChg chg="del">
          <ac:chgData name="Juan David Izquierdo Zea" userId="3b7ceba6b29278ad" providerId="LiveId" clId="{7E9A658A-18CD-4615-A85B-EF9BB07186AC}" dt="2022-06-04T02:20:04.129" v="45" actId="478"/>
          <ac:spMkLst>
            <pc:docMk/>
            <pc:sldMk cId="2887987961" sldId="422"/>
            <ac:spMk id="58" creationId="{E479605D-87B8-4067-916A-0B488B1FC7F2}"/>
          </ac:spMkLst>
        </pc:spChg>
        <pc:spChg chg="add del mod">
          <ac:chgData name="Juan David Izquierdo Zea" userId="3b7ceba6b29278ad" providerId="LiveId" clId="{7E9A658A-18CD-4615-A85B-EF9BB07186AC}" dt="2022-06-04T02:31:51.452" v="505" actId="478"/>
          <ac:spMkLst>
            <pc:docMk/>
            <pc:sldMk cId="2887987961" sldId="422"/>
            <ac:spMk id="59" creationId="{EA8BF39E-E41E-7E93-783E-60D009906ABE}"/>
          </ac:spMkLst>
        </pc:spChg>
        <pc:spChg chg="del">
          <ac:chgData name="Juan David Izquierdo Zea" userId="3b7ceba6b29278ad" providerId="LiveId" clId="{7E9A658A-18CD-4615-A85B-EF9BB07186AC}" dt="2022-06-04T02:20:04.129" v="45" actId="478"/>
          <ac:spMkLst>
            <pc:docMk/>
            <pc:sldMk cId="2887987961" sldId="422"/>
            <ac:spMk id="60" creationId="{E7C24AC3-B362-41F9-8469-5C04D69D536F}"/>
          </ac:spMkLst>
        </pc:spChg>
        <pc:spChg chg="del">
          <ac:chgData name="Juan David Izquierdo Zea" userId="3b7ceba6b29278ad" providerId="LiveId" clId="{7E9A658A-18CD-4615-A85B-EF9BB07186AC}" dt="2022-06-04T02:21:42.624" v="46" actId="478"/>
          <ac:spMkLst>
            <pc:docMk/>
            <pc:sldMk cId="2887987961" sldId="422"/>
            <ac:spMk id="61" creationId="{197304E8-0CA8-4FBD-BB99-F4A717F92E7D}"/>
          </ac:spMkLst>
        </pc:spChg>
        <pc:spChg chg="del">
          <ac:chgData name="Juan David Izquierdo Zea" userId="3b7ceba6b29278ad" providerId="LiveId" clId="{7E9A658A-18CD-4615-A85B-EF9BB07186AC}" dt="2022-06-04T02:21:42.624" v="46" actId="478"/>
          <ac:spMkLst>
            <pc:docMk/>
            <pc:sldMk cId="2887987961" sldId="422"/>
            <ac:spMk id="62" creationId="{C5A6BFE8-17CE-4799-9E50-72014441E6C3}"/>
          </ac:spMkLst>
        </pc:spChg>
        <pc:spChg chg="del">
          <ac:chgData name="Juan David Izquierdo Zea" userId="3b7ceba6b29278ad" providerId="LiveId" clId="{7E9A658A-18CD-4615-A85B-EF9BB07186AC}" dt="2022-06-04T02:21:42.624" v="46" actId="478"/>
          <ac:spMkLst>
            <pc:docMk/>
            <pc:sldMk cId="2887987961" sldId="422"/>
            <ac:spMk id="63" creationId="{C985E36A-2153-4E1E-963C-77A3669A1027}"/>
          </ac:spMkLst>
        </pc:spChg>
        <pc:spChg chg="add del mod">
          <ac:chgData name="Juan David Izquierdo Zea" userId="3b7ceba6b29278ad" providerId="LiveId" clId="{7E9A658A-18CD-4615-A85B-EF9BB07186AC}" dt="2022-06-04T02:35:11.451" v="631" actId="478"/>
          <ac:spMkLst>
            <pc:docMk/>
            <pc:sldMk cId="2887987961" sldId="422"/>
            <ac:spMk id="65" creationId="{E290E3E0-D2EC-8265-DCD7-E3F4F6789084}"/>
          </ac:spMkLst>
        </pc:spChg>
        <pc:spChg chg="add mod">
          <ac:chgData name="Juan David Izquierdo Zea" userId="3b7ceba6b29278ad" providerId="LiveId" clId="{7E9A658A-18CD-4615-A85B-EF9BB07186AC}" dt="2022-06-07T01:59:04.772" v="3797" actId="2711"/>
          <ac:spMkLst>
            <pc:docMk/>
            <pc:sldMk cId="2887987961" sldId="422"/>
            <ac:spMk id="66" creationId="{BBCCF5E0-1B07-EF44-34E8-EEED2C631627}"/>
          </ac:spMkLst>
        </pc:spChg>
        <pc:spChg chg="add mod">
          <ac:chgData name="Juan David Izquierdo Zea" userId="3b7ceba6b29278ad" providerId="LiveId" clId="{7E9A658A-18CD-4615-A85B-EF9BB07186AC}" dt="2022-06-07T01:59:04.772" v="3797" actId="2711"/>
          <ac:spMkLst>
            <pc:docMk/>
            <pc:sldMk cId="2887987961" sldId="422"/>
            <ac:spMk id="68" creationId="{BDD673F0-D09C-E87E-B28F-48ABCE93BFCD}"/>
          </ac:spMkLst>
        </pc:spChg>
        <pc:spChg chg="add mod">
          <ac:chgData name="Juan David Izquierdo Zea" userId="3b7ceba6b29278ad" providerId="LiveId" clId="{7E9A658A-18CD-4615-A85B-EF9BB07186AC}" dt="2022-06-07T01:59:04.772" v="3797" actId="2711"/>
          <ac:spMkLst>
            <pc:docMk/>
            <pc:sldMk cId="2887987961" sldId="422"/>
            <ac:spMk id="69" creationId="{E1F6270F-BD4E-A866-1141-AD9DB2D72D26}"/>
          </ac:spMkLst>
        </pc:spChg>
        <pc:spChg chg="add mod">
          <ac:chgData name="Juan David Izquierdo Zea" userId="3b7ceba6b29278ad" providerId="LiveId" clId="{7E9A658A-18CD-4615-A85B-EF9BB07186AC}" dt="2022-06-07T01:59:04.772" v="3797" actId="2711"/>
          <ac:spMkLst>
            <pc:docMk/>
            <pc:sldMk cId="2887987961" sldId="422"/>
            <ac:spMk id="70" creationId="{404975B8-BDCE-A067-DA6B-976983B3D2D0}"/>
          </ac:spMkLst>
        </pc:spChg>
        <pc:spChg chg="add mod">
          <ac:chgData name="Juan David Izquierdo Zea" userId="3b7ceba6b29278ad" providerId="LiveId" clId="{7E9A658A-18CD-4615-A85B-EF9BB07186AC}" dt="2022-06-07T01:59:04.772" v="3797" actId="2711"/>
          <ac:spMkLst>
            <pc:docMk/>
            <pc:sldMk cId="2887987961" sldId="422"/>
            <ac:spMk id="71" creationId="{C90AF12A-2FFD-A2F0-8599-3C0E33FC6F9C}"/>
          </ac:spMkLst>
        </pc:spChg>
        <pc:spChg chg="del">
          <ac:chgData name="Juan David Izquierdo Zea" userId="3b7ceba6b29278ad" providerId="LiveId" clId="{7E9A658A-18CD-4615-A85B-EF9BB07186AC}" dt="2022-06-04T02:20:04.129" v="45" actId="478"/>
          <ac:spMkLst>
            <pc:docMk/>
            <pc:sldMk cId="2887987961" sldId="422"/>
            <ac:spMk id="75" creationId="{E820C89A-62FD-40D8-A0C8-AA7532E32485}"/>
          </ac:spMkLst>
        </pc:spChg>
        <pc:spChg chg="add mod">
          <ac:chgData name="Juan David Izquierdo Zea" userId="3b7ceba6b29278ad" providerId="LiveId" clId="{7E9A658A-18CD-4615-A85B-EF9BB07186AC}" dt="2022-06-07T01:59:04.772" v="3797" actId="2711"/>
          <ac:spMkLst>
            <pc:docMk/>
            <pc:sldMk cId="2887987961" sldId="422"/>
            <ac:spMk id="78" creationId="{0E0E88C3-C8A4-E7F0-E6B4-A0FF45B5BCE6}"/>
          </ac:spMkLst>
        </pc:spChg>
        <pc:spChg chg="add mod">
          <ac:chgData name="Juan David Izquierdo Zea" userId="3b7ceba6b29278ad" providerId="LiveId" clId="{7E9A658A-18CD-4615-A85B-EF9BB07186AC}" dt="2022-06-07T01:59:04.772" v="3797" actId="2711"/>
          <ac:spMkLst>
            <pc:docMk/>
            <pc:sldMk cId="2887987961" sldId="422"/>
            <ac:spMk id="79" creationId="{690F0064-C4E5-A2C4-5174-E276DA4CFE48}"/>
          </ac:spMkLst>
        </pc:spChg>
        <pc:spChg chg="add del mod">
          <ac:chgData name="Juan David Izquierdo Zea" userId="3b7ceba6b29278ad" providerId="LiveId" clId="{7E9A658A-18CD-4615-A85B-EF9BB07186AC}" dt="2022-06-04T02:31:39.916" v="502"/>
          <ac:spMkLst>
            <pc:docMk/>
            <pc:sldMk cId="2887987961" sldId="422"/>
            <ac:spMk id="82" creationId="{58379A24-902A-75FA-9A24-433116347031}"/>
          </ac:spMkLst>
        </pc:spChg>
        <pc:spChg chg="add mod">
          <ac:chgData name="Juan David Izquierdo Zea" userId="3b7ceba6b29278ad" providerId="LiveId" clId="{7E9A658A-18CD-4615-A85B-EF9BB07186AC}" dt="2022-06-07T01:59:04.772" v="3797" actId="2711"/>
          <ac:spMkLst>
            <pc:docMk/>
            <pc:sldMk cId="2887987961" sldId="422"/>
            <ac:spMk id="83" creationId="{8260913D-4DAF-B405-3808-0A6F142E9708}"/>
          </ac:spMkLst>
        </pc:spChg>
        <pc:spChg chg="del">
          <ac:chgData name="Juan David Izquierdo Zea" userId="3b7ceba6b29278ad" providerId="LiveId" clId="{7E9A658A-18CD-4615-A85B-EF9BB07186AC}" dt="2022-06-04T02:20:04.129" v="45" actId="478"/>
          <ac:spMkLst>
            <pc:docMk/>
            <pc:sldMk cId="2887987961" sldId="422"/>
            <ac:spMk id="84" creationId="{601E2E2B-78AB-4671-9DD1-99FD5D1FB8F6}"/>
          </ac:spMkLst>
        </pc:spChg>
        <pc:spChg chg="add mod">
          <ac:chgData name="Juan David Izquierdo Zea" userId="3b7ceba6b29278ad" providerId="LiveId" clId="{7E9A658A-18CD-4615-A85B-EF9BB07186AC}" dt="2022-06-07T01:59:04.772" v="3797" actId="2711"/>
          <ac:spMkLst>
            <pc:docMk/>
            <pc:sldMk cId="2887987961" sldId="422"/>
            <ac:spMk id="85" creationId="{D1D1E982-44C8-537F-FE68-DB396985FD95}"/>
          </ac:spMkLst>
        </pc:spChg>
        <pc:spChg chg="del">
          <ac:chgData name="Juan David Izquierdo Zea" userId="3b7ceba6b29278ad" providerId="LiveId" clId="{7E9A658A-18CD-4615-A85B-EF9BB07186AC}" dt="2022-06-04T02:20:04.129" v="45" actId="478"/>
          <ac:spMkLst>
            <pc:docMk/>
            <pc:sldMk cId="2887987961" sldId="422"/>
            <ac:spMk id="86" creationId="{5A846EE8-9A82-43D5-9A65-DE29AC34E6CF}"/>
          </ac:spMkLst>
        </pc:spChg>
        <pc:spChg chg="add mod">
          <ac:chgData name="Juan David Izquierdo Zea" userId="3b7ceba6b29278ad" providerId="LiveId" clId="{7E9A658A-18CD-4615-A85B-EF9BB07186AC}" dt="2022-06-07T01:59:04.772" v="3797" actId="2711"/>
          <ac:spMkLst>
            <pc:docMk/>
            <pc:sldMk cId="2887987961" sldId="422"/>
            <ac:spMk id="87" creationId="{212745E4-0333-E6CE-1EED-36DC23665803}"/>
          </ac:spMkLst>
        </pc:spChg>
        <pc:spChg chg="add del mod">
          <ac:chgData name="Juan David Izquierdo Zea" userId="3b7ceba6b29278ad" providerId="LiveId" clId="{7E9A658A-18CD-4615-A85B-EF9BB07186AC}" dt="2022-06-04T02:40:29.623" v="869"/>
          <ac:spMkLst>
            <pc:docMk/>
            <pc:sldMk cId="2887987961" sldId="422"/>
            <ac:spMk id="88" creationId="{B1672F70-2064-B754-80CB-23B36CBCDEC2}"/>
          </ac:spMkLst>
        </pc:spChg>
        <pc:spChg chg="add mod">
          <ac:chgData name="Juan David Izquierdo Zea" userId="3b7ceba6b29278ad" providerId="LiveId" clId="{7E9A658A-18CD-4615-A85B-EF9BB07186AC}" dt="2022-06-07T01:59:04.772" v="3797" actId="2711"/>
          <ac:spMkLst>
            <pc:docMk/>
            <pc:sldMk cId="2887987961" sldId="422"/>
            <ac:spMk id="89" creationId="{A0DBBD38-99A4-ADF8-6952-76FC7062B5DC}"/>
          </ac:spMkLst>
        </pc:spChg>
        <pc:spChg chg="add mod">
          <ac:chgData name="Juan David Izquierdo Zea" userId="3b7ceba6b29278ad" providerId="LiveId" clId="{7E9A658A-18CD-4615-A85B-EF9BB07186AC}" dt="2022-06-07T01:59:04.772" v="3797" actId="2711"/>
          <ac:spMkLst>
            <pc:docMk/>
            <pc:sldMk cId="2887987961" sldId="422"/>
            <ac:spMk id="90" creationId="{34895928-A1AB-226B-5294-4259EF548B67}"/>
          </ac:spMkLst>
        </pc:spChg>
        <pc:grpChg chg="del">
          <ac:chgData name="Juan David Izquierdo Zea" userId="3b7ceba6b29278ad" providerId="LiveId" clId="{7E9A658A-18CD-4615-A85B-EF9BB07186AC}" dt="2022-06-04T02:20:04.129" v="45" actId="478"/>
          <ac:grpSpMkLst>
            <pc:docMk/>
            <pc:sldMk cId="2887987961" sldId="422"/>
            <ac:grpSpMk id="3" creationId="{309F186D-B04E-4E0A-BB5E-402EF19213DF}"/>
          </ac:grpSpMkLst>
        </pc:grpChg>
        <pc:grpChg chg="del">
          <ac:chgData name="Juan David Izquierdo Zea" userId="3b7ceba6b29278ad" providerId="LiveId" clId="{7E9A658A-18CD-4615-A85B-EF9BB07186AC}" dt="2022-06-04T02:20:04.129" v="45" actId="478"/>
          <ac:grpSpMkLst>
            <pc:docMk/>
            <pc:sldMk cId="2887987961" sldId="422"/>
            <ac:grpSpMk id="37" creationId="{DD581C6B-0D82-4587-9B52-8640AC56D7F2}"/>
          </ac:grpSpMkLst>
        </pc:grpChg>
        <pc:grpChg chg="del">
          <ac:chgData name="Juan David Izquierdo Zea" userId="3b7ceba6b29278ad" providerId="LiveId" clId="{7E9A658A-18CD-4615-A85B-EF9BB07186AC}" dt="2022-06-04T02:20:04.129" v="45" actId="478"/>
          <ac:grpSpMkLst>
            <pc:docMk/>
            <pc:sldMk cId="2887987961" sldId="422"/>
            <ac:grpSpMk id="45" creationId="{21A02212-05C3-4844-AA37-94C6DA8020EA}"/>
          </ac:grpSpMkLst>
        </pc:grpChg>
        <pc:grpChg chg="del">
          <ac:chgData name="Juan David Izquierdo Zea" userId="3b7ceba6b29278ad" providerId="LiveId" clId="{7E9A658A-18CD-4615-A85B-EF9BB07186AC}" dt="2022-06-04T02:20:04.129" v="45" actId="478"/>
          <ac:grpSpMkLst>
            <pc:docMk/>
            <pc:sldMk cId="2887987961" sldId="422"/>
            <ac:grpSpMk id="48" creationId="{424826AB-1F7E-48DA-90B3-1BDE59D45270}"/>
          </ac:grpSpMkLst>
        </pc:grpChg>
        <pc:picChg chg="mod">
          <ac:chgData name="Juan David Izquierdo Zea" userId="3b7ceba6b29278ad" providerId="LiveId" clId="{7E9A658A-18CD-4615-A85B-EF9BB07186AC}" dt="2022-06-07T01:59:04.772" v="3797" actId="2711"/>
          <ac:picMkLst>
            <pc:docMk/>
            <pc:sldMk cId="2887987961" sldId="422"/>
            <ac:picMk id="8" creationId="{8B490F82-E29A-498D-9FA8-1D6CFACD696B}"/>
          </ac:picMkLst>
        </pc:picChg>
        <pc:picChg chg="add mod">
          <ac:chgData name="Juan David Izquierdo Zea" userId="3b7ceba6b29278ad" providerId="LiveId" clId="{7E9A658A-18CD-4615-A85B-EF9BB07186AC}" dt="2022-06-07T01:59:04.772" v="3797" actId="2711"/>
          <ac:picMkLst>
            <pc:docMk/>
            <pc:sldMk cId="2887987961" sldId="422"/>
            <ac:picMk id="13" creationId="{117B723A-A4D4-C15C-8DB7-AB66780035F2}"/>
          </ac:picMkLst>
        </pc:picChg>
        <pc:picChg chg="del">
          <ac:chgData name="Juan David Izquierdo Zea" userId="3b7ceba6b29278ad" providerId="LiveId" clId="{7E9A658A-18CD-4615-A85B-EF9BB07186AC}" dt="2022-06-04T02:20:04.129" v="45" actId="478"/>
          <ac:picMkLst>
            <pc:docMk/>
            <pc:sldMk cId="2887987961" sldId="422"/>
            <ac:picMk id="56" creationId="{42A2669F-A68B-4B3E-8842-715E2CE4F89F}"/>
          </ac:picMkLst>
        </pc:picChg>
        <pc:picChg chg="add del mod">
          <ac:chgData name="Juan David Izquierdo Zea" userId="3b7ceba6b29278ad" providerId="LiveId" clId="{7E9A658A-18CD-4615-A85B-EF9BB07186AC}" dt="2022-06-04T02:34:51.501" v="594" actId="478"/>
          <ac:picMkLst>
            <pc:docMk/>
            <pc:sldMk cId="2887987961" sldId="422"/>
            <ac:picMk id="64" creationId="{498CB6A4-C209-7D98-1025-9491762098D7}"/>
          </ac:picMkLst>
        </pc:picChg>
        <pc:picChg chg="add mod">
          <ac:chgData name="Juan David Izquierdo Zea" userId="3b7ceba6b29278ad" providerId="LiveId" clId="{7E9A658A-18CD-4615-A85B-EF9BB07186AC}" dt="2022-06-07T01:59:04.772" v="3797" actId="2711"/>
          <ac:picMkLst>
            <pc:docMk/>
            <pc:sldMk cId="2887987961" sldId="422"/>
            <ac:picMk id="72" creationId="{96F6AD9F-2ABA-8AB8-A363-2BC595FE38E4}"/>
          </ac:picMkLst>
        </pc:picChg>
        <pc:picChg chg="add mod">
          <ac:chgData name="Juan David Izquierdo Zea" userId="3b7ceba6b29278ad" providerId="LiveId" clId="{7E9A658A-18CD-4615-A85B-EF9BB07186AC}" dt="2022-06-07T01:59:04.772" v="3797" actId="2711"/>
          <ac:picMkLst>
            <pc:docMk/>
            <pc:sldMk cId="2887987961" sldId="422"/>
            <ac:picMk id="73" creationId="{E7EAB73B-2A86-7B58-B8D7-A496B6A51C84}"/>
          </ac:picMkLst>
        </pc:picChg>
        <pc:picChg chg="del">
          <ac:chgData name="Juan David Izquierdo Zea" userId="3b7ceba6b29278ad" providerId="LiveId" clId="{7E9A658A-18CD-4615-A85B-EF9BB07186AC}" dt="2022-06-04T02:20:04.129" v="45" actId="478"/>
          <ac:picMkLst>
            <pc:docMk/>
            <pc:sldMk cId="2887987961" sldId="422"/>
            <ac:picMk id="74" creationId="{B8157700-9C2F-43D2-841A-AE020F502010}"/>
          </ac:picMkLst>
        </pc:picChg>
        <pc:picChg chg="add mod">
          <ac:chgData name="Juan David Izquierdo Zea" userId="3b7ceba6b29278ad" providerId="LiveId" clId="{7E9A658A-18CD-4615-A85B-EF9BB07186AC}" dt="2022-06-07T01:59:04.772" v="3797" actId="2711"/>
          <ac:picMkLst>
            <pc:docMk/>
            <pc:sldMk cId="2887987961" sldId="422"/>
            <ac:picMk id="76" creationId="{DB01AC59-005D-7FBB-299C-9232F92C6A3C}"/>
          </ac:picMkLst>
        </pc:picChg>
        <pc:picChg chg="add mod">
          <ac:chgData name="Juan David Izquierdo Zea" userId="3b7ceba6b29278ad" providerId="LiveId" clId="{7E9A658A-18CD-4615-A85B-EF9BB07186AC}" dt="2022-06-07T01:59:04.772" v="3797" actId="2711"/>
          <ac:picMkLst>
            <pc:docMk/>
            <pc:sldMk cId="2887987961" sldId="422"/>
            <ac:picMk id="77" creationId="{76395235-6F7C-DBE2-12A9-BBF3ACC8C3EA}"/>
          </ac:picMkLst>
        </pc:picChg>
        <pc:picChg chg="del">
          <ac:chgData name="Juan David Izquierdo Zea" userId="3b7ceba6b29278ad" providerId="LiveId" clId="{7E9A658A-18CD-4615-A85B-EF9BB07186AC}" dt="2022-06-04T02:20:04.129" v="45" actId="478"/>
          <ac:picMkLst>
            <pc:docMk/>
            <pc:sldMk cId="2887987961" sldId="422"/>
            <ac:picMk id="80" creationId="{7B03143F-0C16-4723-8517-F098B06CED3F}"/>
          </ac:picMkLst>
        </pc:picChg>
        <pc:picChg chg="del">
          <ac:chgData name="Juan David Izquierdo Zea" userId="3b7ceba6b29278ad" providerId="LiveId" clId="{7E9A658A-18CD-4615-A85B-EF9BB07186AC}" dt="2022-06-04T02:20:04.129" v="45" actId="478"/>
          <ac:picMkLst>
            <pc:docMk/>
            <pc:sldMk cId="2887987961" sldId="422"/>
            <ac:picMk id="81" creationId="{A2196ED3-2ACC-4342-917A-CFF5B225D31A}"/>
          </ac:picMkLst>
        </pc:picChg>
        <pc:picChg chg="del">
          <ac:chgData name="Juan David Izquierdo Zea" userId="3b7ceba6b29278ad" providerId="LiveId" clId="{7E9A658A-18CD-4615-A85B-EF9BB07186AC}" dt="2022-06-04T02:20:04.129" v="45" actId="478"/>
          <ac:picMkLst>
            <pc:docMk/>
            <pc:sldMk cId="2887987961" sldId="422"/>
            <ac:picMk id="91" creationId="{9D863720-BAB3-4AAE-B60C-C6E8757978FB}"/>
          </ac:picMkLst>
        </pc:picChg>
        <pc:picChg chg="del">
          <ac:chgData name="Juan David Izquierdo Zea" userId="3b7ceba6b29278ad" providerId="LiveId" clId="{7E9A658A-18CD-4615-A85B-EF9BB07186AC}" dt="2022-06-04T02:20:04.129" v="45" actId="478"/>
          <ac:picMkLst>
            <pc:docMk/>
            <pc:sldMk cId="2887987961" sldId="422"/>
            <ac:picMk id="92" creationId="{1B6CAD0C-3644-4564-9150-F0AC94054CCB}"/>
          </ac:picMkLst>
        </pc:picChg>
        <pc:cxnChg chg="mod">
          <ac:chgData name="Juan David Izquierdo Zea" userId="3b7ceba6b29278ad" providerId="LiveId" clId="{7E9A658A-18CD-4615-A85B-EF9BB07186AC}" dt="2022-06-07T01:59:04.772" v="3797" actId="2711"/>
          <ac:cxnSpMkLst>
            <pc:docMk/>
            <pc:sldMk cId="2887987961" sldId="422"/>
            <ac:cxnSpMk id="7" creationId="{5A7B9F1A-CA56-4FCE-8183-FC823DB5EDF2}"/>
          </ac:cxnSpMkLst>
        </pc:cxnChg>
        <pc:cxnChg chg="mod">
          <ac:chgData name="Juan David Izquierdo Zea" userId="3b7ceba6b29278ad" providerId="LiveId" clId="{7E9A658A-18CD-4615-A85B-EF9BB07186AC}" dt="2022-06-07T01:59:04.772" v="3797" actId="2711"/>
          <ac:cxnSpMkLst>
            <pc:docMk/>
            <pc:sldMk cId="2887987961" sldId="422"/>
            <ac:cxnSpMk id="11" creationId="{534E8EC6-5129-4FAC-AF34-15F5D837E9A7}"/>
          </ac:cxnSpMkLst>
        </pc:cxnChg>
        <pc:cxnChg chg="del">
          <ac:chgData name="Juan David Izquierdo Zea" userId="3b7ceba6b29278ad" providerId="LiveId" clId="{7E9A658A-18CD-4615-A85B-EF9BB07186AC}" dt="2022-06-04T02:20:04.129" v="45" actId="478"/>
          <ac:cxnSpMkLst>
            <pc:docMk/>
            <pc:sldMk cId="2887987961" sldId="422"/>
            <ac:cxnSpMk id="52" creationId="{198BAB28-E6F1-4B46-9689-8251542FAC00}"/>
          </ac:cxnSpMkLst>
        </pc:cxnChg>
        <pc:cxnChg chg="add del mod">
          <ac:chgData name="Juan David Izquierdo Zea" userId="3b7ceba6b29278ad" providerId="LiveId" clId="{7E9A658A-18CD-4615-A85B-EF9BB07186AC}" dt="2022-06-04T02:34:51.501" v="594" actId="478"/>
          <ac:cxnSpMkLst>
            <pc:docMk/>
            <pc:sldMk cId="2887987961" sldId="422"/>
            <ac:cxnSpMk id="67" creationId="{11D4F7BE-085A-1359-01B4-CDB3A0425823}"/>
          </ac:cxnSpMkLst>
        </pc:cxnChg>
      </pc:sldChg>
      <pc:sldChg chg="del">
        <pc:chgData name="Juan David Izquierdo Zea" userId="3b7ceba6b29278ad" providerId="LiveId" clId="{7E9A658A-18CD-4615-A85B-EF9BB07186AC}" dt="2022-06-04T03:39:59.563" v="3401" actId="47"/>
        <pc:sldMkLst>
          <pc:docMk/>
          <pc:sldMk cId="2075103789" sldId="426"/>
        </pc:sldMkLst>
      </pc:sldChg>
      <pc:sldChg chg="del">
        <pc:chgData name="Juan David Izquierdo Zea" userId="3b7ceba6b29278ad" providerId="LiveId" clId="{7E9A658A-18CD-4615-A85B-EF9BB07186AC}" dt="2022-06-04T03:40:00.553" v="3402" actId="47"/>
        <pc:sldMkLst>
          <pc:docMk/>
          <pc:sldMk cId="2436520764" sldId="427"/>
        </pc:sldMkLst>
      </pc:sldChg>
      <pc:sldChg chg="del">
        <pc:chgData name="Juan David Izquierdo Zea" userId="3b7ceba6b29278ad" providerId="LiveId" clId="{7E9A658A-18CD-4615-A85B-EF9BB07186AC}" dt="2022-06-04T03:40:00.915" v="3403" actId="47"/>
        <pc:sldMkLst>
          <pc:docMk/>
          <pc:sldMk cId="2698721757" sldId="428"/>
        </pc:sldMkLst>
      </pc:sldChg>
      <pc:sldChg chg="del">
        <pc:chgData name="Juan David Izquierdo Zea" userId="3b7ceba6b29278ad" providerId="LiveId" clId="{7E9A658A-18CD-4615-A85B-EF9BB07186AC}" dt="2022-06-04T02:12:52.322" v="6" actId="47"/>
        <pc:sldMkLst>
          <pc:docMk/>
          <pc:sldMk cId="926565644" sldId="432"/>
        </pc:sldMkLst>
      </pc:sldChg>
      <pc:sldChg chg="del">
        <pc:chgData name="Juan David Izquierdo Zea" userId="3b7ceba6b29278ad" providerId="LiveId" clId="{7E9A658A-18CD-4615-A85B-EF9BB07186AC}" dt="2022-06-04T02:12:55.920" v="7" actId="47"/>
        <pc:sldMkLst>
          <pc:docMk/>
          <pc:sldMk cId="178640952" sldId="433"/>
        </pc:sldMkLst>
      </pc:sldChg>
      <pc:sldChg chg="del">
        <pc:chgData name="Juan David Izquierdo Zea" userId="3b7ceba6b29278ad" providerId="LiveId" clId="{7E9A658A-18CD-4615-A85B-EF9BB07186AC}" dt="2022-06-04T02:12:51.694" v="5" actId="47"/>
        <pc:sldMkLst>
          <pc:docMk/>
          <pc:sldMk cId="2021248874" sldId="434"/>
        </pc:sldMkLst>
      </pc:sldChg>
      <pc:sldChg chg="del">
        <pc:chgData name="Juan David Izquierdo Zea" userId="3b7ceba6b29278ad" providerId="LiveId" clId="{7E9A658A-18CD-4615-A85B-EF9BB07186AC}" dt="2022-06-04T03:39:54.957" v="3398" actId="47"/>
        <pc:sldMkLst>
          <pc:docMk/>
          <pc:sldMk cId="3326575537" sldId="435"/>
        </pc:sldMkLst>
      </pc:sldChg>
      <pc:sldChg chg="del">
        <pc:chgData name="Juan David Izquierdo Zea" userId="3b7ceba6b29278ad" providerId="LiveId" clId="{7E9A658A-18CD-4615-A85B-EF9BB07186AC}" dt="2022-06-04T03:39:58.150" v="3399" actId="47"/>
        <pc:sldMkLst>
          <pc:docMk/>
          <pc:sldMk cId="1231000473" sldId="436"/>
        </pc:sldMkLst>
      </pc:sldChg>
      <pc:sldChg chg="add del">
        <pc:chgData name="Juan David Izquierdo Zea" userId="3b7ceba6b29278ad" providerId="LiveId" clId="{7E9A658A-18CD-4615-A85B-EF9BB07186AC}" dt="2022-06-04T03:39:52.315" v="3395" actId="47"/>
        <pc:sldMkLst>
          <pc:docMk/>
          <pc:sldMk cId="764926980" sldId="437"/>
        </pc:sldMkLst>
      </pc:sldChg>
      <pc:sldChg chg="addSp delSp modSp add mod">
        <pc:chgData name="Juan David Izquierdo Zea" userId="3b7ceba6b29278ad" providerId="LiveId" clId="{7E9A658A-18CD-4615-A85B-EF9BB07186AC}" dt="2022-06-10T23:34:24.090" v="7418" actId="478"/>
        <pc:sldMkLst>
          <pc:docMk/>
          <pc:sldMk cId="1396976589" sldId="438"/>
        </pc:sldMkLst>
        <pc:spChg chg="del">
          <ac:chgData name="Juan David Izquierdo Zea" userId="3b7ceba6b29278ad" providerId="LiveId" clId="{7E9A658A-18CD-4615-A85B-EF9BB07186AC}" dt="2022-06-04T02:49:57.685" v="1172" actId="478"/>
          <ac:spMkLst>
            <pc:docMk/>
            <pc:sldMk cId="1396976589" sldId="438"/>
            <ac:spMk id="2" creationId="{4FB02B6B-2778-4C29-8365-8B9B250F8E77}"/>
          </ac:spMkLst>
        </pc:spChg>
        <pc:spChg chg="del mod">
          <ac:chgData name="Juan David Izquierdo Zea" userId="3b7ceba6b29278ad" providerId="LiveId" clId="{7E9A658A-18CD-4615-A85B-EF9BB07186AC}" dt="2022-06-04T03:14:55.777" v="2531" actId="478"/>
          <ac:spMkLst>
            <pc:docMk/>
            <pc:sldMk cId="1396976589" sldId="438"/>
            <ac:spMk id="6" creationId="{FDBF358D-2B15-4A54-9FF9-6D534C36CF37}"/>
          </ac:spMkLst>
        </pc:spChg>
        <pc:spChg chg="mod">
          <ac:chgData name="Juan David Izquierdo Zea" userId="3b7ceba6b29278ad" providerId="LiveId" clId="{7E9A658A-18CD-4615-A85B-EF9BB07186AC}" dt="2022-06-07T01:59:14.700" v="3798" actId="2711"/>
          <ac:spMkLst>
            <pc:docMk/>
            <pc:sldMk cId="1396976589" sldId="438"/>
            <ac:spMk id="9" creationId="{94E92EF7-1BB6-45A2-877A-CBC44A1ED65D}"/>
          </ac:spMkLst>
        </pc:spChg>
        <pc:spChg chg="mod">
          <ac:chgData name="Juan David Izquierdo Zea" userId="3b7ceba6b29278ad" providerId="LiveId" clId="{7E9A658A-18CD-4615-A85B-EF9BB07186AC}" dt="2022-06-04T03:11:58.078" v="2276" actId="1038"/>
          <ac:spMkLst>
            <pc:docMk/>
            <pc:sldMk cId="1396976589" sldId="438"/>
            <ac:spMk id="14" creationId="{B50D92AB-9650-4583-9286-60DF5B15AD03}"/>
          </ac:spMkLst>
        </pc:spChg>
        <pc:spChg chg="mod">
          <ac:chgData name="Juan David Izquierdo Zea" userId="3b7ceba6b29278ad" providerId="LiveId" clId="{7E9A658A-18CD-4615-A85B-EF9BB07186AC}" dt="2022-06-07T01:59:14.700" v="3798" actId="2711"/>
          <ac:spMkLst>
            <pc:docMk/>
            <pc:sldMk cId="1396976589" sldId="438"/>
            <ac:spMk id="27" creationId="{E6EF8C5C-A458-457C-8DE0-AE10479B2628}"/>
          </ac:spMkLst>
        </pc:spChg>
        <pc:spChg chg="del mod">
          <ac:chgData name="Juan David Izquierdo Zea" userId="3b7ceba6b29278ad" providerId="LiveId" clId="{7E9A658A-18CD-4615-A85B-EF9BB07186AC}" dt="2022-06-04T02:52:27.004" v="1389" actId="478"/>
          <ac:spMkLst>
            <pc:docMk/>
            <pc:sldMk cId="1396976589" sldId="438"/>
            <ac:spMk id="29" creationId="{5BB1C5C2-49C7-41BC-A8D0-89A34953CE40}"/>
          </ac:spMkLst>
        </pc:spChg>
        <pc:spChg chg="add del mod">
          <ac:chgData name="Juan David Izquierdo Zea" userId="3b7ceba6b29278ad" providerId="LiveId" clId="{7E9A658A-18CD-4615-A85B-EF9BB07186AC}" dt="2022-06-07T01:59:14.700" v="3798" actId="2711"/>
          <ac:spMkLst>
            <pc:docMk/>
            <pc:sldMk cId="1396976589" sldId="438"/>
            <ac:spMk id="31" creationId="{333D2BA6-221B-4679-80B3-5076C502F0BC}"/>
          </ac:spMkLst>
        </pc:spChg>
        <pc:spChg chg="del mod">
          <ac:chgData name="Juan David Izquierdo Zea" userId="3b7ceba6b29278ad" providerId="LiveId" clId="{7E9A658A-18CD-4615-A85B-EF9BB07186AC}" dt="2022-06-09T22:39:46.651" v="5640" actId="478"/>
          <ac:spMkLst>
            <pc:docMk/>
            <pc:sldMk cId="1396976589" sldId="438"/>
            <ac:spMk id="33" creationId="{FB5FD2F2-173D-4702-9D65-3401DD6168BF}"/>
          </ac:spMkLst>
        </pc:spChg>
        <pc:spChg chg="mod">
          <ac:chgData name="Juan David Izquierdo Zea" userId="3b7ceba6b29278ad" providerId="LiveId" clId="{7E9A658A-18CD-4615-A85B-EF9BB07186AC}" dt="2022-06-07T01:59:14.700" v="3798" actId="2711"/>
          <ac:spMkLst>
            <pc:docMk/>
            <pc:sldMk cId="1396976589" sldId="438"/>
            <ac:spMk id="35" creationId="{6BE47D62-B533-4EB7-839A-4AEAAB5F3111}"/>
          </ac:spMkLst>
        </pc:spChg>
        <pc:spChg chg="mod">
          <ac:chgData name="Juan David Izquierdo Zea" userId="3b7ceba6b29278ad" providerId="LiveId" clId="{7E9A658A-18CD-4615-A85B-EF9BB07186AC}" dt="2022-06-07T01:59:14.700" v="3798" actId="2711"/>
          <ac:spMkLst>
            <pc:docMk/>
            <pc:sldMk cId="1396976589" sldId="438"/>
            <ac:spMk id="36" creationId="{228738A0-6A55-41FE-B3C1-1B5326586E35}"/>
          </ac:spMkLst>
        </pc:spChg>
        <pc:spChg chg="add del mod">
          <ac:chgData name="Juan David Izquierdo Zea" userId="3b7ceba6b29278ad" providerId="LiveId" clId="{7E9A658A-18CD-4615-A85B-EF9BB07186AC}" dt="2022-06-07T01:59:14.700" v="3798" actId="2711"/>
          <ac:spMkLst>
            <pc:docMk/>
            <pc:sldMk cId="1396976589" sldId="438"/>
            <ac:spMk id="40" creationId="{BC1A19A5-F4EB-44F1-B27B-D8362041B70E}"/>
          </ac:spMkLst>
        </pc:spChg>
        <pc:spChg chg="mod">
          <ac:chgData name="Juan David Izquierdo Zea" userId="3b7ceba6b29278ad" providerId="LiveId" clId="{7E9A658A-18CD-4615-A85B-EF9BB07186AC}" dt="2022-06-04T03:11:58.078" v="2276" actId="1038"/>
          <ac:spMkLst>
            <pc:docMk/>
            <pc:sldMk cId="1396976589" sldId="438"/>
            <ac:spMk id="47" creationId="{D4173DEB-7587-4418-B918-B233E3C7FD62}"/>
          </ac:spMkLst>
        </pc:spChg>
        <pc:spChg chg="del">
          <ac:chgData name="Juan David Izquierdo Zea" userId="3b7ceba6b29278ad" providerId="LiveId" clId="{7E9A658A-18CD-4615-A85B-EF9BB07186AC}" dt="2022-06-09T22:39:46.651" v="5640" actId="478"/>
          <ac:spMkLst>
            <pc:docMk/>
            <pc:sldMk cId="1396976589" sldId="438"/>
            <ac:spMk id="47" creationId="{F54B5075-7682-B237-F5F9-F9B1A6491081}"/>
          </ac:spMkLst>
        </pc:spChg>
        <pc:spChg chg="del">
          <ac:chgData name="Juan David Izquierdo Zea" userId="3b7ceba6b29278ad" providerId="LiveId" clId="{7E9A658A-18CD-4615-A85B-EF9BB07186AC}" dt="2022-06-09T22:39:46.651" v="5640" actId="478"/>
          <ac:spMkLst>
            <pc:docMk/>
            <pc:sldMk cId="1396976589" sldId="438"/>
            <ac:spMk id="48" creationId="{138613F4-67F0-BB27-D4D7-5647F8E53008}"/>
          </ac:spMkLst>
        </pc:spChg>
        <pc:spChg chg="del">
          <ac:chgData name="Juan David Izquierdo Zea" userId="3b7ceba6b29278ad" providerId="LiveId" clId="{7E9A658A-18CD-4615-A85B-EF9BB07186AC}" dt="2022-06-09T22:39:46.651" v="5640" actId="478"/>
          <ac:spMkLst>
            <pc:docMk/>
            <pc:sldMk cId="1396976589" sldId="438"/>
            <ac:spMk id="49" creationId="{ACEAE43D-4728-058A-8141-52EFCA8ED910}"/>
          </ac:spMkLst>
        </pc:spChg>
        <pc:spChg chg="del">
          <ac:chgData name="Juan David Izquierdo Zea" userId="3b7ceba6b29278ad" providerId="LiveId" clId="{7E9A658A-18CD-4615-A85B-EF9BB07186AC}" dt="2022-06-09T22:39:46.651" v="5640" actId="478"/>
          <ac:spMkLst>
            <pc:docMk/>
            <pc:sldMk cId="1396976589" sldId="438"/>
            <ac:spMk id="50" creationId="{229FF7D5-29CD-53E0-DD61-5F4FBA68F9C8}"/>
          </ac:spMkLst>
        </pc:spChg>
        <pc:spChg chg="mod">
          <ac:chgData name="Juan David Izquierdo Zea" userId="3b7ceba6b29278ad" providerId="LiveId" clId="{7E9A658A-18CD-4615-A85B-EF9BB07186AC}" dt="2022-06-04T03:11:58.078" v="2276" actId="1038"/>
          <ac:spMkLst>
            <pc:docMk/>
            <pc:sldMk cId="1396976589" sldId="438"/>
            <ac:spMk id="50" creationId="{B65D0BB3-04BE-4C30-85F5-EF104257373A}"/>
          </ac:spMkLst>
        </pc:spChg>
        <pc:spChg chg="del">
          <ac:chgData name="Juan David Izquierdo Zea" userId="3b7ceba6b29278ad" providerId="LiveId" clId="{7E9A658A-18CD-4615-A85B-EF9BB07186AC}" dt="2022-06-09T22:39:46.651" v="5640" actId="478"/>
          <ac:spMkLst>
            <pc:docMk/>
            <pc:sldMk cId="1396976589" sldId="438"/>
            <ac:spMk id="51" creationId="{930E5B36-0A95-342B-5D95-9A89C46EEB74}"/>
          </ac:spMkLst>
        </pc:spChg>
        <pc:spChg chg="del">
          <ac:chgData name="Juan David Izquierdo Zea" userId="3b7ceba6b29278ad" providerId="LiveId" clId="{7E9A658A-18CD-4615-A85B-EF9BB07186AC}" dt="2022-06-09T22:39:46.651" v="5640" actId="478"/>
          <ac:spMkLst>
            <pc:docMk/>
            <pc:sldMk cId="1396976589" sldId="438"/>
            <ac:spMk id="52" creationId="{D214D537-DF03-E2D3-9600-852E89CBD219}"/>
          </ac:spMkLst>
        </pc:spChg>
        <pc:spChg chg="add del mod">
          <ac:chgData name="Juan David Izquierdo Zea" userId="3b7ceba6b29278ad" providerId="LiveId" clId="{7E9A658A-18CD-4615-A85B-EF9BB07186AC}" dt="2022-06-04T02:50:20.309" v="1190" actId="21"/>
          <ac:spMkLst>
            <pc:docMk/>
            <pc:sldMk cId="1396976589" sldId="438"/>
            <ac:spMk id="53" creationId="{3B0035A6-8E63-B061-5E59-7F934EFC362D}"/>
          </ac:spMkLst>
        </pc:spChg>
        <pc:spChg chg="del">
          <ac:chgData name="Juan David Izquierdo Zea" userId="3b7ceba6b29278ad" providerId="LiveId" clId="{7E9A658A-18CD-4615-A85B-EF9BB07186AC}" dt="2022-06-09T22:39:46.651" v="5640" actId="478"/>
          <ac:spMkLst>
            <pc:docMk/>
            <pc:sldMk cId="1396976589" sldId="438"/>
            <ac:spMk id="53" creationId="{8409BAD9-0928-07C1-406C-1B1FACD65F48}"/>
          </ac:spMkLst>
        </pc:spChg>
        <pc:spChg chg="del">
          <ac:chgData name="Juan David Izquierdo Zea" userId="3b7ceba6b29278ad" providerId="LiveId" clId="{7E9A658A-18CD-4615-A85B-EF9BB07186AC}" dt="2022-06-09T22:39:46.651" v="5640" actId="478"/>
          <ac:spMkLst>
            <pc:docMk/>
            <pc:sldMk cId="1396976589" sldId="438"/>
            <ac:spMk id="54" creationId="{F2C2A8DB-DF4F-5A58-759F-B7580388512D}"/>
          </ac:spMkLst>
        </pc:spChg>
        <pc:spChg chg="del">
          <ac:chgData name="Juan David Izquierdo Zea" userId="3b7ceba6b29278ad" providerId="LiveId" clId="{7E9A658A-18CD-4615-A85B-EF9BB07186AC}" dt="2022-06-09T22:39:46.651" v="5640" actId="478"/>
          <ac:spMkLst>
            <pc:docMk/>
            <pc:sldMk cId="1396976589" sldId="438"/>
            <ac:spMk id="55" creationId="{9D3BF6FE-16A2-D404-CC8E-9EC027C1D624}"/>
          </ac:spMkLst>
        </pc:spChg>
        <pc:spChg chg="add del mod">
          <ac:chgData name="Juan David Izquierdo Zea" userId="3b7ceba6b29278ad" providerId="LiveId" clId="{7E9A658A-18CD-4615-A85B-EF9BB07186AC}" dt="2022-06-07T01:59:14.700" v="3798" actId="2711"/>
          <ac:spMkLst>
            <pc:docMk/>
            <pc:sldMk cId="1396976589" sldId="438"/>
            <ac:spMk id="57" creationId="{B62DED65-1958-46C3-B0FD-C716E7478609}"/>
          </ac:spMkLst>
        </pc:spChg>
        <pc:spChg chg="add del mod">
          <ac:chgData name="Juan David Izquierdo Zea" userId="3b7ceba6b29278ad" providerId="LiveId" clId="{7E9A658A-18CD-4615-A85B-EF9BB07186AC}" dt="2022-06-07T01:59:14.700" v="3798" actId="2711"/>
          <ac:spMkLst>
            <pc:docMk/>
            <pc:sldMk cId="1396976589" sldId="438"/>
            <ac:spMk id="58" creationId="{E479605D-87B8-4067-916A-0B488B1FC7F2}"/>
          </ac:spMkLst>
        </pc:spChg>
        <pc:spChg chg="add del mod">
          <ac:chgData name="Juan David Izquierdo Zea" userId="3b7ceba6b29278ad" providerId="LiveId" clId="{7E9A658A-18CD-4615-A85B-EF9BB07186AC}" dt="2022-06-07T01:59:14.700" v="3798" actId="2711"/>
          <ac:spMkLst>
            <pc:docMk/>
            <pc:sldMk cId="1396976589" sldId="438"/>
            <ac:spMk id="59" creationId="{E1551067-D6B6-FDED-6AC0-3E4211E02D1D}"/>
          </ac:spMkLst>
        </pc:spChg>
        <pc:spChg chg="mod">
          <ac:chgData name="Juan David Izquierdo Zea" userId="3b7ceba6b29278ad" providerId="LiveId" clId="{7E9A658A-18CD-4615-A85B-EF9BB07186AC}" dt="2022-06-07T01:59:14.700" v="3798" actId="2711"/>
          <ac:spMkLst>
            <pc:docMk/>
            <pc:sldMk cId="1396976589" sldId="438"/>
            <ac:spMk id="60" creationId="{E7C24AC3-B362-41F9-8469-5C04D69D536F}"/>
          </ac:spMkLst>
        </pc:spChg>
        <pc:spChg chg="del mod">
          <ac:chgData name="Juan David Izquierdo Zea" userId="3b7ceba6b29278ad" providerId="LiveId" clId="{7E9A658A-18CD-4615-A85B-EF9BB07186AC}" dt="2022-06-04T02:53:44.335" v="1569" actId="478"/>
          <ac:spMkLst>
            <pc:docMk/>
            <pc:sldMk cId="1396976589" sldId="438"/>
            <ac:spMk id="61" creationId="{197304E8-0CA8-4FBD-BB99-F4A717F92E7D}"/>
          </ac:spMkLst>
        </pc:spChg>
        <pc:spChg chg="del">
          <ac:chgData name="Juan David Izquierdo Zea" userId="3b7ceba6b29278ad" providerId="LiveId" clId="{7E9A658A-18CD-4615-A85B-EF9BB07186AC}" dt="2022-06-09T22:39:46.651" v="5640" actId="478"/>
          <ac:spMkLst>
            <pc:docMk/>
            <pc:sldMk cId="1396976589" sldId="438"/>
            <ac:spMk id="61" creationId="{E405CF72-02D3-551E-EEF0-1535D2521694}"/>
          </ac:spMkLst>
        </pc:spChg>
        <pc:spChg chg="del">
          <ac:chgData name="Juan David Izquierdo Zea" userId="3b7ceba6b29278ad" providerId="LiveId" clId="{7E9A658A-18CD-4615-A85B-EF9BB07186AC}" dt="2022-06-04T02:48:06.463" v="1070" actId="478"/>
          <ac:spMkLst>
            <pc:docMk/>
            <pc:sldMk cId="1396976589" sldId="438"/>
            <ac:spMk id="62" creationId="{C5A6BFE8-17CE-4799-9E50-72014441E6C3}"/>
          </ac:spMkLst>
        </pc:spChg>
        <pc:spChg chg="add del mod">
          <ac:chgData name="Juan David Izquierdo Zea" userId="3b7ceba6b29278ad" providerId="LiveId" clId="{7E9A658A-18CD-4615-A85B-EF9BB07186AC}" dt="2022-06-04T03:02:12.127" v="1888" actId="478"/>
          <ac:spMkLst>
            <pc:docMk/>
            <pc:sldMk cId="1396976589" sldId="438"/>
            <ac:spMk id="63" creationId="{C985E36A-2153-4E1E-963C-77A3669A1027}"/>
          </ac:spMkLst>
        </pc:spChg>
        <pc:spChg chg="add del mod">
          <ac:chgData name="Juan David Izquierdo Zea" userId="3b7ceba6b29278ad" providerId="LiveId" clId="{7E9A658A-18CD-4615-A85B-EF9BB07186AC}" dt="2022-06-04T03:02:12.127" v="1888" actId="478"/>
          <ac:spMkLst>
            <pc:docMk/>
            <pc:sldMk cId="1396976589" sldId="438"/>
            <ac:spMk id="64" creationId="{97C2BBD3-0BE6-6566-B9F2-DA7F21A58C5C}"/>
          </ac:spMkLst>
        </pc:spChg>
        <pc:spChg chg="add del mod">
          <ac:chgData name="Juan David Izquierdo Zea" userId="3b7ceba6b29278ad" providerId="LiveId" clId="{7E9A658A-18CD-4615-A85B-EF9BB07186AC}" dt="2022-06-07T01:59:14.700" v="3798" actId="2711"/>
          <ac:spMkLst>
            <pc:docMk/>
            <pc:sldMk cId="1396976589" sldId="438"/>
            <ac:spMk id="65" creationId="{6D3B0406-4BD8-A5A0-FD78-B56767A80B6A}"/>
          </ac:spMkLst>
        </pc:spChg>
        <pc:spChg chg="add mod ord">
          <ac:chgData name="Juan David Izquierdo Zea" userId="3b7ceba6b29278ad" providerId="LiveId" clId="{7E9A658A-18CD-4615-A85B-EF9BB07186AC}" dt="2022-06-09T22:39:56.853" v="5676" actId="167"/>
          <ac:spMkLst>
            <pc:docMk/>
            <pc:sldMk cId="1396976589" sldId="438"/>
            <ac:spMk id="65" creationId="{DCD065E2-E392-0543-DC7F-1D24909A55EA}"/>
          </ac:spMkLst>
        </pc:spChg>
        <pc:spChg chg="add del mod">
          <ac:chgData name="Juan David Izquierdo Zea" userId="3b7ceba6b29278ad" providerId="LiveId" clId="{7E9A658A-18CD-4615-A85B-EF9BB07186AC}" dt="2022-06-04T03:02:12.127" v="1888" actId="478"/>
          <ac:spMkLst>
            <pc:docMk/>
            <pc:sldMk cId="1396976589" sldId="438"/>
            <ac:spMk id="66" creationId="{085D1FBA-BAAA-E21E-047C-FFDF8E0B79A6}"/>
          </ac:spMkLst>
        </pc:spChg>
        <pc:spChg chg="add mod ord">
          <ac:chgData name="Juan David Izquierdo Zea" userId="3b7ceba6b29278ad" providerId="LiveId" clId="{7E9A658A-18CD-4615-A85B-EF9BB07186AC}" dt="2022-06-09T22:39:56.853" v="5676" actId="167"/>
          <ac:spMkLst>
            <pc:docMk/>
            <pc:sldMk cId="1396976589" sldId="438"/>
            <ac:spMk id="67" creationId="{2DDE424C-C443-36B8-28F0-F2E0A07873C6}"/>
          </ac:spMkLst>
        </pc:spChg>
        <pc:spChg chg="add mod">
          <ac:chgData name="Juan David Izquierdo Zea" userId="3b7ceba6b29278ad" providerId="LiveId" clId="{7E9A658A-18CD-4615-A85B-EF9BB07186AC}" dt="2022-06-07T01:59:14.700" v="3798" actId="2711"/>
          <ac:spMkLst>
            <pc:docMk/>
            <pc:sldMk cId="1396976589" sldId="438"/>
            <ac:spMk id="67" creationId="{E04EE9D7-8CD8-907F-F1E6-5078D6478CB0}"/>
          </ac:spMkLst>
        </pc:spChg>
        <pc:spChg chg="add del mod">
          <ac:chgData name="Juan David Izquierdo Zea" userId="3b7ceba6b29278ad" providerId="LiveId" clId="{7E9A658A-18CD-4615-A85B-EF9BB07186AC}" dt="2022-06-04T03:02:00.941" v="1885" actId="478"/>
          <ac:spMkLst>
            <pc:docMk/>
            <pc:sldMk cId="1396976589" sldId="438"/>
            <ac:spMk id="68" creationId="{A4D6A5AA-364A-C872-4B88-656AE9070580}"/>
          </ac:spMkLst>
        </pc:spChg>
        <pc:spChg chg="add mod">
          <ac:chgData name="Juan David Izquierdo Zea" userId="3b7ceba6b29278ad" providerId="LiveId" clId="{7E9A658A-18CD-4615-A85B-EF9BB07186AC}" dt="2022-06-07T01:59:14.700" v="3798" actId="2711"/>
          <ac:spMkLst>
            <pc:docMk/>
            <pc:sldMk cId="1396976589" sldId="438"/>
            <ac:spMk id="69" creationId="{A8D979B4-6AC0-C76D-9C7F-D6991E384ED3}"/>
          </ac:spMkLst>
        </pc:spChg>
        <pc:spChg chg="add mod ord">
          <ac:chgData name="Juan David Izquierdo Zea" userId="3b7ceba6b29278ad" providerId="LiveId" clId="{7E9A658A-18CD-4615-A85B-EF9BB07186AC}" dt="2022-06-09T22:39:56.853" v="5676" actId="167"/>
          <ac:spMkLst>
            <pc:docMk/>
            <pc:sldMk cId="1396976589" sldId="438"/>
            <ac:spMk id="69" creationId="{B86EC4C0-55F5-50CA-D78B-5C0BF54A3467}"/>
          </ac:spMkLst>
        </pc:spChg>
        <pc:spChg chg="add del mod">
          <ac:chgData name="Juan David Izquierdo Zea" userId="3b7ceba6b29278ad" providerId="LiveId" clId="{7E9A658A-18CD-4615-A85B-EF9BB07186AC}" dt="2022-06-07T01:59:14.700" v="3798" actId="2711"/>
          <ac:spMkLst>
            <pc:docMk/>
            <pc:sldMk cId="1396976589" sldId="438"/>
            <ac:spMk id="70" creationId="{73C31BAD-33B3-AABE-DEB9-C9A54A0CE615}"/>
          </ac:spMkLst>
        </pc:spChg>
        <pc:spChg chg="add mod ord">
          <ac:chgData name="Juan David Izquierdo Zea" userId="3b7ceba6b29278ad" providerId="LiveId" clId="{7E9A658A-18CD-4615-A85B-EF9BB07186AC}" dt="2022-06-09T22:39:56.853" v="5676" actId="167"/>
          <ac:spMkLst>
            <pc:docMk/>
            <pc:sldMk cId="1396976589" sldId="438"/>
            <ac:spMk id="70" creationId="{7DCDE1DE-DEB1-5914-9871-D8D165CC31E1}"/>
          </ac:spMkLst>
        </pc:spChg>
        <pc:spChg chg="add mod ord">
          <ac:chgData name="Juan David Izquierdo Zea" userId="3b7ceba6b29278ad" providerId="LiveId" clId="{7E9A658A-18CD-4615-A85B-EF9BB07186AC}" dt="2022-06-09T22:39:56.853" v="5676" actId="167"/>
          <ac:spMkLst>
            <pc:docMk/>
            <pc:sldMk cId="1396976589" sldId="438"/>
            <ac:spMk id="71" creationId="{7C379EDE-EFB6-FF70-B831-127A6492E9BC}"/>
          </ac:spMkLst>
        </pc:spChg>
        <pc:spChg chg="add mod">
          <ac:chgData name="Juan David Izquierdo Zea" userId="3b7ceba6b29278ad" providerId="LiveId" clId="{7E9A658A-18CD-4615-A85B-EF9BB07186AC}" dt="2022-06-07T01:59:14.700" v="3798" actId="2711"/>
          <ac:spMkLst>
            <pc:docMk/>
            <pc:sldMk cId="1396976589" sldId="438"/>
            <ac:spMk id="71" creationId="{BC0AC29F-D8A5-B52F-336A-450F345C4CBF}"/>
          </ac:spMkLst>
        </pc:spChg>
        <pc:spChg chg="add del mod">
          <ac:chgData name="Juan David Izquierdo Zea" userId="3b7ceba6b29278ad" providerId="LiveId" clId="{7E9A658A-18CD-4615-A85B-EF9BB07186AC}" dt="2022-06-09T22:39:46.651" v="5640" actId="478"/>
          <ac:spMkLst>
            <pc:docMk/>
            <pc:sldMk cId="1396976589" sldId="438"/>
            <ac:spMk id="72" creationId="{3E8228EB-8242-1A24-41F4-84FD3FD79F38}"/>
          </ac:spMkLst>
        </pc:spChg>
        <pc:spChg chg="add del mod">
          <ac:chgData name="Juan David Izquierdo Zea" userId="3b7ceba6b29278ad" providerId="LiveId" clId="{7E9A658A-18CD-4615-A85B-EF9BB07186AC}" dt="2022-06-09T22:39:46.651" v="5640" actId="478"/>
          <ac:spMkLst>
            <pc:docMk/>
            <pc:sldMk cId="1396976589" sldId="438"/>
            <ac:spMk id="73" creationId="{3D56EB5C-020A-23F9-EA05-1905941D0A8C}"/>
          </ac:spMkLst>
        </pc:spChg>
        <pc:spChg chg="del">
          <ac:chgData name="Juan David Izquierdo Zea" userId="3b7ceba6b29278ad" providerId="LiveId" clId="{7E9A658A-18CD-4615-A85B-EF9BB07186AC}" dt="2022-06-04T02:52:32.962" v="1392" actId="478"/>
          <ac:spMkLst>
            <pc:docMk/>
            <pc:sldMk cId="1396976589" sldId="438"/>
            <ac:spMk id="75" creationId="{E820C89A-62FD-40D8-A0C8-AA7532E32485}"/>
          </ac:spMkLst>
        </pc:spChg>
        <pc:spChg chg="mod">
          <ac:chgData name="Juan David Izquierdo Zea" userId="3b7ceba6b29278ad" providerId="LiveId" clId="{7E9A658A-18CD-4615-A85B-EF9BB07186AC}" dt="2022-06-04T03:13:43.656" v="2388"/>
          <ac:spMkLst>
            <pc:docMk/>
            <pc:sldMk cId="1396976589" sldId="438"/>
            <ac:spMk id="83" creationId="{FC01D2A5-DA29-FDBB-1379-D4A4CAF23324}"/>
          </ac:spMkLst>
        </pc:spChg>
        <pc:spChg chg="mod">
          <ac:chgData name="Juan David Izquierdo Zea" userId="3b7ceba6b29278ad" providerId="LiveId" clId="{7E9A658A-18CD-4615-A85B-EF9BB07186AC}" dt="2022-06-07T01:59:14.700" v="3798" actId="2711"/>
          <ac:spMkLst>
            <pc:docMk/>
            <pc:sldMk cId="1396976589" sldId="438"/>
            <ac:spMk id="84" creationId="{601E2E2B-78AB-4671-9DD1-99FD5D1FB8F6}"/>
          </ac:spMkLst>
        </pc:spChg>
        <pc:spChg chg="del">
          <ac:chgData name="Juan David Izquierdo Zea" userId="3b7ceba6b29278ad" providerId="LiveId" clId="{7E9A658A-18CD-4615-A85B-EF9BB07186AC}" dt="2022-06-04T02:52:31.626" v="1391" actId="478"/>
          <ac:spMkLst>
            <pc:docMk/>
            <pc:sldMk cId="1396976589" sldId="438"/>
            <ac:spMk id="86" creationId="{5A846EE8-9A82-43D5-9A65-DE29AC34E6CF}"/>
          </ac:spMkLst>
        </pc:spChg>
        <pc:spChg chg="mod">
          <ac:chgData name="Juan David Izquierdo Zea" userId="3b7ceba6b29278ad" providerId="LiveId" clId="{7E9A658A-18CD-4615-A85B-EF9BB07186AC}" dt="2022-06-04T03:13:54.865" v="2450"/>
          <ac:spMkLst>
            <pc:docMk/>
            <pc:sldMk cId="1396976589" sldId="438"/>
            <ac:spMk id="90" creationId="{B13A5263-C089-6267-8C51-2F41E07D9262}"/>
          </ac:spMkLst>
        </pc:spChg>
        <pc:spChg chg="add mod">
          <ac:chgData name="Juan David Izquierdo Zea" userId="3b7ceba6b29278ad" providerId="LiveId" clId="{7E9A658A-18CD-4615-A85B-EF9BB07186AC}" dt="2022-06-07T01:59:14.700" v="3798" actId="2711"/>
          <ac:spMkLst>
            <pc:docMk/>
            <pc:sldMk cId="1396976589" sldId="438"/>
            <ac:spMk id="93" creationId="{7F0B3D3F-E6FE-253D-CB8E-F77999110275}"/>
          </ac:spMkLst>
        </pc:spChg>
        <pc:spChg chg="add mod ord">
          <ac:chgData name="Juan David Izquierdo Zea" userId="3b7ceba6b29278ad" providerId="LiveId" clId="{7E9A658A-18CD-4615-A85B-EF9BB07186AC}" dt="2022-06-09T22:39:56.853" v="5676" actId="167"/>
          <ac:spMkLst>
            <pc:docMk/>
            <pc:sldMk cId="1396976589" sldId="438"/>
            <ac:spMk id="96" creationId="{2437A1D6-81E1-7842-2107-F729AE5D397F}"/>
          </ac:spMkLst>
        </pc:spChg>
        <pc:spChg chg="add mod ord">
          <ac:chgData name="Juan David Izquierdo Zea" userId="3b7ceba6b29278ad" providerId="LiveId" clId="{7E9A658A-18CD-4615-A85B-EF9BB07186AC}" dt="2022-06-09T22:39:56.853" v="5676" actId="167"/>
          <ac:spMkLst>
            <pc:docMk/>
            <pc:sldMk cId="1396976589" sldId="438"/>
            <ac:spMk id="97" creationId="{989FBC67-710B-16DA-0805-80C01239C37A}"/>
          </ac:spMkLst>
        </pc:spChg>
        <pc:spChg chg="add mod ord">
          <ac:chgData name="Juan David Izquierdo Zea" userId="3b7ceba6b29278ad" providerId="LiveId" clId="{7E9A658A-18CD-4615-A85B-EF9BB07186AC}" dt="2022-06-09T22:39:56.853" v="5676" actId="167"/>
          <ac:spMkLst>
            <pc:docMk/>
            <pc:sldMk cId="1396976589" sldId="438"/>
            <ac:spMk id="98" creationId="{8B49012B-0CD9-BABA-3997-F716EAEC95B7}"/>
          </ac:spMkLst>
        </pc:spChg>
        <pc:spChg chg="add mod ord">
          <ac:chgData name="Juan David Izquierdo Zea" userId="3b7ceba6b29278ad" providerId="LiveId" clId="{7E9A658A-18CD-4615-A85B-EF9BB07186AC}" dt="2022-06-09T22:39:56.853" v="5676" actId="167"/>
          <ac:spMkLst>
            <pc:docMk/>
            <pc:sldMk cId="1396976589" sldId="438"/>
            <ac:spMk id="99" creationId="{DEB28EE0-18CA-27C6-326B-2E1E7827F980}"/>
          </ac:spMkLst>
        </pc:spChg>
        <pc:spChg chg="add mod ord">
          <ac:chgData name="Juan David Izquierdo Zea" userId="3b7ceba6b29278ad" providerId="LiveId" clId="{7E9A658A-18CD-4615-A85B-EF9BB07186AC}" dt="2022-06-09T22:39:56.853" v="5676" actId="167"/>
          <ac:spMkLst>
            <pc:docMk/>
            <pc:sldMk cId="1396976589" sldId="438"/>
            <ac:spMk id="100" creationId="{8BCF12BF-9849-8D9A-8E05-D189EC0DC7EE}"/>
          </ac:spMkLst>
        </pc:spChg>
        <pc:spChg chg="add mod ord">
          <ac:chgData name="Juan David Izquierdo Zea" userId="3b7ceba6b29278ad" providerId="LiveId" clId="{7E9A658A-18CD-4615-A85B-EF9BB07186AC}" dt="2022-06-09T22:39:56.853" v="5676" actId="167"/>
          <ac:spMkLst>
            <pc:docMk/>
            <pc:sldMk cId="1396976589" sldId="438"/>
            <ac:spMk id="101" creationId="{C4BF1D55-A0E2-CA0B-3DF1-D8B1A188CD9A}"/>
          </ac:spMkLst>
        </pc:spChg>
        <pc:spChg chg="add mod ord">
          <ac:chgData name="Juan David Izquierdo Zea" userId="3b7ceba6b29278ad" providerId="LiveId" clId="{7E9A658A-18CD-4615-A85B-EF9BB07186AC}" dt="2022-06-09T22:39:56.853" v="5676" actId="167"/>
          <ac:spMkLst>
            <pc:docMk/>
            <pc:sldMk cId="1396976589" sldId="438"/>
            <ac:spMk id="102" creationId="{2F13FD7F-C9ED-7739-1C3A-0896BF26D456}"/>
          </ac:spMkLst>
        </pc:spChg>
        <pc:spChg chg="add mod ord">
          <ac:chgData name="Juan David Izquierdo Zea" userId="3b7ceba6b29278ad" providerId="LiveId" clId="{7E9A658A-18CD-4615-A85B-EF9BB07186AC}" dt="2022-06-09T22:39:56.853" v="5676" actId="167"/>
          <ac:spMkLst>
            <pc:docMk/>
            <pc:sldMk cId="1396976589" sldId="438"/>
            <ac:spMk id="103" creationId="{A8EFA5E0-3826-B92F-9F0D-B736D189A24E}"/>
          </ac:spMkLst>
        </pc:spChg>
        <pc:spChg chg="add del mod ord">
          <ac:chgData name="Juan David Izquierdo Zea" userId="3b7ceba6b29278ad" providerId="LiveId" clId="{7E9A658A-18CD-4615-A85B-EF9BB07186AC}" dt="2022-06-10T23:34:22.600" v="7417" actId="478"/>
          <ac:spMkLst>
            <pc:docMk/>
            <pc:sldMk cId="1396976589" sldId="438"/>
            <ac:spMk id="104" creationId="{0380E4F0-3C18-1AA5-FCFB-4C0B188A9800}"/>
          </ac:spMkLst>
        </pc:spChg>
        <pc:spChg chg="add mod ord">
          <ac:chgData name="Juan David Izquierdo Zea" userId="3b7ceba6b29278ad" providerId="LiveId" clId="{7E9A658A-18CD-4615-A85B-EF9BB07186AC}" dt="2022-06-09T22:39:56.853" v="5676" actId="167"/>
          <ac:spMkLst>
            <pc:docMk/>
            <pc:sldMk cId="1396976589" sldId="438"/>
            <ac:spMk id="105" creationId="{ED1229D0-5E35-1C61-EBFD-71AB99E9BFB4}"/>
          </ac:spMkLst>
        </pc:spChg>
        <pc:spChg chg="add del mod ord">
          <ac:chgData name="Juan David Izquierdo Zea" userId="3b7ceba6b29278ad" providerId="LiveId" clId="{7E9A658A-18CD-4615-A85B-EF9BB07186AC}" dt="2022-06-10T23:34:24.090" v="7418" actId="478"/>
          <ac:spMkLst>
            <pc:docMk/>
            <pc:sldMk cId="1396976589" sldId="438"/>
            <ac:spMk id="106" creationId="{AA8AE31F-93A3-8466-0619-DFD612248DF4}"/>
          </ac:spMkLst>
        </pc:spChg>
        <pc:spChg chg="add del mod ord">
          <ac:chgData name="Juan David Izquierdo Zea" userId="3b7ceba6b29278ad" providerId="LiveId" clId="{7E9A658A-18CD-4615-A85B-EF9BB07186AC}" dt="2022-06-10T23:34:21.240" v="7416" actId="478"/>
          <ac:spMkLst>
            <pc:docMk/>
            <pc:sldMk cId="1396976589" sldId="438"/>
            <ac:spMk id="107" creationId="{3C97C620-30A0-BB4C-71B6-30F45BE67C61}"/>
          </ac:spMkLst>
        </pc:spChg>
        <pc:grpChg chg="add del mod">
          <ac:chgData name="Juan David Izquierdo Zea" userId="3b7ceba6b29278ad" providerId="LiveId" clId="{7E9A658A-18CD-4615-A85B-EF9BB07186AC}" dt="2022-06-04T03:13:11.128" v="2377" actId="478"/>
          <ac:grpSpMkLst>
            <pc:docMk/>
            <pc:sldMk cId="1396976589" sldId="438"/>
            <ac:grpSpMk id="3" creationId="{309F186D-B04E-4E0A-BB5E-402EF19213DF}"/>
          </ac:grpSpMkLst>
        </pc:grpChg>
        <pc:grpChg chg="add mod">
          <ac:chgData name="Juan David Izquierdo Zea" userId="3b7ceba6b29278ad" providerId="LiveId" clId="{7E9A658A-18CD-4615-A85B-EF9BB07186AC}" dt="2022-06-07T01:59:14.700" v="3798" actId="2711"/>
          <ac:grpSpMkLst>
            <pc:docMk/>
            <pc:sldMk cId="1396976589" sldId="438"/>
            <ac:grpSpMk id="5" creationId="{FFAC0323-9FCD-D995-B9D7-1A65E8AAB64C}"/>
          </ac:grpSpMkLst>
        </pc:grpChg>
        <pc:grpChg chg="mod">
          <ac:chgData name="Juan David Izquierdo Zea" userId="3b7ceba6b29278ad" providerId="LiveId" clId="{7E9A658A-18CD-4615-A85B-EF9BB07186AC}" dt="2022-06-04T03:13:33.273" v="2384" actId="164"/>
          <ac:grpSpMkLst>
            <pc:docMk/>
            <pc:sldMk cId="1396976589" sldId="438"/>
            <ac:grpSpMk id="37" creationId="{DD581C6B-0D82-4587-9B52-8640AC56D7F2}"/>
          </ac:grpSpMkLst>
        </pc:grpChg>
        <pc:grpChg chg="del mod">
          <ac:chgData name="Juan David Izquierdo Zea" userId="3b7ceba6b29278ad" providerId="LiveId" clId="{7E9A658A-18CD-4615-A85B-EF9BB07186AC}" dt="2022-06-04T03:13:23.782" v="2382" actId="478"/>
          <ac:grpSpMkLst>
            <pc:docMk/>
            <pc:sldMk cId="1396976589" sldId="438"/>
            <ac:grpSpMk id="45" creationId="{21A02212-05C3-4844-AA37-94C6DA8020EA}"/>
          </ac:grpSpMkLst>
        </pc:grpChg>
        <pc:grpChg chg="del mod">
          <ac:chgData name="Juan David Izquierdo Zea" userId="3b7ceba6b29278ad" providerId="LiveId" clId="{7E9A658A-18CD-4615-A85B-EF9BB07186AC}" dt="2022-06-04T03:13:16.442" v="2379" actId="478"/>
          <ac:grpSpMkLst>
            <pc:docMk/>
            <pc:sldMk cId="1396976589" sldId="438"/>
            <ac:grpSpMk id="48" creationId="{424826AB-1F7E-48DA-90B3-1BDE59D45270}"/>
          </ac:grpSpMkLst>
        </pc:grpChg>
        <pc:grpChg chg="add mod">
          <ac:chgData name="Juan David Izquierdo Zea" userId="3b7ceba6b29278ad" providerId="LiveId" clId="{7E9A658A-18CD-4615-A85B-EF9BB07186AC}" dt="2022-06-07T01:59:14.700" v="3798" actId="2711"/>
          <ac:grpSpMkLst>
            <pc:docMk/>
            <pc:sldMk cId="1396976589" sldId="438"/>
            <ac:grpSpMk id="77" creationId="{1293DBF8-6389-9D94-716B-9948D393DAE9}"/>
          </ac:grpSpMkLst>
        </pc:grpChg>
        <pc:grpChg chg="mod">
          <ac:chgData name="Juan David Izquierdo Zea" userId="3b7ceba6b29278ad" providerId="LiveId" clId="{7E9A658A-18CD-4615-A85B-EF9BB07186AC}" dt="2022-06-04T03:13:43.656" v="2388"/>
          <ac:grpSpMkLst>
            <pc:docMk/>
            <pc:sldMk cId="1396976589" sldId="438"/>
            <ac:grpSpMk id="78" creationId="{C4A2E3C1-E63C-D2AC-188D-E702E8DCBAD3}"/>
          </ac:grpSpMkLst>
        </pc:grpChg>
        <pc:grpChg chg="add mod">
          <ac:chgData name="Juan David Izquierdo Zea" userId="3b7ceba6b29278ad" providerId="LiveId" clId="{7E9A658A-18CD-4615-A85B-EF9BB07186AC}" dt="2022-06-07T01:59:14.700" v="3798" actId="2711"/>
          <ac:grpSpMkLst>
            <pc:docMk/>
            <pc:sldMk cId="1396976589" sldId="438"/>
            <ac:grpSpMk id="85" creationId="{BDB7E435-639B-0B7C-237B-A2CC7A497462}"/>
          </ac:grpSpMkLst>
        </pc:grpChg>
        <pc:grpChg chg="mod">
          <ac:chgData name="Juan David Izquierdo Zea" userId="3b7ceba6b29278ad" providerId="LiveId" clId="{7E9A658A-18CD-4615-A85B-EF9BB07186AC}" dt="2022-06-04T03:13:54.865" v="2450"/>
          <ac:grpSpMkLst>
            <pc:docMk/>
            <pc:sldMk cId="1396976589" sldId="438"/>
            <ac:grpSpMk id="87" creationId="{6A985F45-283D-728F-452F-8D48766CF59F}"/>
          </ac:grpSpMkLst>
        </pc:grpChg>
        <pc:picChg chg="mod">
          <ac:chgData name="Juan David Izquierdo Zea" userId="3b7ceba6b29278ad" providerId="LiveId" clId="{7E9A658A-18CD-4615-A85B-EF9BB07186AC}" dt="2022-06-07T01:59:14.700" v="3798" actId="2711"/>
          <ac:picMkLst>
            <pc:docMk/>
            <pc:sldMk cId="1396976589" sldId="438"/>
            <ac:picMk id="8" creationId="{8B490F82-E29A-498D-9FA8-1D6CFACD696B}"/>
          </ac:picMkLst>
        </pc:picChg>
        <pc:picChg chg="mod">
          <ac:chgData name="Juan David Izquierdo Zea" userId="3b7ceba6b29278ad" providerId="LiveId" clId="{7E9A658A-18CD-4615-A85B-EF9BB07186AC}" dt="2022-06-07T01:59:14.700" v="3798" actId="2711"/>
          <ac:picMkLst>
            <pc:docMk/>
            <pc:sldMk cId="1396976589" sldId="438"/>
            <ac:picMk id="56" creationId="{42A2669F-A68B-4B3E-8842-715E2CE4F89F}"/>
          </ac:picMkLst>
        </pc:picChg>
        <pc:picChg chg="mod">
          <ac:chgData name="Juan David Izquierdo Zea" userId="3b7ceba6b29278ad" providerId="LiveId" clId="{7E9A658A-18CD-4615-A85B-EF9BB07186AC}" dt="2022-06-07T01:59:14.700" v="3798" actId="2711"/>
          <ac:picMkLst>
            <pc:docMk/>
            <pc:sldMk cId="1396976589" sldId="438"/>
            <ac:picMk id="74" creationId="{B8157700-9C2F-43D2-841A-AE020F502010}"/>
          </ac:picMkLst>
        </pc:picChg>
        <pc:picChg chg="mod">
          <ac:chgData name="Juan David Izquierdo Zea" userId="3b7ceba6b29278ad" providerId="LiveId" clId="{7E9A658A-18CD-4615-A85B-EF9BB07186AC}" dt="2022-06-07T01:59:14.700" v="3798" actId="2711"/>
          <ac:picMkLst>
            <pc:docMk/>
            <pc:sldMk cId="1396976589" sldId="438"/>
            <ac:picMk id="80" creationId="{7B03143F-0C16-4723-8517-F098B06CED3F}"/>
          </ac:picMkLst>
        </pc:picChg>
        <pc:picChg chg="del">
          <ac:chgData name="Juan David Izquierdo Zea" userId="3b7ceba6b29278ad" providerId="LiveId" clId="{7E9A658A-18CD-4615-A85B-EF9BB07186AC}" dt="2022-06-04T02:52:31.626" v="1391" actId="478"/>
          <ac:picMkLst>
            <pc:docMk/>
            <pc:sldMk cId="1396976589" sldId="438"/>
            <ac:picMk id="81" creationId="{A2196ED3-2ACC-4342-917A-CFF5B225D31A}"/>
          </ac:picMkLst>
        </pc:picChg>
        <pc:picChg chg="del">
          <ac:chgData name="Juan David Izquierdo Zea" userId="3b7ceba6b29278ad" providerId="LiveId" clId="{7E9A658A-18CD-4615-A85B-EF9BB07186AC}" dt="2022-06-04T02:52:31.626" v="1391" actId="478"/>
          <ac:picMkLst>
            <pc:docMk/>
            <pc:sldMk cId="1396976589" sldId="438"/>
            <ac:picMk id="91" creationId="{9D863720-BAB3-4AAE-B60C-C6E8757978FB}"/>
          </ac:picMkLst>
        </pc:picChg>
        <pc:picChg chg="del">
          <ac:chgData name="Juan David Izquierdo Zea" userId="3b7ceba6b29278ad" providerId="LiveId" clId="{7E9A658A-18CD-4615-A85B-EF9BB07186AC}" dt="2022-06-04T02:52:31.626" v="1391" actId="478"/>
          <ac:picMkLst>
            <pc:docMk/>
            <pc:sldMk cId="1396976589" sldId="438"/>
            <ac:picMk id="92" creationId="{1B6CAD0C-3644-4564-9150-F0AC94054CCB}"/>
          </ac:picMkLst>
        </pc:picChg>
        <pc:cxnChg chg="del">
          <ac:chgData name="Juan David Izquierdo Zea" userId="3b7ceba6b29278ad" providerId="LiveId" clId="{7E9A658A-18CD-4615-A85B-EF9BB07186AC}" dt="2022-06-04T03:14:52.356" v="2530" actId="478"/>
          <ac:cxnSpMkLst>
            <pc:docMk/>
            <pc:sldMk cId="1396976589" sldId="438"/>
            <ac:cxnSpMk id="7" creationId="{5A7B9F1A-CA56-4FCE-8183-FC823DB5EDF2}"/>
          </ac:cxnSpMkLst>
        </pc:cxnChg>
        <pc:cxnChg chg="mod">
          <ac:chgData name="Juan David Izquierdo Zea" userId="3b7ceba6b29278ad" providerId="LiveId" clId="{7E9A658A-18CD-4615-A85B-EF9BB07186AC}" dt="2022-06-07T01:59:14.700" v="3798" actId="2711"/>
          <ac:cxnSpMkLst>
            <pc:docMk/>
            <pc:sldMk cId="1396976589" sldId="438"/>
            <ac:cxnSpMk id="11" creationId="{534E8EC6-5129-4FAC-AF34-15F5D837E9A7}"/>
          </ac:cxnSpMkLst>
        </pc:cxnChg>
        <pc:cxnChg chg="mod">
          <ac:chgData name="Juan David Izquierdo Zea" userId="3b7ceba6b29278ad" providerId="LiveId" clId="{7E9A658A-18CD-4615-A85B-EF9BB07186AC}" dt="2022-06-04T03:12:55.925" v="2373" actId="14100"/>
          <ac:cxnSpMkLst>
            <pc:docMk/>
            <pc:sldMk cId="1396976589" sldId="438"/>
            <ac:cxnSpMk id="41" creationId="{4DF9F27F-5072-483F-B6EA-0F753C386EEB}"/>
          </ac:cxnSpMkLst>
        </pc:cxnChg>
        <pc:cxnChg chg="mod">
          <ac:chgData name="Juan David Izquierdo Zea" userId="3b7ceba6b29278ad" providerId="LiveId" clId="{7E9A658A-18CD-4615-A85B-EF9BB07186AC}" dt="2022-06-04T03:11:58.078" v="2276" actId="1038"/>
          <ac:cxnSpMkLst>
            <pc:docMk/>
            <pc:sldMk cId="1396976589" sldId="438"/>
            <ac:cxnSpMk id="46" creationId="{E2946BCC-68C5-48C2-A704-68B0754E99F3}"/>
          </ac:cxnSpMkLst>
        </pc:cxnChg>
        <pc:cxnChg chg="mod">
          <ac:chgData name="Juan David Izquierdo Zea" userId="3b7ceba6b29278ad" providerId="LiveId" clId="{7E9A658A-18CD-4615-A85B-EF9BB07186AC}" dt="2022-06-04T03:11:58.078" v="2276" actId="1038"/>
          <ac:cxnSpMkLst>
            <pc:docMk/>
            <pc:sldMk cId="1396976589" sldId="438"/>
            <ac:cxnSpMk id="49" creationId="{B0115DFC-4A96-4BBB-BB04-3EAE041DEB18}"/>
          </ac:cxnSpMkLst>
        </pc:cxnChg>
        <pc:cxnChg chg="del mod">
          <ac:chgData name="Juan David Izquierdo Zea" userId="3b7ceba6b29278ad" providerId="LiveId" clId="{7E9A658A-18CD-4615-A85B-EF9BB07186AC}" dt="2022-06-04T03:13:09.001" v="2376" actId="21"/>
          <ac:cxnSpMkLst>
            <pc:docMk/>
            <pc:sldMk cId="1396976589" sldId="438"/>
            <ac:cxnSpMk id="51" creationId="{ED742B56-0B3B-49A4-88CE-99E68C52F731}"/>
          </ac:cxnSpMkLst>
        </pc:cxnChg>
        <pc:cxnChg chg="del mod">
          <ac:chgData name="Juan David Izquierdo Zea" userId="3b7ceba6b29278ad" providerId="LiveId" clId="{7E9A658A-18CD-4615-A85B-EF9BB07186AC}" dt="2022-06-04T02:52:29.339" v="1390" actId="478"/>
          <ac:cxnSpMkLst>
            <pc:docMk/>
            <pc:sldMk cId="1396976589" sldId="438"/>
            <ac:cxnSpMk id="52" creationId="{198BAB28-E6F1-4B46-9689-8251542FAC00}"/>
          </ac:cxnSpMkLst>
        </pc:cxnChg>
        <pc:cxnChg chg="mod">
          <ac:chgData name="Juan David Izquierdo Zea" userId="3b7ceba6b29278ad" providerId="LiveId" clId="{7E9A658A-18CD-4615-A85B-EF9BB07186AC}" dt="2022-06-04T03:11:58.078" v="2276" actId="1038"/>
          <ac:cxnSpMkLst>
            <pc:docMk/>
            <pc:sldMk cId="1396976589" sldId="438"/>
            <ac:cxnSpMk id="54" creationId="{A5C5044B-A50A-4543-80CF-194DD1B99713}"/>
          </ac:cxnSpMkLst>
        </pc:cxnChg>
        <pc:cxnChg chg="mod">
          <ac:chgData name="Juan David Izquierdo Zea" userId="3b7ceba6b29278ad" providerId="LiveId" clId="{7E9A658A-18CD-4615-A85B-EF9BB07186AC}" dt="2022-06-04T03:11:58.078" v="2276" actId="1038"/>
          <ac:cxnSpMkLst>
            <pc:docMk/>
            <pc:sldMk cId="1396976589" sldId="438"/>
            <ac:cxnSpMk id="55" creationId="{F34C84E6-44DE-4C8A-9FE0-A088CFA503E9}"/>
          </ac:cxnSpMkLst>
        </pc:cxnChg>
        <pc:cxnChg chg="add mod">
          <ac:chgData name="Juan David Izquierdo Zea" userId="3b7ceba6b29278ad" providerId="LiveId" clId="{7E9A658A-18CD-4615-A85B-EF9BB07186AC}" dt="2022-06-04T03:13:33.273" v="2384" actId="164"/>
          <ac:cxnSpMkLst>
            <pc:docMk/>
            <pc:sldMk cId="1396976589" sldId="438"/>
            <ac:cxnSpMk id="76" creationId="{7163EB32-1839-7018-676C-DFE57AC831EA}"/>
          </ac:cxnSpMkLst>
        </pc:cxnChg>
        <pc:cxnChg chg="mod">
          <ac:chgData name="Juan David Izquierdo Zea" userId="3b7ceba6b29278ad" providerId="LiveId" clId="{7E9A658A-18CD-4615-A85B-EF9BB07186AC}" dt="2022-06-04T03:13:43.656" v="2388"/>
          <ac:cxnSpMkLst>
            <pc:docMk/>
            <pc:sldMk cId="1396976589" sldId="438"/>
            <ac:cxnSpMk id="79" creationId="{8CD44112-10B0-21F0-18A7-82648EA3EE9B}"/>
          </ac:cxnSpMkLst>
        </pc:cxnChg>
        <pc:cxnChg chg="mod">
          <ac:chgData name="Juan David Izquierdo Zea" userId="3b7ceba6b29278ad" providerId="LiveId" clId="{7E9A658A-18CD-4615-A85B-EF9BB07186AC}" dt="2022-06-04T03:13:43.656" v="2388"/>
          <ac:cxnSpMkLst>
            <pc:docMk/>
            <pc:sldMk cId="1396976589" sldId="438"/>
            <ac:cxnSpMk id="82" creationId="{76735570-B56A-7BEC-691E-71FED1AACB94}"/>
          </ac:cxnSpMkLst>
        </pc:cxnChg>
        <pc:cxnChg chg="mod">
          <ac:chgData name="Juan David Izquierdo Zea" userId="3b7ceba6b29278ad" providerId="LiveId" clId="{7E9A658A-18CD-4615-A85B-EF9BB07186AC}" dt="2022-06-04T03:13:54.865" v="2450"/>
          <ac:cxnSpMkLst>
            <pc:docMk/>
            <pc:sldMk cId="1396976589" sldId="438"/>
            <ac:cxnSpMk id="88" creationId="{47E23BF5-B491-9F46-01AE-1F39BD3F6D52}"/>
          </ac:cxnSpMkLst>
        </pc:cxnChg>
        <pc:cxnChg chg="mod">
          <ac:chgData name="Juan David Izquierdo Zea" userId="3b7ceba6b29278ad" providerId="LiveId" clId="{7E9A658A-18CD-4615-A85B-EF9BB07186AC}" dt="2022-06-04T03:13:54.865" v="2450"/>
          <ac:cxnSpMkLst>
            <pc:docMk/>
            <pc:sldMk cId="1396976589" sldId="438"/>
            <ac:cxnSpMk id="89" creationId="{EEA3891F-DD67-6C45-A974-51569D065A98}"/>
          </ac:cxnSpMkLst>
        </pc:cxnChg>
        <pc:cxnChg chg="add mod">
          <ac:chgData name="Juan David Izquierdo Zea" userId="3b7ceba6b29278ad" providerId="LiveId" clId="{7E9A658A-18CD-4615-A85B-EF9BB07186AC}" dt="2022-06-07T01:59:14.700" v="3798" actId="2711"/>
          <ac:cxnSpMkLst>
            <pc:docMk/>
            <pc:sldMk cId="1396976589" sldId="438"/>
            <ac:cxnSpMk id="94" creationId="{6A0DC4E6-E87B-1125-6DD9-28D1C9839552}"/>
          </ac:cxnSpMkLst>
        </pc:cxnChg>
      </pc:sldChg>
      <pc:sldChg chg="add del">
        <pc:chgData name="Juan David Izquierdo Zea" userId="3b7ceba6b29278ad" providerId="LiveId" clId="{7E9A658A-18CD-4615-A85B-EF9BB07186AC}" dt="2022-06-04T03:39:51.671" v="3394" actId="47"/>
        <pc:sldMkLst>
          <pc:docMk/>
          <pc:sldMk cId="2863563136" sldId="439"/>
        </pc:sldMkLst>
      </pc:sldChg>
      <pc:sldChg chg="addSp delSp modSp add mod">
        <pc:chgData name="Juan David Izquierdo Zea" userId="3b7ceba6b29278ad" providerId="LiveId" clId="{7E9A658A-18CD-4615-A85B-EF9BB07186AC}" dt="2022-06-10T23:36:53.737" v="7584" actId="1037"/>
        <pc:sldMkLst>
          <pc:docMk/>
          <pc:sldMk cId="3305033288" sldId="439"/>
        </pc:sldMkLst>
        <pc:spChg chg="add del mod">
          <ac:chgData name="Juan David Izquierdo Zea" userId="3b7ceba6b29278ad" providerId="LiveId" clId="{7E9A658A-18CD-4615-A85B-EF9BB07186AC}" dt="2022-06-09T22:07:00.094" v="3961" actId="478"/>
          <ac:spMkLst>
            <pc:docMk/>
            <pc:sldMk cId="3305033288" sldId="439"/>
            <ac:spMk id="2" creationId="{A5C9BAC8-36F5-3A6D-99EB-1D00B4A35922}"/>
          </ac:spMkLst>
        </pc:spChg>
        <pc:spChg chg="add mod">
          <ac:chgData name="Juan David Izquierdo Zea" userId="3b7ceba6b29278ad" providerId="LiveId" clId="{7E9A658A-18CD-4615-A85B-EF9BB07186AC}" dt="2022-06-10T23:33:47.395" v="7375" actId="14100"/>
          <ac:spMkLst>
            <pc:docMk/>
            <pc:sldMk cId="3305033288" sldId="439"/>
            <ac:spMk id="2" creationId="{B1186973-4BA6-C643-52BA-18C6D8E41047}"/>
          </ac:spMkLst>
        </pc:spChg>
        <pc:spChg chg="add mod">
          <ac:chgData name="Juan David Izquierdo Zea" userId="3b7ceba6b29278ad" providerId="LiveId" clId="{7E9A658A-18CD-4615-A85B-EF9BB07186AC}" dt="2022-06-09T22:18:49.402" v="4434" actId="14100"/>
          <ac:spMkLst>
            <pc:docMk/>
            <pc:sldMk cId="3305033288" sldId="439"/>
            <ac:spMk id="4" creationId="{B453FC59-2462-3EC0-983E-06D5F6261B96}"/>
          </ac:spMkLst>
        </pc:spChg>
        <pc:spChg chg="add mod">
          <ac:chgData name="Juan David Izquierdo Zea" userId="3b7ceba6b29278ad" providerId="LiveId" clId="{7E9A658A-18CD-4615-A85B-EF9BB07186AC}" dt="2022-06-09T22:21:54.947" v="4671" actId="1076"/>
          <ac:spMkLst>
            <pc:docMk/>
            <pc:sldMk cId="3305033288" sldId="439"/>
            <ac:spMk id="6" creationId="{6483F7D2-2DEE-9959-1FC5-38F4D9B38F1F}"/>
          </ac:spMkLst>
        </pc:spChg>
        <pc:spChg chg="add del mod">
          <ac:chgData name="Juan David Izquierdo Zea" userId="3b7ceba6b29278ad" providerId="LiveId" clId="{7E9A658A-18CD-4615-A85B-EF9BB07186AC}" dt="2022-06-10T23:33:10.965" v="7365" actId="21"/>
          <ac:spMkLst>
            <pc:docMk/>
            <pc:sldMk cId="3305033288" sldId="439"/>
            <ac:spMk id="7" creationId="{DE092079-5208-848C-3F3D-309E287313B0}"/>
          </ac:spMkLst>
        </pc:spChg>
        <pc:spChg chg="del mod">
          <ac:chgData name="Juan David Izquierdo Zea" userId="3b7ceba6b29278ad" providerId="LiveId" clId="{7E9A658A-18CD-4615-A85B-EF9BB07186AC}" dt="2022-06-10T23:35:53.948" v="7480" actId="478"/>
          <ac:spMkLst>
            <pc:docMk/>
            <pc:sldMk cId="3305033288" sldId="439"/>
            <ac:spMk id="9" creationId="{94E92EF7-1BB6-45A2-877A-CBC44A1ED65D}"/>
          </ac:spMkLst>
        </pc:spChg>
        <pc:spChg chg="add del mod">
          <ac:chgData name="Juan David Izquierdo Zea" userId="3b7ceba6b29278ad" providerId="LiveId" clId="{7E9A658A-18CD-4615-A85B-EF9BB07186AC}" dt="2022-06-09T22:15:44.425" v="4370" actId="21"/>
          <ac:spMkLst>
            <pc:docMk/>
            <pc:sldMk cId="3305033288" sldId="439"/>
            <ac:spMk id="10" creationId="{4A5A1315-0923-B17B-3F93-DF3617A4B0B3}"/>
          </ac:spMkLst>
        </pc:spChg>
        <pc:spChg chg="del">
          <ac:chgData name="Juan David Izquierdo Zea" userId="3b7ceba6b29278ad" providerId="LiveId" clId="{7E9A658A-18CD-4615-A85B-EF9BB07186AC}" dt="2022-06-09T22:02:13.651" v="3951" actId="478"/>
          <ac:spMkLst>
            <pc:docMk/>
            <pc:sldMk cId="3305033288" sldId="439"/>
            <ac:spMk id="12" creationId="{DDE6C841-D356-B291-7FA2-02A748CEC531}"/>
          </ac:spMkLst>
        </pc:spChg>
        <pc:spChg chg="add mod">
          <ac:chgData name="Juan David Izquierdo Zea" userId="3b7ceba6b29278ad" providerId="LiveId" clId="{7E9A658A-18CD-4615-A85B-EF9BB07186AC}" dt="2022-06-09T22:21:45.693" v="4669" actId="14100"/>
          <ac:spMkLst>
            <pc:docMk/>
            <pc:sldMk cId="3305033288" sldId="439"/>
            <ac:spMk id="13" creationId="{7C225967-39D8-C22F-AEEF-0AAE567DF581}"/>
          </ac:spMkLst>
        </pc:spChg>
        <pc:spChg chg="add mod">
          <ac:chgData name="Juan David Izquierdo Zea" userId="3b7ceba6b29278ad" providerId="LiveId" clId="{7E9A658A-18CD-4615-A85B-EF9BB07186AC}" dt="2022-06-09T22:22:16.264" v="4674" actId="14100"/>
          <ac:spMkLst>
            <pc:docMk/>
            <pc:sldMk cId="3305033288" sldId="439"/>
            <ac:spMk id="15" creationId="{0E519ECE-3BBF-4631-47FD-7E56509997A5}"/>
          </ac:spMkLst>
        </pc:spChg>
        <pc:spChg chg="add del mod">
          <ac:chgData name="Juan David Izquierdo Zea" userId="3b7ceba6b29278ad" providerId="LiveId" clId="{7E9A658A-18CD-4615-A85B-EF9BB07186AC}" dt="2022-06-09T23:05:13.232" v="7015" actId="478"/>
          <ac:spMkLst>
            <pc:docMk/>
            <pc:sldMk cId="3305033288" sldId="439"/>
            <ac:spMk id="16" creationId="{B6073DB8-6CF0-CD39-0A07-30812868B6AB}"/>
          </ac:spMkLst>
        </pc:spChg>
        <pc:spChg chg="add del mod">
          <ac:chgData name="Juan David Izquierdo Zea" userId="3b7ceba6b29278ad" providerId="LiveId" clId="{7E9A658A-18CD-4615-A85B-EF9BB07186AC}" dt="2022-06-09T23:08:50.783" v="7123" actId="478"/>
          <ac:spMkLst>
            <pc:docMk/>
            <pc:sldMk cId="3305033288" sldId="439"/>
            <ac:spMk id="17" creationId="{5089BCCE-C849-9CD0-A490-A902E3AA4673}"/>
          </ac:spMkLst>
        </pc:spChg>
        <pc:spChg chg="add mod">
          <ac:chgData name="Juan David Izquierdo Zea" userId="3b7ceba6b29278ad" providerId="LiveId" clId="{7E9A658A-18CD-4615-A85B-EF9BB07186AC}" dt="2022-06-09T23:09:24.359" v="7125" actId="108"/>
          <ac:spMkLst>
            <pc:docMk/>
            <pc:sldMk cId="3305033288" sldId="439"/>
            <ac:spMk id="18" creationId="{9BD179BA-D35F-489E-E102-F51E54979D64}"/>
          </ac:spMkLst>
        </pc:spChg>
        <pc:spChg chg="add del mod">
          <ac:chgData name="Juan David Izquierdo Zea" userId="3b7ceba6b29278ad" providerId="LiveId" clId="{7E9A658A-18CD-4615-A85B-EF9BB07186AC}" dt="2022-06-10T23:33:02" v="7363" actId="108"/>
          <ac:spMkLst>
            <pc:docMk/>
            <pc:sldMk cId="3305033288" sldId="439"/>
            <ac:spMk id="33" creationId="{FB5FD2F2-173D-4702-9D65-3401DD6168BF}"/>
          </ac:spMkLst>
        </pc:spChg>
        <pc:spChg chg="del">
          <ac:chgData name="Juan David Izquierdo Zea" userId="3b7ceba6b29278ad" providerId="LiveId" clId="{7E9A658A-18CD-4615-A85B-EF9BB07186AC}" dt="2022-06-09T22:02:10.372" v="3950" actId="478"/>
          <ac:spMkLst>
            <pc:docMk/>
            <pc:sldMk cId="3305033288" sldId="439"/>
            <ac:spMk id="35" creationId="{6BE47D62-B533-4EB7-839A-4AEAAB5F3111}"/>
          </ac:spMkLst>
        </pc:spChg>
        <pc:spChg chg="del">
          <ac:chgData name="Juan David Izquierdo Zea" userId="3b7ceba6b29278ad" providerId="LiveId" clId="{7E9A658A-18CD-4615-A85B-EF9BB07186AC}" dt="2022-06-09T22:02:10.372" v="3950" actId="478"/>
          <ac:spMkLst>
            <pc:docMk/>
            <pc:sldMk cId="3305033288" sldId="439"/>
            <ac:spMk id="40" creationId="{BC1A19A5-F4EB-44F1-B27B-D8362041B70E}"/>
          </ac:spMkLst>
        </pc:spChg>
        <pc:spChg chg="add del mod">
          <ac:chgData name="Juan David Izquierdo Zea" userId="3b7ceba6b29278ad" providerId="LiveId" clId="{7E9A658A-18CD-4615-A85B-EF9BB07186AC}" dt="2022-06-09T22:39:35.307" v="5639" actId="21"/>
          <ac:spMkLst>
            <pc:docMk/>
            <pc:sldMk cId="3305033288" sldId="439"/>
            <ac:spMk id="47" creationId="{F54B5075-7682-B237-F5F9-F9B1A6491081}"/>
          </ac:spMkLst>
        </pc:spChg>
        <pc:spChg chg="add del">
          <ac:chgData name="Juan David Izquierdo Zea" userId="3b7ceba6b29278ad" providerId="LiveId" clId="{7E9A658A-18CD-4615-A85B-EF9BB07186AC}" dt="2022-06-09T22:39:35.307" v="5639" actId="21"/>
          <ac:spMkLst>
            <pc:docMk/>
            <pc:sldMk cId="3305033288" sldId="439"/>
            <ac:spMk id="48" creationId="{138613F4-67F0-BB27-D4D7-5647F8E53008}"/>
          </ac:spMkLst>
        </pc:spChg>
        <pc:spChg chg="add del">
          <ac:chgData name="Juan David Izquierdo Zea" userId="3b7ceba6b29278ad" providerId="LiveId" clId="{7E9A658A-18CD-4615-A85B-EF9BB07186AC}" dt="2022-06-09T22:39:35.307" v="5639" actId="21"/>
          <ac:spMkLst>
            <pc:docMk/>
            <pc:sldMk cId="3305033288" sldId="439"/>
            <ac:spMk id="49" creationId="{ACEAE43D-4728-058A-8141-52EFCA8ED910}"/>
          </ac:spMkLst>
        </pc:spChg>
        <pc:spChg chg="add del">
          <ac:chgData name="Juan David Izquierdo Zea" userId="3b7ceba6b29278ad" providerId="LiveId" clId="{7E9A658A-18CD-4615-A85B-EF9BB07186AC}" dt="2022-06-09T22:39:35.307" v="5639" actId="21"/>
          <ac:spMkLst>
            <pc:docMk/>
            <pc:sldMk cId="3305033288" sldId="439"/>
            <ac:spMk id="50" creationId="{229FF7D5-29CD-53E0-DD61-5F4FBA68F9C8}"/>
          </ac:spMkLst>
        </pc:spChg>
        <pc:spChg chg="add del">
          <ac:chgData name="Juan David Izquierdo Zea" userId="3b7ceba6b29278ad" providerId="LiveId" clId="{7E9A658A-18CD-4615-A85B-EF9BB07186AC}" dt="2022-06-09T22:39:35.307" v="5639" actId="21"/>
          <ac:spMkLst>
            <pc:docMk/>
            <pc:sldMk cId="3305033288" sldId="439"/>
            <ac:spMk id="51" creationId="{930E5B36-0A95-342B-5D95-9A89C46EEB74}"/>
          </ac:spMkLst>
        </pc:spChg>
        <pc:spChg chg="add del">
          <ac:chgData name="Juan David Izquierdo Zea" userId="3b7ceba6b29278ad" providerId="LiveId" clId="{7E9A658A-18CD-4615-A85B-EF9BB07186AC}" dt="2022-06-09T22:39:35.307" v="5639" actId="21"/>
          <ac:spMkLst>
            <pc:docMk/>
            <pc:sldMk cId="3305033288" sldId="439"/>
            <ac:spMk id="52" creationId="{D214D537-DF03-E2D3-9600-852E89CBD219}"/>
          </ac:spMkLst>
        </pc:spChg>
        <pc:spChg chg="add del">
          <ac:chgData name="Juan David Izquierdo Zea" userId="3b7ceba6b29278ad" providerId="LiveId" clId="{7E9A658A-18CD-4615-A85B-EF9BB07186AC}" dt="2022-06-09T22:39:35.307" v="5639" actId="21"/>
          <ac:spMkLst>
            <pc:docMk/>
            <pc:sldMk cId="3305033288" sldId="439"/>
            <ac:spMk id="53" creationId="{8409BAD9-0928-07C1-406C-1B1FACD65F48}"/>
          </ac:spMkLst>
        </pc:spChg>
        <pc:spChg chg="add del mod">
          <ac:chgData name="Juan David Izquierdo Zea" userId="3b7ceba6b29278ad" providerId="LiveId" clId="{7E9A658A-18CD-4615-A85B-EF9BB07186AC}" dt="2022-06-09T22:39:35.307" v="5639" actId="21"/>
          <ac:spMkLst>
            <pc:docMk/>
            <pc:sldMk cId="3305033288" sldId="439"/>
            <ac:spMk id="54" creationId="{F2C2A8DB-DF4F-5A58-759F-B7580388512D}"/>
          </ac:spMkLst>
        </pc:spChg>
        <pc:spChg chg="add del mod">
          <ac:chgData name="Juan David Izquierdo Zea" userId="3b7ceba6b29278ad" providerId="LiveId" clId="{7E9A658A-18CD-4615-A85B-EF9BB07186AC}" dt="2022-06-09T22:39:35.307" v="5639" actId="21"/>
          <ac:spMkLst>
            <pc:docMk/>
            <pc:sldMk cId="3305033288" sldId="439"/>
            <ac:spMk id="55" creationId="{9D3BF6FE-16A2-D404-CC8E-9EC027C1D624}"/>
          </ac:spMkLst>
        </pc:spChg>
        <pc:spChg chg="add mod">
          <ac:chgData name="Juan David Izquierdo Zea" userId="3b7ceba6b29278ad" providerId="LiveId" clId="{7E9A658A-18CD-4615-A85B-EF9BB07186AC}" dt="2022-06-10T23:33:11.349" v="7366"/>
          <ac:spMkLst>
            <pc:docMk/>
            <pc:sldMk cId="3305033288" sldId="439"/>
            <ac:spMk id="56" creationId="{9917EA60-0C54-1F2E-6E3A-423A2AF67D18}"/>
          </ac:spMkLst>
        </pc:spChg>
        <pc:spChg chg="add mod">
          <ac:chgData name="Juan David Izquierdo Zea" userId="3b7ceba6b29278ad" providerId="LiveId" clId="{7E9A658A-18CD-4615-A85B-EF9BB07186AC}" dt="2022-06-10T23:33:31.179" v="7372" actId="1076"/>
          <ac:spMkLst>
            <pc:docMk/>
            <pc:sldMk cId="3305033288" sldId="439"/>
            <ac:spMk id="57" creationId="{52BF9B63-FCE3-AFF0-9C5E-FAE705BE2480}"/>
          </ac:spMkLst>
        </pc:spChg>
        <pc:spChg chg="del">
          <ac:chgData name="Juan David Izquierdo Zea" userId="3b7ceba6b29278ad" providerId="LiveId" clId="{7E9A658A-18CD-4615-A85B-EF9BB07186AC}" dt="2022-06-09T22:02:10.372" v="3950" actId="478"/>
          <ac:spMkLst>
            <pc:docMk/>
            <pc:sldMk cId="3305033288" sldId="439"/>
            <ac:spMk id="57" creationId="{B62DED65-1958-46C3-B0FD-C716E7478609}"/>
          </ac:spMkLst>
        </pc:spChg>
        <pc:spChg chg="add mod">
          <ac:chgData name="Juan David Izquierdo Zea" userId="3b7ceba6b29278ad" providerId="LiveId" clId="{7E9A658A-18CD-4615-A85B-EF9BB07186AC}" dt="2022-06-10T23:33:36.372" v="7374"/>
          <ac:spMkLst>
            <pc:docMk/>
            <pc:sldMk cId="3305033288" sldId="439"/>
            <ac:spMk id="58" creationId="{94CB2D5C-D110-BAEF-740D-EE46DAD72375}"/>
          </ac:spMkLst>
        </pc:spChg>
        <pc:spChg chg="del">
          <ac:chgData name="Juan David Izquierdo Zea" userId="3b7ceba6b29278ad" providerId="LiveId" clId="{7E9A658A-18CD-4615-A85B-EF9BB07186AC}" dt="2022-06-09T22:02:10.372" v="3950" actId="478"/>
          <ac:spMkLst>
            <pc:docMk/>
            <pc:sldMk cId="3305033288" sldId="439"/>
            <ac:spMk id="58" creationId="{E479605D-87B8-4067-916A-0B488B1FC7F2}"/>
          </ac:spMkLst>
        </pc:spChg>
        <pc:spChg chg="add mod">
          <ac:chgData name="Juan David Izquierdo Zea" userId="3b7ceba6b29278ad" providerId="LiveId" clId="{7E9A658A-18CD-4615-A85B-EF9BB07186AC}" dt="2022-06-10T23:35:14.789" v="7458" actId="14100"/>
          <ac:spMkLst>
            <pc:docMk/>
            <pc:sldMk cId="3305033288" sldId="439"/>
            <ac:spMk id="59" creationId="{E18B93C2-70D4-C6F2-80E5-B01CCF60E680}"/>
          </ac:spMkLst>
        </pc:spChg>
        <pc:spChg chg="add mod">
          <ac:chgData name="Juan David Izquierdo Zea" userId="3b7ceba6b29278ad" providerId="LiveId" clId="{7E9A658A-18CD-4615-A85B-EF9BB07186AC}" dt="2022-06-10T23:35:29.670" v="7477" actId="20577"/>
          <ac:spMkLst>
            <pc:docMk/>
            <pc:sldMk cId="3305033288" sldId="439"/>
            <ac:spMk id="60" creationId="{765736B8-A0C9-3903-A21D-7F3DF24A54AB}"/>
          </ac:spMkLst>
        </pc:spChg>
        <pc:spChg chg="del">
          <ac:chgData name="Juan David Izquierdo Zea" userId="3b7ceba6b29278ad" providerId="LiveId" clId="{7E9A658A-18CD-4615-A85B-EF9BB07186AC}" dt="2022-06-09T22:02:10.372" v="3950" actId="478"/>
          <ac:spMkLst>
            <pc:docMk/>
            <pc:sldMk cId="3305033288" sldId="439"/>
            <ac:spMk id="60" creationId="{E7C24AC3-B362-41F9-8469-5C04D69D536F}"/>
          </ac:spMkLst>
        </pc:spChg>
        <pc:spChg chg="add del">
          <ac:chgData name="Juan David Izquierdo Zea" userId="3b7ceba6b29278ad" providerId="LiveId" clId="{7E9A658A-18CD-4615-A85B-EF9BB07186AC}" dt="2022-06-09T22:39:35.307" v="5639" actId="21"/>
          <ac:spMkLst>
            <pc:docMk/>
            <pc:sldMk cId="3305033288" sldId="439"/>
            <ac:spMk id="61" creationId="{E405CF72-02D3-551E-EEF0-1535D2521694}"/>
          </ac:spMkLst>
        </pc:spChg>
        <pc:spChg chg="add del mod">
          <ac:chgData name="Juan David Izquierdo Zea" userId="3b7ceba6b29278ad" providerId="LiveId" clId="{7E9A658A-18CD-4615-A85B-EF9BB07186AC}" dt="2022-06-09T23:05:04.434" v="7010" actId="21"/>
          <ac:spMkLst>
            <pc:docMk/>
            <pc:sldMk cId="3305033288" sldId="439"/>
            <ac:spMk id="65" creationId="{2CF56CF7-C864-2459-D89A-D3235FB3FA8F}"/>
          </ac:spMkLst>
        </pc:spChg>
        <pc:spChg chg="add del mod">
          <ac:chgData name="Juan David Izquierdo Zea" userId="3b7ceba6b29278ad" providerId="LiveId" clId="{7E9A658A-18CD-4615-A85B-EF9BB07186AC}" dt="2022-06-10T23:33:36.003" v="7373" actId="21"/>
          <ac:spMkLst>
            <pc:docMk/>
            <pc:sldMk cId="3305033288" sldId="439"/>
            <ac:spMk id="67" creationId="{6E03A576-BFD1-95DE-8982-B7BB407450CE}"/>
          </ac:spMkLst>
        </pc:spChg>
        <pc:spChg chg="add del mod">
          <ac:chgData name="Juan David Izquierdo Zea" userId="3b7ceba6b29278ad" providerId="LiveId" clId="{7E9A658A-18CD-4615-A85B-EF9BB07186AC}" dt="2022-06-09T22:15:52.939" v="4372" actId="21"/>
          <ac:spMkLst>
            <pc:docMk/>
            <pc:sldMk cId="3305033288" sldId="439"/>
            <ac:spMk id="69" creationId="{D7BCB7A9-908E-9AEB-C6B4-04F0755B9069}"/>
          </ac:spMkLst>
        </pc:spChg>
        <pc:spChg chg="add mod">
          <ac:chgData name="Juan David Izquierdo Zea" userId="3b7ceba6b29278ad" providerId="LiveId" clId="{7E9A658A-18CD-4615-A85B-EF9BB07186AC}" dt="2022-06-10T23:35:47.266" v="7479" actId="790"/>
          <ac:spMkLst>
            <pc:docMk/>
            <pc:sldMk cId="3305033288" sldId="439"/>
            <ac:spMk id="70" creationId="{A1F74BB6-3704-AE6B-EBEC-BF04EADDD3F5}"/>
          </ac:spMkLst>
        </pc:spChg>
        <pc:spChg chg="add del mod">
          <ac:chgData name="Juan David Izquierdo Zea" userId="3b7ceba6b29278ad" providerId="LiveId" clId="{7E9A658A-18CD-4615-A85B-EF9BB07186AC}" dt="2022-06-09T22:39:35.307" v="5639" actId="21"/>
          <ac:spMkLst>
            <pc:docMk/>
            <pc:sldMk cId="3305033288" sldId="439"/>
            <ac:spMk id="71" creationId="{1C1ADDA5-54AD-55F9-775F-6524A272F978}"/>
          </ac:spMkLst>
        </pc:spChg>
        <pc:spChg chg="add del mod">
          <ac:chgData name="Juan David Izquierdo Zea" userId="3b7ceba6b29278ad" providerId="LiveId" clId="{7E9A658A-18CD-4615-A85B-EF9BB07186AC}" dt="2022-06-09T22:39:35.307" v="5639" actId="21"/>
          <ac:spMkLst>
            <pc:docMk/>
            <pc:sldMk cId="3305033288" sldId="439"/>
            <ac:spMk id="72" creationId="{3E8228EB-8242-1A24-41F4-84FD3FD79F38}"/>
          </ac:spMkLst>
        </pc:spChg>
        <pc:spChg chg="add del">
          <ac:chgData name="Juan David Izquierdo Zea" userId="3b7ceba6b29278ad" providerId="LiveId" clId="{7E9A658A-18CD-4615-A85B-EF9BB07186AC}" dt="2022-06-09T22:39:35.307" v="5639" actId="21"/>
          <ac:spMkLst>
            <pc:docMk/>
            <pc:sldMk cId="3305033288" sldId="439"/>
            <ac:spMk id="73" creationId="{3D56EB5C-020A-23F9-EA05-1905941D0A8C}"/>
          </ac:spMkLst>
        </pc:spChg>
        <pc:spChg chg="del">
          <ac:chgData name="Juan David Izquierdo Zea" userId="3b7ceba6b29278ad" providerId="LiveId" clId="{7E9A658A-18CD-4615-A85B-EF9BB07186AC}" dt="2022-06-09T22:02:10.372" v="3950" actId="478"/>
          <ac:spMkLst>
            <pc:docMk/>
            <pc:sldMk cId="3305033288" sldId="439"/>
            <ac:spMk id="84" creationId="{601E2E2B-78AB-4671-9DD1-99FD5D1FB8F6}"/>
          </ac:spMkLst>
        </pc:spChg>
        <pc:spChg chg="del">
          <ac:chgData name="Juan David Izquierdo Zea" userId="3b7ceba6b29278ad" providerId="LiveId" clId="{7E9A658A-18CD-4615-A85B-EF9BB07186AC}" dt="2022-06-09T22:02:16.955" v="3952" actId="478"/>
          <ac:spMkLst>
            <pc:docMk/>
            <pc:sldMk cId="3305033288" sldId="439"/>
            <ac:spMk id="91" creationId="{34E7CB66-8A5D-4B6B-E8A1-3B0ED90FF680}"/>
          </ac:spMkLst>
        </pc:spChg>
        <pc:spChg chg="mod">
          <ac:chgData name="Juan David Izquierdo Zea" userId="3b7ceba6b29278ad" providerId="LiveId" clId="{7E9A658A-18CD-4615-A85B-EF9BB07186AC}" dt="2022-06-10T23:36:44.614" v="7537" actId="20577"/>
          <ac:spMkLst>
            <pc:docMk/>
            <pc:sldMk cId="3305033288" sldId="439"/>
            <ac:spMk id="93" creationId="{7F0B3D3F-E6FE-253D-CB8E-F77999110275}"/>
          </ac:spMkLst>
        </pc:spChg>
        <pc:spChg chg="add mod">
          <ac:chgData name="Juan David Izquierdo Zea" userId="3b7ceba6b29278ad" providerId="LiveId" clId="{7E9A658A-18CD-4615-A85B-EF9BB07186AC}" dt="2022-06-09T22:21:58.222" v="4672" actId="14100"/>
          <ac:spMkLst>
            <pc:docMk/>
            <pc:sldMk cId="3305033288" sldId="439"/>
            <ac:spMk id="96" creationId="{04E0790A-1111-E14E-9F4B-142CF944BBF6}"/>
          </ac:spMkLst>
        </pc:spChg>
        <pc:spChg chg="add del mod">
          <ac:chgData name="Juan David Izquierdo Zea" userId="3b7ceba6b29278ad" providerId="LiveId" clId="{7E9A658A-18CD-4615-A85B-EF9BB07186AC}" dt="2022-06-09T22:39:35.307" v="5639" actId="21"/>
          <ac:spMkLst>
            <pc:docMk/>
            <pc:sldMk cId="3305033288" sldId="439"/>
            <ac:spMk id="97" creationId="{A00C7201-9B58-D233-D7B3-03CF238A3E78}"/>
          </ac:spMkLst>
        </pc:spChg>
        <pc:spChg chg="add del mod">
          <ac:chgData name="Juan David Izquierdo Zea" userId="3b7ceba6b29278ad" providerId="LiveId" clId="{7E9A658A-18CD-4615-A85B-EF9BB07186AC}" dt="2022-06-09T22:19:05.571" v="4438" actId="21"/>
          <ac:spMkLst>
            <pc:docMk/>
            <pc:sldMk cId="3305033288" sldId="439"/>
            <ac:spMk id="98" creationId="{EA4270B8-CCB2-4C30-A763-50F611DF255A}"/>
          </ac:spMkLst>
        </pc:spChg>
        <pc:spChg chg="add mod">
          <ac:chgData name="Juan David Izquierdo Zea" userId="3b7ceba6b29278ad" providerId="LiveId" clId="{7E9A658A-18CD-4615-A85B-EF9BB07186AC}" dt="2022-06-09T22:21:48.417" v="4670" actId="1076"/>
          <ac:spMkLst>
            <pc:docMk/>
            <pc:sldMk cId="3305033288" sldId="439"/>
            <ac:spMk id="99" creationId="{97E1B74C-DCA6-5954-EF49-EF3D96D739D2}"/>
          </ac:spMkLst>
        </pc:spChg>
        <pc:spChg chg="add del mod">
          <ac:chgData name="Juan David Izquierdo Zea" userId="3b7ceba6b29278ad" providerId="LiveId" clId="{7E9A658A-18CD-4615-A85B-EF9BB07186AC}" dt="2022-06-09T23:08:00.442" v="7118" actId="21"/>
          <ac:spMkLst>
            <pc:docMk/>
            <pc:sldMk cId="3305033288" sldId="439"/>
            <ac:spMk id="100" creationId="{88B69B58-50B4-C036-4505-2BE0A6929DAA}"/>
          </ac:spMkLst>
        </pc:spChg>
        <pc:spChg chg="add del mod">
          <ac:chgData name="Juan David Izquierdo Zea" userId="3b7ceba6b29278ad" providerId="LiveId" clId="{7E9A658A-18CD-4615-A85B-EF9BB07186AC}" dt="2022-06-09T23:07:57.327" v="7116" actId="21"/>
          <ac:spMkLst>
            <pc:docMk/>
            <pc:sldMk cId="3305033288" sldId="439"/>
            <ac:spMk id="101" creationId="{73D410C6-649A-CF9A-4E6F-0BE29CDC65F4}"/>
          </ac:spMkLst>
        </pc:spChg>
        <pc:spChg chg="add del mod">
          <ac:chgData name="Juan David Izquierdo Zea" userId="3b7ceba6b29278ad" providerId="LiveId" clId="{7E9A658A-18CD-4615-A85B-EF9BB07186AC}" dt="2022-06-09T22:39:35.307" v="5639" actId="21"/>
          <ac:spMkLst>
            <pc:docMk/>
            <pc:sldMk cId="3305033288" sldId="439"/>
            <ac:spMk id="102" creationId="{527AF541-7C29-0F0A-AF3E-38C543F3B6CE}"/>
          </ac:spMkLst>
        </pc:spChg>
        <pc:spChg chg="add del mod">
          <ac:chgData name="Juan David Izquierdo Zea" userId="3b7ceba6b29278ad" providerId="LiveId" clId="{7E9A658A-18CD-4615-A85B-EF9BB07186AC}" dt="2022-06-09T23:08:06.884" v="7120" actId="21"/>
          <ac:spMkLst>
            <pc:docMk/>
            <pc:sldMk cId="3305033288" sldId="439"/>
            <ac:spMk id="103" creationId="{BFB22CBE-0A44-2D3C-7BB1-D789B65FC8D2}"/>
          </ac:spMkLst>
        </pc:spChg>
        <pc:spChg chg="add mod">
          <ac:chgData name="Juan David Izquierdo Zea" userId="3b7ceba6b29278ad" providerId="LiveId" clId="{7E9A658A-18CD-4615-A85B-EF9BB07186AC}" dt="2022-06-09T23:06:36.936" v="7033" actId="20577"/>
          <ac:spMkLst>
            <pc:docMk/>
            <pc:sldMk cId="3305033288" sldId="439"/>
            <ac:spMk id="104" creationId="{597D961A-112D-CC21-4C0C-422C0B0DB142}"/>
          </ac:spMkLst>
        </pc:spChg>
        <pc:spChg chg="add mod">
          <ac:chgData name="Juan David Izquierdo Zea" userId="3b7ceba6b29278ad" providerId="LiveId" clId="{7E9A658A-18CD-4615-A85B-EF9BB07186AC}" dt="2022-06-10T23:34:08.030" v="7415" actId="20577"/>
          <ac:spMkLst>
            <pc:docMk/>
            <pc:sldMk cId="3305033288" sldId="439"/>
            <ac:spMk id="105" creationId="{A3106BE5-6841-BF30-6082-1BA5F2421154}"/>
          </ac:spMkLst>
        </pc:spChg>
        <pc:spChg chg="add del mod">
          <ac:chgData name="Juan David Izquierdo Zea" userId="3b7ceba6b29278ad" providerId="LiveId" clId="{7E9A658A-18CD-4615-A85B-EF9BB07186AC}" dt="2022-06-09T23:09:29.744" v="7126" actId="21"/>
          <ac:spMkLst>
            <pc:docMk/>
            <pc:sldMk cId="3305033288" sldId="439"/>
            <ac:spMk id="106" creationId="{877724F8-CD6F-923F-5643-CE6925C6C9E3}"/>
          </ac:spMkLst>
        </pc:spChg>
        <pc:spChg chg="add mod">
          <ac:chgData name="Juan David Izquierdo Zea" userId="3b7ceba6b29278ad" providerId="LiveId" clId="{7E9A658A-18CD-4615-A85B-EF9BB07186AC}" dt="2022-06-10T23:36:53.737" v="7584" actId="1037"/>
          <ac:spMkLst>
            <pc:docMk/>
            <pc:sldMk cId="3305033288" sldId="439"/>
            <ac:spMk id="107" creationId="{F3548FA3-49EE-10EE-80AD-D7531B08660F}"/>
          </ac:spMkLst>
        </pc:spChg>
        <pc:spChg chg="add del mod">
          <ac:chgData name="Juan David Izquierdo Zea" userId="3b7ceba6b29278ad" providerId="LiveId" clId="{7E9A658A-18CD-4615-A85B-EF9BB07186AC}" dt="2022-06-10T23:34:45.528" v="7419" actId="21"/>
          <ac:spMkLst>
            <pc:docMk/>
            <pc:sldMk cId="3305033288" sldId="439"/>
            <ac:spMk id="108" creationId="{65E6D993-4E95-D1ED-D6E8-806274E681DC}"/>
          </ac:spMkLst>
        </pc:spChg>
        <pc:spChg chg="add del mod">
          <ac:chgData name="Juan David Izquierdo Zea" userId="3b7ceba6b29278ad" providerId="LiveId" clId="{7E9A658A-18CD-4615-A85B-EF9BB07186AC}" dt="2022-06-10T23:35:17.547" v="7459" actId="21"/>
          <ac:spMkLst>
            <pc:docMk/>
            <pc:sldMk cId="3305033288" sldId="439"/>
            <ac:spMk id="109" creationId="{F4786B61-E7FA-7C7D-B44B-D7E3C2944EF6}"/>
          </ac:spMkLst>
        </pc:spChg>
        <pc:spChg chg="add mod">
          <ac:chgData name="Juan David Izquierdo Zea" userId="3b7ceba6b29278ad" providerId="LiveId" clId="{7E9A658A-18CD-4615-A85B-EF9BB07186AC}" dt="2022-06-09T23:08:07.245" v="7121"/>
          <ac:spMkLst>
            <pc:docMk/>
            <pc:sldMk cId="3305033288" sldId="439"/>
            <ac:spMk id="110" creationId="{FF7C3A36-2646-A97A-F00E-1E5320E93601}"/>
          </ac:spMkLst>
        </pc:spChg>
        <pc:spChg chg="add mod">
          <ac:chgData name="Juan David Izquierdo Zea" userId="3b7ceba6b29278ad" providerId="LiveId" clId="{7E9A658A-18CD-4615-A85B-EF9BB07186AC}" dt="2022-06-10T23:36:53.737" v="7584" actId="1037"/>
          <ac:spMkLst>
            <pc:docMk/>
            <pc:sldMk cId="3305033288" sldId="439"/>
            <ac:spMk id="111" creationId="{9C9C1CBF-873D-531C-F86A-C369E89B1230}"/>
          </ac:spMkLst>
        </pc:spChg>
        <pc:grpChg chg="del">
          <ac:chgData name="Juan David Izquierdo Zea" userId="3b7ceba6b29278ad" providerId="LiveId" clId="{7E9A658A-18CD-4615-A85B-EF9BB07186AC}" dt="2022-06-09T22:02:10.372" v="3950" actId="478"/>
          <ac:grpSpMkLst>
            <pc:docMk/>
            <pc:sldMk cId="3305033288" sldId="439"/>
            <ac:grpSpMk id="5" creationId="{FFAC0323-9FCD-D995-B9D7-1A65E8AAB64C}"/>
          </ac:grpSpMkLst>
        </pc:grpChg>
        <pc:grpChg chg="del">
          <ac:chgData name="Juan David Izquierdo Zea" userId="3b7ceba6b29278ad" providerId="LiveId" clId="{7E9A658A-18CD-4615-A85B-EF9BB07186AC}" dt="2022-06-09T22:02:10.372" v="3950" actId="478"/>
          <ac:grpSpMkLst>
            <pc:docMk/>
            <pc:sldMk cId="3305033288" sldId="439"/>
            <ac:grpSpMk id="77" creationId="{1293DBF8-6389-9D94-716B-9948D393DAE9}"/>
          </ac:grpSpMkLst>
        </pc:grpChg>
        <pc:grpChg chg="del">
          <ac:chgData name="Juan David Izquierdo Zea" userId="3b7ceba6b29278ad" providerId="LiveId" clId="{7E9A658A-18CD-4615-A85B-EF9BB07186AC}" dt="2022-06-09T22:02:10.372" v="3950" actId="478"/>
          <ac:grpSpMkLst>
            <pc:docMk/>
            <pc:sldMk cId="3305033288" sldId="439"/>
            <ac:grpSpMk id="85" creationId="{BDB7E435-639B-0B7C-237B-A2CC7A497462}"/>
          </ac:grpSpMkLst>
        </pc:grpChg>
        <pc:picChg chg="del">
          <ac:chgData name="Juan David Izquierdo Zea" userId="3b7ceba6b29278ad" providerId="LiveId" clId="{7E9A658A-18CD-4615-A85B-EF9BB07186AC}" dt="2022-06-09T22:02:10.372" v="3950" actId="478"/>
          <ac:picMkLst>
            <pc:docMk/>
            <pc:sldMk cId="3305033288" sldId="439"/>
            <ac:picMk id="56" creationId="{42A2669F-A68B-4B3E-8842-715E2CE4F89F}"/>
          </ac:picMkLst>
        </pc:picChg>
        <pc:picChg chg="del">
          <ac:chgData name="Juan David Izquierdo Zea" userId="3b7ceba6b29278ad" providerId="LiveId" clId="{7E9A658A-18CD-4615-A85B-EF9BB07186AC}" dt="2022-06-09T22:02:10.372" v="3950" actId="478"/>
          <ac:picMkLst>
            <pc:docMk/>
            <pc:sldMk cId="3305033288" sldId="439"/>
            <ac:picMk id="74" creationId="{B8157700-9C2F-43D2-841A-AE020F502010}"/>
          </ac:picMkLst>
        </pc:picChg>
        <pc:picChg chg="del">
          <ac:chgData name="Juan David Izquierdo Zea" userId="3b7ceba6b29278ad" providerId="LiveId" clId="{7E9A658A-18CD-4615-A85B-EF9BB07186AC}" dt="2022-06-09T22:02:10.372" v="3950" actId="478"/>
          <ac:picMkLst>
            <pc:docMk/>
            <pc:sldMk cId="3305033288" sldId="439"/>
            <ac:picMk id="80" creationId="{7B03143F-0C16-4723-8517-F098B06CED3F}"/>
          </ac:picMkLst>
        </pc:picChg>
        <pc:cxnChg chg="del">
          <ac:chgData name="Juan David Izquierdo Zea" userId="3b7ceba6b29278ad" providerId="LiveId" clId="{7E9A658A-18CD-4615-A85B-EF9BB07186AC}" dt="2022-06-09T22:02:18.013" v="3953" actId="478"/>
          <ac:cxnSpMkLst>
            <pc:docMk/>
            <pc:sldMk cId="3305033288" sldId="439"/>
            <ac:cxnSpMk id="3" creationId="{3C42D42B-93A4-6A7D-A37C-A0B4D4B5E542}"/>
          </ac:cxnSpMkLst>
        </pc:cxnChg>
        <pc:cxnChg chg="del">
          <ac:chgData name="Juan David Izquierdo Zea" userId="3b7ceba6b29278ad" providerId="LiveId" clId="{7E9A658A-18CD-4615-A85B-EF9BB07186AC}" dt="2022-06-09T22:02:20.277" v="3954" actId="478"/>
          <ac:cxnSpMkLst>
            <pc:docMk/>
            <pc:sldMk cId="3305033288" sldId="439"/>
            <ac:cxnSpMk id="86" creationId="{A4B9E8DE-D25A-F0B4-A7F2-3DB422B367BF}"/>
          </ac:cxnSpMkLst>
        </pc:cxnChg>
      </pc:sldChg>
      <pc:sldChg chg="addSp delSp modSp add mod">
        <pc:chgData name="Juan David Izquierdo Zea" userId="3b7ceba6b29278ad" providerId="LiveId" clId="{7E9A658A-18CD-4615-A85B-EF9BB07186AC}" dt="2022-06-07T01:59:22.679" v="3799" actId="2711"/>
        <pc:sldMkLst>
          <pc:docMk/>
          <pc:sldMk cId="1429239158" sldId="440"/>
        </pc:sldMkLst>
        <pc:spChg chg="mod">
          <ac:chgData name="Juan David Izquierdo Zea" userId="3b7ceba6b29278ad" providerId="LiveId" clId="{7E9A658A-18CD-4615-A85B-EF9BB07186AC}" dt="2022-06-07T01:59:22.679" v="3799" actId="2711"/>
          <ac:spMkLst>
            <pc:docMk/>
            <pc:sldMk cId="1429239158" sldId="440"/>
            <ac:spMk id="9" creationId="{94E92EF7-1BB6-45A2-877A-CBC44A1ED65D}"/>
          </ac:spMkLst>
        </pc:spChg>
        <pc:spChg chg="mod">
          <ac:chgData name="Juan David Izquierdo Zea" userId="3b7ceba6b29278ad" providerId="LiveId" clId="{7E9A658A-18CD-4615-A85B-EF9BB07186AC}" dt="2022-06-04T03:36:55.705" v="3280" actId="1076"/>
          <ac:spMkLst>
            <pc:docMk/>
            <pc:sldMk cId="1429239158" sldId="440"/>
            <ac:spMk id="26" creationId="{E74F57A4-D8BC-4E73-B673-FA9C633D3AC2}"/>
          </ac:spMkLst>
        </pc:spChg>
        <pc:spChg chg="del">
          <ac:chgData name="Juan David Izquierdo Zea" userId="3b7ceba6b29278ad" providerId="LiveId" clId="{7E9A658A-18CD-4615-A85B-EF9BB07186AC}" dt="2022-06-04T03:15:34.707" v="2553" actId="478"/>
          <ac:spMkLst>
            <pc:docMk/>
            <pc:sldMk cId="1429239158" sldId="440"/>
            <ac:spMk id="27" creationId="{E6EF8C5C-A458-457C-8DE0-AE10479B2628}"/>
          </ac:spMkLst>
        </pc:spChg>
        <pc:spChg chg="del">
          <ac:chgData name="Juan David Izquierdo Zea" userId="3b7ceba6b29278ad" providerId="LiveId" clId="{7E9A658A-18CD-4615-A85B-EF9BB07186AC}" dt="2022-06-04T03:15:34.707" v="2553" actId="478"/>
          <ac:spMkLst>
            <pc:docMk/>
            <pc:sldMk cId="1429239158" sldId="440"/>
            <ac:spMk id="31" creationId="{333D2BA6-221B-4679-80B3-5076C502F0BC}"/>
          </ac:spMkLst>
        </pc:spChg>
        <pc:spChg chg="mod">
          <ac:chgData name="Juan David Izquierdo Zea" userId="3b7ceba6b29278ad" providerId="LiveId" clId="{7E9A658A-18CD-4615-A85B-EF9BB07186AC}" dt="2022-06-07T01:59:22.679" v="3799" actId="2711"/>
          <ac:spMkLst>
            <pc:docMk/>
            <pc:sldMk cId="1429239158" sldId="440"/>
            <ac:spMk id="33" creationId="{FB5FD2F2-173D-4702-9D65-3401DD6168BF}"/>
          </ac:spMkLst>
        </pc:spChg>
        <pc:spChg chg="mod">
          <ac:chgData name="Juan David Izquierdo Zea" userId="3b7ceba6b29278ad" providerId="LiveId" clId="{7E9A658A-18CD-4615-A85B-EF9BB07186AC}" dt="2022-06-07T01:59:22.679" v="3799" actId="2711"/>
          <ac:spMkLst>
            <pc:docMk/>
            <pc:sldMk cId="1429239158" sldId="440"/>
            <ac:spMk id="35" creationId="{6BE47D62-B533-4EB7-839A-4AEAAB5F3111}"/>
          </ac:spMkLst>
        </pc:spChg>
        <pc:spChg chg="mod">
          <ac:chgData name="Juan David Izquierdo Zea" userId="3b7ceba6b29278ad" providerId="LiveId" clId="{7E9A658A-18CD-4615-A85B-EF9BB07186AC}" dt="2022-06-07T01:59:22.679" v="3799" actId="2711"/>
          <ac:spMkLst>
            <pc:docMk/>
            <pc:sldMk cId="1429239158" sldId="440"/>
            <ac:spMk id="36" creationId="{228738A0-6A55-41FE-B3C1-1B5326586E35}"/>
          </ac:spMkLst>
        </pc:spChg>
        <pc:spChg chg="add mod">
          <ac:chgData name="Juan David Izquierdo Zea" userId="3b7ceba6b29278ad" providerId="LiveId" clId="{7E9A658A-18CD-4615-A85B-EF9BB07186AC}" dt="2022-06-07T01:59:22.679" v="3799" actId="2711"/>
          <ac:spMkLst>
            <pc:docMk/>
            <pc:sldMk cId="1429239158" sldId="440"/>
            <ac:spMk id="40" creationId="{6DF4C74A-0FCE-CF3A-48C5-6C30AF663DDB}"/>
          </ac:spMkLst>
        </pc:spChg>
        <pc:spChg chg="del">
          <ac:chgData name="Juan David Izquierdo Zea" userId="3b7ceba6b29278ad" providerId="LiveId" clId="{7E9A658A-18CD-4615-A85B-EF9BB07186AC}" dt="2022-06-04T03:15:49.305" v="2555" actId="478"/>
          <ac:spMkLst>
            <pc:docMk/>
            <pc:sldMk cId="1429239158" sldId="440"/>
            <ac:spMk id="40" creationId="{BC1A19A5-F4EB-44F1-B27B-D8362041B70E}"/>
          </ac:spMkLst>
        </pc:spChg>
        <pc:spChg chg="add mod">
          <ac:chgData name="Juan David Izquierdo Zea" userId="3b7ceba6b29278ad" providerId="LiveId" clId="{7E9A658A-18CD-4615-A85B-EF9BB07186AC}" dt="2022-06-07T01:59:22.679" v="3799" actId="2711"/>
          <ac:spMkLst>
            <pc:docMk/>
            <pc:sldMk cId="1429239158" sldId="440"/>
            <ac:spMk id="46" creationId="{2C4A64A5-EF11-831D-B236-B62FC6F3D763}"/>
          </ac:spMkLst>
        </pc:spChg>
        <pc:spChg chg="add mod">
          <ac:chgData name="Juan David Izquierdo Zea" userId="3b7ceba6b29278ad" providerId="LiveId" clId="{7E9A658A-18CD-4615-A85B-EF9BB07186AC}" dt="2022-06-07T01:59:22.679" v="3799" actId="2711"/>
          <ac:spMkLst>
            <pc:docMk/>
            <pc:sldMk cId="1429239158" sldId="440"/>
            <ac:spMk id="47" creationId="{3F033BB7-587F-A98A-EAAD-6D3F799839C8}"/>
          </ac:spMkLst>
        </pc:spChg>
        <pc:spChg chg="add mod">
          <ac:chgData name="Juan David Izquierdo Zea" userId="3b7ceba6b29278ad" providerId="LiveId" clId="{7E9A658A-18CD-4615-A85B-EF9BB07186AC}" dt="2022-06-07T01:59:22.679" v="3799" actId="2711"/>
          <ac:spMkLst>
            <pc:docMk/>
            <pc:sldMk cId="1429239158" sldId="440"/>
            <ac:spMk id="48" creationId="{048A870F-338B-2D3F-5800-7D3CE92453D7}"/>
          </ac:spMkLst>
        </pc:spChg>
        <pc:spChg chg="add mod">
          <ac:chgData name="Juan David Izquierdo Zea" userId="3b7ceba6b29278ad" providerId="LiveId" clId="{7E9A658A-18CD-4615-A85B-EF9BB07186AC}" dt="2022-06-07T01:59:22.679" v="3799" actId="2711"/>
          <ac:spMkLst>
            <pc:docMk/>
            <pc:sldMk cId="1429239158" sldId="440"/>
            <ac:spMk id="49" creationId="{13F84426-587A-20D0-45B8-F8695D374C24}"/>
          </ac:spMkLst>
        </pc:spChg>
        <pc:spChg chg="add mod">
          <ac:chgData name="Juan David Izquierdo Zea" userId="3b7ceba6b29278ad" providerId="LiveId" clId="{7E9A658A-18CD-4615-A85B-EF9BB07186AC}" dt="2022-06-07T01:59:22.679" v="3799" actId="2711"/>
          <ac:spMkLst>
            <pc:docMk/>
            <pc:sldMk cId="1429239158" sldId="440"/>
            <ac:spMk id="50" creationId="{9C0D3190-31F3-EED0-887F-2FDBB9868F8C}"/>
          </ac:spMkLst>
        </pc:spChg>
        <pc:spChg chg="add mod">
          <ac:chgData name="Juan David Izquierdo Zea" userId="3b7ceba6b29278ad" providerId="LiveId" clId="{7E9A658A-18CD-4615-A85B-EF9BB07186AC}" dt="2022-06-07T01:59:22.679" v="3799" actId="2711"/>
          <ac:spMkLst>
            <pc:docMk/>
            <pc:sldMk cId="1429239158" sldId="440"/>
            <ac:spMk id="52" creationId="{A4391950-C34E-728A-E106-E0B6AD9A5E36}"/>
          </ac:spMkLst>
        </pc:spChg>
        <pc:spChg chg="add mod">
          <ac:chgData name="Juan David Izquierdo Zea" userId="3b7ceba6b29278ad" providerId="LiveId" clId="{7E9A658A-18CD-4615-A85B-EF9BB07186AC}" dt="2022-06-07T01:59:22.679" v="3799" actId="2711"/>
          <ac:spMkLst>
            <pc:docMk/>
            <pc:sldMk cId="1429239158" sldId="440"/>
            <ac:spMk id="53" creationId="{50DBF0E9-C849-D9FD-6C99-F7CC1E64764D}"/>
          </ac:spMkLst>
        </pc:spChg>
        <pc:spChg chg="add mod">
          <ac:chgData name="Juan David Izquierdo Zea" userId="3b7ceba6b29278ad" providerId="LiveId" clId="{7E9A658A-18CD-4615-A85B-EF9BB07186AC}" dt="2022-06-07T01:59:22.679" v="3799" actId="2711"/>
          <ac:spMkLst>
            <pc:docMk/>
            <pc:sldMk cId="1429239158" sldId="440"/>
            <ac:spMk id="54" creationId="{38ED4FF3-1EE6-F383-09AE-6138A651AF4D}"/>
          </ac:spMkLst>
        </pc:spChg>
        <pc:spChg chg="add mod">
          <ac:chgData name="Juan David Izquierdo Zea" userId="3b7ceba6b29278ad" providerId="LiveId" clId="{7E9A658A-18CD-4615-A85B-EF9BB07186AC}" dt="2022-06-07T01:59:22.679" v="3799" actId="2711"/>
          <ac:spMkLst>
            <pc:docMk/>
            <pc:sldMk cId="1429239158" sldId="440"/>
            <ac:spMk id="55" creationId="{321BB3BB-BE5E-2E4B-F272-6B4DDBA7A460}"/>
          </ac:spMkLst>
        </pc:spChg>
        <pc:spChg chg="del">
          <ac:chgData name="Juan David Izquierdo Zea" userId="3b7ceba6b29278ad" providerId="LiveId" clId="{7E9A658A-18CD-4615-A85B-EF9BB07186AC}" dt="2022-06-04T03:15:49.305" v="2555" actId="478"/>
          <ac:spMkLst>
            <pc:docMk/>
            <pc:sldMk cId="1429239158" sldId="440"/>
            <ac:spMk id="57" creationId="{B62DED65-1958-46C3-B0FD-C716E7478609}"/>
          </ac:spMkLst>
        </pc:spChg>
        <pc:spChg chg="del">
          <ac:chgData name="Juan David Izquierdo Zea" userId="3b7ceba6b29278ad" providerId="LiveId" clId="{7E9A658A-18CD-4615-A85B-EF9BB07186AC}" dt="2022-06-04T03:15:49.305" v="2555" actId="478"/>
          <ac:spMkLst>
            <pc:docMk/>
            <pc:sldMk cId="1429239158" sldId="440"/>
            <ac:spMk id="58" creationId="{E479605D-87B8-4067-916A-0B488B1FC7F2}"/>
          </ac:spMkLst>
        </pc:spChg>
        <pc:spChg chg="del">
          <ac:chgData name="Juan David Izquierdo Zea" userId="3b7ceba6b29278ad" providerId="LiveId" clId="{7E9A658A-18CD-4615-A85B-EF9BB07186AC}" dt="2022-06-04T03:15:34.707" v="2553" actId="478"/>
          <ac:spMkLst>
            <pc:docMk/>
            <pc:sldMk cId="1429239158" sldId="440"/>
            <ac:spMk id="59" creationId="{E1551067-D6B6-FDED-6AC0-3E4211E02D1D}"/>
          </ac:spMkLst>
        </pc:spChg>
        <pc:spChg chg="mod">
          <ac:chgData name="Juan David Izquierdo Zea" userId="3b7ceba6b29278ad" providerId="LiveId" clId="{7E9A658A-18CD-4615-A85B-EF9BB07186AC}" dt="2022-06-07T01:59:22.679" v="3799" actId="2711"/>
          <ac:spMkLst>
            <pc:docMk/>
            <pc:sldMk cId="1429239158" sldId="440"/>
            <ac:spMk id="60" creationId="{E7C24AC3-B362-41F9-8469-5C04D69D536F}"/>
          </ac:spMkLst>
        </pc:spChg>
        <pc:spChg chg="add mod">
          <ac:chgData name="Juan David Izquierdo Zea" userId="3b7ceba6b29278ad" providerId="LiveId" clId="{7E9A658A-18CD-4615-A85B-EF9BB07186AC}" dt="2022-06-07T01:59:22.679" v="3799" actId="2711"/>
          <ac:spMkLst>
            <pc:docMk/>
            <pc:sldMk cId="1429239158" sldId="440"/>
            <ac:spMk id="61" creationId="{62AEBCF7-05F3-C2ED-97C2-794535131821}"/>
          </ac:spMkLst>
        </pc:spChg>
        <pc:spChg chg="add mod">
          <ac:chgData name="Juan David Izquierdo Zea" userId="3b7ceba6b29278ad" providerId="LiveId" clId="{7E9A658A-18CD-4615-A85B-EF9BB07186AC}" dt="2022-06-07T01:59:22.679" v="3799" actId="2711"/>
          <ac:spMkLst>
            <pc:docMk/>
            <pc:sldMk cId="1429239158" sldId="440"/>
            <ac:spMk id="62" creationId="{E6F3E5DD-CD46-271A-415C-03161B2CC620}"/>
          </ac:spMkLst>
        </pc:spChg>
        <pc:spChg chg="add del mod">
          <ac:chgData name="Juan David Izquierdo Zea" userId="3b7ceba6b29278ad" providerId="LiveId" clId="{7E9A658A-18CD-4615-A85B-EF9BB07186AC}" dt="2022-06-04T03:29:07.079" v="3063" actId="478"/>
          <ac:spMkLst>
            <pc:docMk/>
            <pc:sldMk cId="1429239158" sldId="440"/>
            <ac:spMk id="63" creationId="{0654E786-BEC7-9C43-F7E2-C9315DB9E8E5}"/>
          </ac:spMkLst>
        </pc:spChg>
        <pc:spChg chg="add mod">
          <ac:chgData name="Juan David Izquierdo Zea" userId="3b7ceba6b29278ad" providerId="LiveId" clId="{7E9A658A-18CD-4615-A85B-EF9BB07186AC}" dt="2022-06-07T01:59:22.679" v="3799" actId="2711"/>
          <ac:spMkLst>
            <pc:docMk/>
            <pc:sldMk cId="1429239158" sldId="440"/>
            <ac:spMk id="64" creationId="{9870B8FA-0A47-7E9C-80D2-EAF97DA9A91C}"/>
          </ac:spMkLst>
        </pc:spChg>
        <pc:spChg chg="del">
          <ac:chgData name="Juan David Izquierdo Zea" userId="3b7ceba6b29278ad" providerId="LiveId" clId="{7E9A658A-18CD-4615-A85B-EF9BB07186AC}" dt="2022-06-04T03:15:34.707" v="2553" actId="478"/>
          <ac:spMkLst>
            <pc:docMk/>
            <pc:sldMk cId="1429239158" sldId="440"/>
            <ac:spMk id="65" creationId="{6D3B0406-4BD8-A5A0-FD78-B56767A80B6A}"/>
          </ac:spMkLst>
        </pc:spChg>
        <pc:spChg chg="add mod">
          <ac:chgData name="Juan David Izquierdo Zea" userId="3b7ceba6b29278ad" providerId="LiveId" clId="{7E9A658A-18CD-4615-A85B-EF9BB07186AC}" dt="2022-06-07T01:59:22.679" v="3799" actId="2711"/>
          <ac:spMkLst>
            <pc:docMk/>
            <pc:sldMk cId="1429239158" sldId="440"/>
            <ac:spMk id="66" creationId="{1BE4A5D1-EE0A-3DF3-93F0-B42324F98430}"/>
          </ac:spMkLst>
        </pc:spChg>
        <pc:spChg chg="del">
          <ac:chgData name="Juan David Izquierdo Zea" userId="3b7ceba6b29278ad" providerId="LiveId" clId="{7E9A658A-18CD-4615-A85B-EF9BB07186AC}" dt="2022-06-04T03:15:34.707" v="2553" actId="478"/>
          <ac:spMkLst>
            <pc:docMk/>
            <pc:sldMk cId="1429239158" sldId="440"/>
            <ac:spMk id="67" creationId="{E04EE9D7-8CD8-907F-F1E6-5078D6478CB0}"/>
          </ac:spMkLst>
        </pc:spChg>
        <pc:spChg chg="del">
          <ac:chgData name="Juan David Izquierdo Zea" userId="3b7ceba6b29278ad" providerId="LiveId" clId="{7E9A658A-18CD-4615-A85B-EF9BB07186AC}" dt="2022-06-04T03:15:34.707" v="2553" actId="478"/>
          <ac:spMkLst>
            <pc:docMk/>
            <pc:sldMk cId="1429239158" sldId="440"/>
            <ac:spMk id="69" creationId="{A8D979B4-6AC0-C76D-9C7F-D6991E384ED3}"/>
          </ac:spMkLst>
        </pc:spChg>
        <pc:spChg chg="del">
          <ac:chgData name="Juan David Izquierdo Zea" userId="3b7ceba6b29278ad" providerId="LiveId" clId="{7E9A658A-18CD-4615-A85B-EF9BB07186AC}" dt="2022-06-04T03:15:34.707" v="2553" actId="478"/>
          <ac:spMkLst>
            <pc:docMk/>
            <pc:sldMk cId="1429239158" sldId="440"/>
            <ac:spMk id="70" creationId="{73C31BAD-33B3-AABE-DEB9-C9A54A0CE615}"/>
          </ac:spMkLst>
        </pc:spChg>
        <pc:spChg chg="del">
          <ac:chgData name="Juan David Izquierdo Zea" userId="3b7ceba6b29278ad" providerId="LiveId" clId="{7E9A658A-18CD-4615-A85B-EF9BB07186AC}" dt="2022-06-04T03:15:34.707" v="2553" actId="478"/>
          <ac:spMkLst>
            <pc:docMk/>
            <pc:sldMk cId="1429239158" sldId="440"/>
            <ac:spMk id="71" creationId="{BC0AC29F-D8A5-B52F-336A-450F345C4CBF}"/>
          </ac:spMkLst>
        </pc:spChg>
        <pc:spChg chg="mod">
          <ac:chgData name="Juan David Izquierdo Zea" userId="3b7ceba6b29278ad" providerId="LiveId" clId="{7E9A658A-18CD-4615-A85B-EF9BB07186AC}" dt="2022-06-07T01:59:22.679" v="3799" actId="2711"/>
          <ac:spMkLst>
            <pc:docMk/>
            <pc:sldMk cId="1429239158" sldId="440"/>
            <ac:spMk id="72" creationId="{3E8228EB-8242-1A24-41F4-84FD3FD79F38}"/>
          </ac:spMkLst>
        </pc:spChg>
        <pc:spChg chg="mod">
          <ac:chgData name="Juan David Izquierdo Zea" userId="3b7ceba6b29278ad" providerId="LiveId" clId="{7E9A658A-18CD-4615-A85B-EF9BB07186AC}" dt="2022-06-07T01:59:22.679" v="3799" actId="2711"/>
          <ac:spMkLst>
            <pc:docMk/>
            <pc:sldMk cId="1429239158" sldId="440"/>
            <ac:spMk id="73" creationId="{3D56EB5C-020A-23F9-EA05-1905941D0A8C}"/>
          </ac:spMkLst>
        </pc:spChg>
        <pc:spChg chg="mod">
          <ac:chgData name="Juan David Izquierdo Zea" userId="3b7ceba6b29278ad" providerId="LiveId" clId="{7E9A658A-18CD-4615-A85B-EF9BB07186AC}" dt="2022-06-07T01:59:22.679" v="3799" actId="2711"/>
          <ac:spMkLst>
            <pc:docMk/>
            <pc:sldMk cId="1429239158" sldId="440"/>
            <ac:spMk id="84" creationId="{601E2E2B-78AB-4671-9DD1-99FD5D1FB8F6}"/>
          </ac:spMkLst>
        </pc:spChg>
        <pc:spChg chg="mod">
          <ac:chgData name="Juan David Izquierdo Zea" userId="3b7ceba6b29278ad" providerId="LiveId" clId="{7E9A658A-18CD-4615-A85B-EF9BB07186AC}" dt="2022-06-07T01:59:22.679" v="3799" actId="2711"/>
          <ac:spMkLst>
            <pc:docMk/>
            <pc:sldMk cId="1429239158" sldId="440"/>
            <ac:spMk id="93" creationId="{7F0B3D3F-E6FE-253D-CB8E-F77999110275}"/>
          </ac:spMkLst>
        </pc:spChg>
        <pc:grpChg chg="del">
          <ac:chgData name="Juan David Izquierdo Zea" userId="3b7ceba6b29278ad" providerId="LiveId" clId="{7E9A658A-18CD-4615-A85B-EF9BB07186AC}" dt="2022-06-04T03:15:49.305" v="2555" actId="478"/>
          <ac:grpSpMkLst>
            <pc:docMk/>
            <pc:sldMk cId="1429239158" sldId="440"/>
            <ac:grpSpMk id="5" creationId="{FFAC0323-9FCD-D995-B9D7-1A65E8AAB64C}"/>
          </ac:grpSpMkLst>
        </pc:grpChg>
        <pc:grpChg chg="del">
          <ac:chgData name="Juan David Izquierdo Zea" userId="3b7ceba6b29278ad" providerId="LiveId" clId="{7E9A658A-18CD-4615-A85B-EF9BB07186AC}" dt="2022-06-04T03:15:49.305" v="2555" actId="478"/>
          <ac:grpSpMkLst>
            <pc:docMk/>
            <pc:sldMk cId="1429239158" sldId="440"/>
            <ac:grpSpMk id="77" creationId="{1293DBF8-6389-9D94-716B-9948D393DAE9}"/>
          </ac:grpSpMkLst>
        </pc:grpChg>
        <pc:grpChg chg="del">
          <ac:chgData name="Juan David Izquierdo Zea" userId="3b7ceba6b29278ad" providerId="LiveId" clId="{7E9A658A-18CD-4615-A85B-EF9BB07186AC}" dt="2022-06-04T03:15:49.305" v="2555" actId="478"/>
          <ac:grpSpMkLst>
            <pc:docMk/>
            <pc:sldMk cId="1429239158" sldId="440"/>
            <ac:grpSpMk id="85" creationId="{BDB7E435-639B-0B7C-237B-A2CC7A497462}"/>
          </ac:grpSpMkLst>
        </pc:grpChg>
        <pc:picChg chg="mod">
          <ac:chgData name="Juan David Izquierdo Zea" userId="3b7ceba6b29278ad" providerId="LiveId" clId="{7E9A658A-18CD-4615-A85B-EF9BB07186AC}" dt="2022-06-07T01:59:22.679" v="3799" actId="2711"/>
          <ac:picMkLst>
            <pc:docMk/>
            <pc:sldMk cId="1429239158" sldId="440"/>
            <ac:picMk id="8" creationId="{8B490F82-E29A-498D-9FA8-1D6CFACD696B}"/>
          </ac:picMkLst>
        </pc:picChg>
        <pc:picChg chg="add mod">
          <ac:chgData name="Juan David Izquierdo Zea" userId="3b7ceba6b29278ad" providerId="LiveId" clId="{7E9A658A-18CD-4615-A85B-EF9BB07186AC}" dt="2022-06-07T01:59:22.679" v="3799" actId="2711"/>
          <ac:picMkLst>
            <pc:docMk/>
            <pc:sldMk cId="1429239158" sldId="440"/>
            <ac:picMk id="38" creationId="{2E7EBC72-7463-B1D5-292E-46F82677091E}"/>
          </ac:picMkLst>
        </pc:picChg>
        <pc:picChg chg="add mod">
          <ac:chgData name="Juan David Izquierdo Zea" userId="3b7ceba6b29278ad" providerId="LiveId" clId="{7E9A658A-18CD-4615-A85B-EF9BB07186AC}" dt="2022-06-07T01:59:22.679" v="3799" actId="2711"/>
          <ac:picMkLst>
            <pc:docMk/>
            <pc:sldMk cId="1429239158" sldId="440"/>
            <ac:picMk id="51" creationId="{520D0F1E-6656-F2A7-A86A-01CA8A108367}"/>
          </ac:picMkLst>
        </pc:picChg>
        <pc:picChg chg="mod">
          <ac:chgData name="Juan David Izquierdo Zea" userId="3b7ceba6b29278ad" providerId="LiveId" clId="{7E9A658A-18CD-4615-A85B-EF9BB07186AC}" dt="2022-06-07T01:59:22.679" v="3799" actId="2711"/>
          <ac:picMkLst>
            <pc:docMk/>
            <pc:sldMk cId="1429239158" sldId="440"/>
            <ac:picMk id="56" creationId="{42A2669F-A68B-4B3E-8842-715E2CE4F89F}"/>
          </ac:picMkLst>
        </pc:picChg>
        <pc:picChg chg="mod">
          <ac:chgData name="Juan David Izquierdo Zea" userId="3b7ceba6b29278ad" providerId="LiveId" clId="{7E9A658A-18CD-4615-A85B-EF9BB07186AC}" dt="2022-06-07T01:59:22.679" v="3799" actId="2711"/>
          <ac:picMkLst>
            <pc:docMk/>
            <pc:sldMk cId="1429239158" sldId="440"/>
            <ac:picMk id="74" creationId="{B8157700-9C2F-43D2-841A-AE020F502010}"/>
          </ac:picMkLst>
        </pc:picChg>
        <pc:picChg chg="mod">
          <ac:chgData name="Juan David Izquierdo Zea" userId="3b7ceba6b29278ad" providerId="LiveId" clId="{7E9A658A-18CD-4615-A85B-EF9BB07186AC}" dt="2022-06-07T01:59:22.679" v="3799" actId="2711"/>
          <ac:picMkLst>
            <pc:docMk/>
            <pc:sldMk cId="1429239158" sldId="440"/>
            <ac:picMk id="80" creationId="{7B03143F-0C16-4723-8517-F098B06CED3F}"/>
          </ac:picMkLst>
        </pc:picChg>
        <pc:cxnChg chg="del mod">
          <ac:chgData name="Juan David Izquierdo Zea" userId="3b7ceba6b29278ad" providerId="LiveId" clId="{7E9A658A-18CD-4615-A85B-EF9BB07186AC}" dt="2022-06-06T19:59:02.134" v="3489" actId="478"/>
          <ac:cxnSpMkLst>
            <pc:docMk/>
            <pc:sldMk cId="1429239158" sldId="440"/>
            <ac:cxnSpMk id="11" creationId="{534E8EC6-5129-4FAC-AF34-15F5D837E9A7}"/>
          </ac:cxnSpMkLst>
        </pc:cxnChg>
        <pc:cxnChg chg="add mod">
          <ac:chgData name="Juan David Izquierdo Zea" userId="3b7ceba6b29278ad" providerId="LiveId" clId="{7E9A658A-18CD-4615-A85B-EF9BB07186AC}" dt="2022-06-07T01:59:22.679" v="3799" actId="2711"/>
          <ac:cxnSpMkLst>
            <pc:docMk/>
            <pc:sldMk cId="1429239158" sldId="440"/>
            <ac:cxnSpMk id="37" creationId="{FA8798B2-11DA-489C-51E9-184FD345E83C}"/>
          </ac:cxnSpMkLst>
        </pc:cxnChg>
        <pc:cxnChg chg="add mod">
          <ac:chgData name="Juan David Izquierdo Zea" userId="3b7ceba6b29278ad" providerId="LiveId" clId="{7E9A658A-18CD-4615-A85B-EF9BB07186AC}" dt="2022-06-07T01:59:22.679" v="3799" actId="2711"/>
          <ac:cxnSpMkLst>
            <pc:docMk/>
            <pc:sldMk cId="1429239158" sldId="440"/>
            <ac:cxnSpMk id="39" creationId="{00242EA4-1EA3-8024-94F8-4AC029F95671}"/>
          </ac:cxnSpMkLst>
        </pc:cxnChg>
        <pc:cxnChg chg="mod">
          <ac:chgData name="Juan David Izquierdo Zea" userId="3b7ceba6b29278ad" providerId="LiveId" clId="{7E9A658A-18CD-4615-A85B-EF9BB07186AC}" dt="2022-06-07T01:59:22.679" v="3799" actId="2711"/>
          <ac:cxnSpMkLst>
            <pc:docMk/>
            <pc:sldMk cId="1429239158" sldId="440"/>
            <ac:cxnSpMk id="94" creationId="{6A0DC4E6-E87B-1125-6DD9-28D1C9839552}"/>
          </ac:cxnSpMkLst>
        </pc:cxnChg>
      </pc:sldChg>
      <pc:sldChg chg="addSp delSp modSp add del mod">
        <pc:chgData name="Juan David Izquierdo Zea" userId="3b7ceba6b29278ad" providerId="LiveId" clId="{7E9A658A-18CD-4615-A85B-EF9BB07186AC}" dt="2022-06-10T23:36:17.543" v="7481" actId="47"/>
        <pc:sldMkLst>
          <pc:docMk/>
          <pc:sldMk cId="3928453293" sldId="440"/>
        </pc:sldMkLst>
        <pc:spChg chg="add mod">
          <ac:chgData name="Juan David Izquierdo Zea" userId="3b7ceba6b29278ad" providerId="LiveId" clId="{7E9A658A-18CD-4615-A85B-EF9BB07186AC}" dt="2022-06-09T22:30:56.846" v="5206" actId="14100"/>
          <ac:spMkLst>
            <pc:docMk/>
            <pc:sldMk cId="3928453293" sldId="440"/>
            <ac:spMk id="2" creationId="{1629AC9C-3430-8335-DEF6-C4F4B203BACC}"/>
          </ac:spMkLst>
        </pc:spChg>
        <pc:spChg chg="add mod">
          <ac:chgData name="Juan David Izquierdo Zea" userId="3b7ceba6b29278ad" providerId="LiveId" clId="{7E9A658A-18CD-4615-A85B-EF9BB07186AC}" dt="2022-06-09T23:10:58.780" v="7139" actId="108"/>
          <ac:spMkLst>
            <pc:docMk/>
            <pc:sldMk cId="3928453293" sldId="440"/>
            <ac:spMk id="3" creationId="{636955DB-3DEC-03AD-3F72-F4135C899237}"/>
          </ac:spMkLst>
        </pc:spChg>
        <pc:spChg chg="mod">
          <ac:chgData name="Juan David Izquierdo Zea" userId="3b7ceba6b29278ad" providerId="LiveId" clId="{7E9A658A-18CD-4615-A85B-EF9BB07186AC}" dt="2022-06-09T22:25:57.467" v="4919" actId="14100"/>
          <ac:spMkLst>
            <pc:docMk/>
            <pc:sldMk cId="3928453293" sldId="440"/>
            <ac:spMk id="4" creationId="{B453FC59-2462-3EC0-983E-06D5F6261B96}"/>
          </ac:spMkLst>
        </pc:spChg>
        <pc:spChg chg="mod">
          <ac:chgData name="Juan David Izquierdo Zea" userId="3b7ceba6b29278ad" providerId="LiveId" clId="{7E9A658A-18CD-4615-A85B-EF9BB07186AC}" dt="2022-06-09T22:29:21.711" v="5056" actId="14100"/>
          <ac:spMkLst>
            <pc:docMk/>
            <pc:sldMk cId="3928453293" sldId="440"/>
            <ac:spMk id="7" creationId="{DE092079-5208-848C-3F3D-309E287313B0}"/>
          </ac:spMkLst>
        </pc:spChg>
        <pc:spChg chg="del">
          <ac:chgData name="Juan David Izquierdo Zea" userId="3b7ceba6b29278ad" providerId="LiveId" clId="{7E9A658A-18CD-4615-A85B-EF9BB07186AC}" dt="2022-06-09T22:33:34.087" v="5371" actId="478"/>
          <ac:spMkLst>
            <pc:docMk/>
            <pc:sldMk cId="3928453293" sldId="440"/>
            <ac:spMk id="9" creationId="{94E92EF7-1BB6-45A2-877A-CBC44A1ED65D}"/>
          </ac:spMkLst>
        </pc:spChg>
        <pc:spChg chg="del">
          <ac:chgData name="Juan David Izquierdo Zea" userId="3b7ceba6b29278ad" providerId="LiveId" clId="{7E9A658A-18CD-4615-A85B-EF9BB07186AC}" dt="2022-06-09T22:27:07.434" v="5022" actId="478"/>
          <ac:spMkLst>
            <pc:docMk/>
            <pc:sldMk cId="3928453293" sldId="440"/>
            <ac:spMk id="13" creationId="{7C225967-39D8-C22F-AEEF-0AAE567DF581}"/>
          </ac:spMkLst>
        </pc:spChg>
        <pc:spChg chg="del">
          <ac:chgData name="Juan David Izquierdo Zea" userId="3b7ceba6b29278ad" providerId="LiveId" clId="{7E9A658A-18CD-4615-A85B-EF9BB07186AC}" dt="2022-06-09T22:27:08.380" v="5023" actId="478"/>
          <ac:spMkLst>
            <pc:docMk/>
            <pc:sldMk cId="3928453293" sldId="440"/>
            <ac:spMk id="15" creationId="{0E519ECE-3BBF-4631-47FD-7E56509997A5}"/>
          </ac:spMkLst>
        </pc:spChg>
        <pc:spChg chg="add mod">
          <ac:chgData name="Juan David Izquierdo Zea" userId="3b7ceba6b29278ad" providerId="LiveId" clId="{7E9A658A-18CD-4615-A85B-EF9BB07186AC}" dt="2022-06-09T22:31:46.032" v="5306" actId="14100"/>
          <ac:spMkLst>
            <pc:docMk/>
            <pc:sldMk cId="3928453293" sldId="440"/>
            <ac:spMk id="56" creationId="{857EABE1-A409-95A2-690D-E26713F7027F}"/>
          </ac:spMkLst>
        </pc:spChg>
        <pc:spChg chg="add mod">
          <ac:chgData name="Juan David Izquierdo Zea" userId="3b7ceba6b29278ad" providerId="LiveId" clId="{7E9A658A-18CD-4615-A85B-EF9BB07186AC}" dt="2022-06-09T23:10:53.519" v="7138" actId="20577"/>
          <ac:spMkLst>
            <pc:docMk/>
            <pc:sldMk cId="3928453293" sldId="440"/>
            <ac:spMk id="57" creationId="{544157F0-09F5-63EF-9592-7AA8C005E373}"/>
          </ac:spMkLst>
        </pc:spChg>
        <pc:spChg chg="add mod">
          <ac:chgData name="Juan David Izquierdo Zea" userId="3b7ceba6b29278ad" providerId="LiveId" clId="{7E9A658A-18CD-4615-A85B-EF9BB07186AC}" dt="2022-06-09T23:12:59.109" v="7253" actId="20577"/>
          <ac:spMkLst>
            <pc:docMk/>
            <pc:sldMk cId="3928453293" sldId="440"/>
            <ac:spMk id="58" creationId="{0286B9A9-E473-614C-CE61-2F60F39C3E44}"/>
          </ac:spMkLst>
        </pc:spChg>
        <pc:spChg chg="del mod">
          <ac:chgData name="Juan David Izquierdo Zea" userId="3b7ceba6b29278ad" providerId="LiveId" clId="{7E9A658A-18CD-4615-A85B-EF9BB07186AC}" dt="2022-06-09T22:26:03.812" v="4922" actId="21"/>
          <ac:spMkLst>
            <pc:docMk/>
            <pc:sldMk cId="3928453293" sldId="440"/>
            <ac:spMk id="65" creationId="{2CF56CF7-C864-2459-D89A-D3235FB3FA8F}"/>
          </ac:spMkLst>
        </pc:spChg>
        <pc:spChg chg="mod">
          <ac:chgData name="Juan David Izquierdo Zea" userId="3b7ceba6b29278ad" providerId="LiveId" clId="{7E9A658A-18CD-4615-A85B-EF9BB07186AC}" dt="2022-06-09T22:32:26.185" v="5358" actId="1076"/>
          <ac:spMkLst>
            <pc:docMk/>
            <pc:sldMk cId="3928453293" sldId="440"/>
            <ac:spMk id="67" creationId="{6E03A576-BFD1-95DE-8982-B7BB407450CE}"/>
          </ac:spMkLst>
        </pc:spChg>
        <pc:spChg chg="del">
          <ac:chgData name="Juan David Izquierdo Zea" userId="3b7ceba6b29278ad" providerId="LiveId" clId="{7E9A658A-18CD-4615-A85B-EF9BB07186AC}" dt="2022-06-09T22:27:36.969" v="5047" actId="478"/>
          <ac:spMkLst>
            <pc:docMk/>
            <pc:sldMk cId="3928453293" sldId="440"/>
            <ac:spMk id="70" creationId="{A1F74BB6-3704-AE6B-EBEC-BF04EADDD3F5}"/>
          </ac:spMkLst>
        </pc:spChg>
        <pc:spChg chg="mod">
          <ac:chgData name="Juan David Izquierdo Zea" userId="3b7ceba6b29278ad" providerId="LiveId" clId="{7E9A658A-18CD-4615-A85B-EF9BB07186AC}" dt="2022-06-09T23:11:05.725" v="7142" actId="1076"/>
          <ac:spMkLst>
            <pc:docMk/>
            <pc:sldMk cId="3928453293" sldId="440"/>
            <ac:spMk id="93" creationId="{7F0B3D3F-E6FE-253D-CB8E-F77999110275}"/>
          </ac:spMkLst>
        </pc:spChg>
        <pc:spChg chg="del">
          <ac:chgData name="Juan David Izquierdo Zea" userId="3b7ceba6b29278ad" providerId="LiveId" clId="{7E9A658A-18CD-4615-A85B-EF9BB07186AC}" dt="2022-06-09T22:28:38.807" v="5048" actId="478"/>
          <ac:spMkLst>
            <pc:docMk/>
            <pc:sldMk cId="3928453293" sldId="440"/>
            <ac:spMk id="96" creationId="{04E0790A-1111-E14E-9F4B-142CF944BBF6}"/>
          </ac:spMkLst>
        </pc:spChg>
        <pc:spChg chg="mod">
          <ac:chgData name="Juan David Izquierdo Zea" userId="3b7ceba6b29278ad" providerId="LiveId" clId="{7E9A658A-18CD-4615-A85B-EF9BB07186AC}" dt="2022-06-09T22:28:52.735" v="5051" actId="1076"/>
          <ac:spMkLst>
            <pc:docMk/>
            <pc:sldMk cId="3928453293" sldId="440"/>
            <ac:spMk id="97" creationId="{A00C7201-9B58-D233-D7B3-03CF238A3E78}"/>
          </ac:spMkLst>
        </pc:spChg>
        <pc:spChg chg="del">
          <ac:chgData name="Juan David Izquierdo Zea" userId="3b7ceba6b29278ad" providerId="LiveId" clId="{7E9A658A-18CD-4615-A85B-EF9BB07186AC}" dt="2022-06-09T22:32:15.260" v="5356" actId="478"/>
          <ac:spMkLst>
            <pc:docMk/>
            <pc:sldMk cId="3928453293" sldId="440"/>
            <ac:spMk id="100" creationId="{88B69B58-50B4-C036-4505-2BE0A6929DAA}"/>
          </ac:spMkLst>
        </pc:spChg>
        <pc:spChg chg="mod">
          <ac:chgData name="Juan David Izquierdo Zea" userId="3b7ceba6b29278ad" providerId="LiveId" clId="{7E9A658A-18CD-4615-A85B-EF9BB07186AC}" dt="2022-06-09T23:10:42.014" v="7135" actId="14100"/>
          <ac:spMkLst>
            <pc:docMk/>
            <pc:sldMk cId="3928453293" sldId="440"/>
            <ac:spMk id="101" creationId="{73D410C6-649A-CF9A-4E6F-0BE29CDC65F4}"/>
          </ac:spMkLst>
        </pc:spChg>
        <pc:spChg chg="del">
          <ac:chgData name="Juan David Izquierdo Zea" userId="3b7ceba6b29278ad" providerId="LiveId" clId="{7E9A658A-18CD-4615-A85B-EF9BB07186AC}" dt="2022-06-09T22:29:31.649" v="5057" actId="478"/>
          <ac:spMkLst>
            <pc:docMk/>
            <pc:sldMk cId="3928453293" sldId="440"/>
            <ac:spMk id="102" creationId="{527AF541-7C29-0F0A-AF3E-38C543F3B6CE}"/>
          </ac:spMkLst>
        </pc:spChg>
        <pc:spChg chg="del">
          <ac:chgData name="Juan David Izquierdo Zea" userId="3b7ceba6b29278ad" providerId="LiveId" clId="{7E9A658A-18CD-4615-A85B-EF9BB07186AC}" dt="2022-06-09T22:32:21.358" v="5357" actId="478"/>
          <ac:spMkLst>
            <pc:docMk/>
            <pc:sldMk cId="3928453293" sldId="440"/>
            <ac:spMk id="103" creationId="{BFB22CBE-0A44-2D3C-7BB1-D789B65FC8D2}"/>
          </ac:spMkLst>
        </pc:spChg>
        <pc:spChg chg="del">
          <ac:chgData name="Juan David Izquierdo Zea" userId="3b7ceba6b29278ad" providerId="LiveId" clId="{7E9A658A-18CD-4615-A85B-EF9BB07186AC}" dt="2022-06-09T22:31:00.040" v="5207" actId="478"/>
          <ac:spMkLst>
            <pc:docMk/>
            <pc:sldMk cId="3928453293" sldId="440"/>
            <ac:spMk id="104" creationId="{597D961A-112D-CC21-4C0C-422C0B0DB142}"/>
          </ac:spMkLst>
        </pc:spChg>
      </pc:sldChg>
      <pc:sldChg chg="addSp delSp modSp add mod">
        <pc:chgData name="Juan David Izquierdo Zea" userId="3b7ceba6b29278ad" providerId="LiveId" clId="{7E9A658A-18CD-4615-A85B-EF9BB07186AC}" dt="2022-06-10T23:37:10.107" v="7587" actId="20577"/>
        <pc:sldMkLst>
          <pc:docMk/>
          <pc:sldMk cId="275902964" sldId="441"/>
        </pc:sldMkLst>
        <pc:spChg chg="del mod">
          <ac:chgData name="Juan David Izquierdo Zea" userId="3b7ceba6b29278ad" providerId="LiveId" clId="{7E9A658A-18CD-4615-A85B-EF9BB07186AC}" dt="2022-06-09T22:35:13.566" v="5382" actId="478"/>
          <ac:spMkLst>
            <pc:docMk/>
            <pc:sldMk cId="275902964" sldId="441"/>
            <ac:spMk id="2" creationId="{1629AC9C-3430-8335-DEF6-C4F4B203BACC}"/>
          </ac:spMkLst>
        </pc:spChg>
        <pc:spChg chg="add del mod">
          <ac:chgData name="Juan David Izquierdo Zea" userId="3b7ceba6b29278ad" providerId="LiveId" clId="{7E9A658A-18CD-4615-A85B-EF9BB07186AC}" dt="2022-06-09T22:41:51.848" v="5680" actId="478"/>
          <ac:spMkLst>
            <pc:docMk/>
            <pc:sldMk cId="275902964" sldId="441"/>
            <ac:spMk id="3" creationId="{4404B189-8E80-7ABA-1870-1D1E7130E932}"/>
          </ac:spMkLst>
        </pc:spChg>
        <pc:spChg chg="add mod">
          <ac:chgData name="Juan David Izquierdo Zea" userId="3b7ceba6b29278ad" providerId="LiveId" clId="{7E9A658A-18CD-4615-A85B-EF9BB07186AC}" dt="2022-06-09T22:35:40.463" v="5385" actId="108"/>
          <ac:spMkLst>
            <pc:docMk/>
            <pc:sldMk cId="275902964" sldId="441"/>
            <ac:spMk id="5" creationId="{AD0BBAD1-32D7-CC64-D144-E8DF656B81AE}"/>
          </ac:spMkLst>
        </pc:spChg>
        <pc:spChg chg="del mod">
          <ac:chgData name="Juan David Izquierdo Zea" userId="3b7ceba6b29278ad" providerId="LiveId" clId="{7E9A658A-18CD-4615-A85B-EF9BB07186AC}" dt="2022-06-09T22:37:12.840" v="5568" actId="478"/>
          <ac:spMkLst>
            <pc:docMk/>
            <pc:sldMk cId="275902964" sldId="441"/>
            <ac:spMk id="7" creationId="{DE092079-5208-848C-3F3D-309E287313B0}"/>
          </ac:spMkLst>
        </pc:spChg>
        <pc:spChg chg="del">
          <ac:chgData name="Juan David Izquierdo Zea" userId="3b7ceba6b29278ad" providerId="LiveId" clId="{7E9A658A-18CD-4615-A85B-EF9BB07186AC}" dt="2022-06-09T22:33:30.512" v="5370" actId="478"/>
          <ac:spMkLst>
            <pc:docMk/>
            <pc:sldMk cId="275902964" sldId="441"/>
            <ac:spMk id="9" creationId="{94E92EF7-1BB6-45A2-877A-CBC44A1ED65D}"/>
          </ac:spMkLst>
        </pc:spChg>
        <pc:spChg chg="add mod">
          <ac:chgData name="Juan David Izquierdo Zea" userId="3b7ceba6b29278ad" providerId="LiveId" clId="{7E9A658A-18CD-4615-A85B-EF9BB07186AC}" dt="2022-06-09T22:35:42.839" v="5386" actId="108"/>
          <ac:spMkLst>
            <pc:docMk/>
            <pc:sldMk cId="275902964" sldId="441"/>
            <ac:spMk id="10" creationId="{D01DAE1D-76B5-535B-19BA-135C1D3927DC}"/>
          </ac:spMkLst>
        </pc:spChg>
        <pc:spChg chg="add del mod">
          <ac:chgData name="Juan David Izquierdo Zea" userId="3b7ceba6b29278ad" providerId="LiveId" clId="{7E9A658A-18CD-4615-A85B-EF9BB07186AC}" dt="2022-06-10T23:37:03.711" v="7585" actId="478"/>
          <ac:spMkLst>
            <pc:docMk/>
            <pc:sldMk cId="275902964" sldId="441"/>
            <ac:spMk id="12" creationId="{0F09417F-6E5C-64D3-BC5F-F620231E50F0}"/>
          </ac:spMkLst>
        </pc:spChg>
        <pc:spChg chg="add mod">
          <ac:chgData name="Juan David Izquierdo Zea" userId="3b7ceba6b29278ad" providerId="LiveId" clId="{7E9A658A-18CD-4615-A85B-EF9BB07186AC}" dt="2022-06-09T22:41:48.302" v="5679" actId="108"/>
          <ac:spMkLst>
            <pc:docMk/>
            <pc:sldMk cId="275902964" sldId="441"/>
            <ac:spMk id="13" creationId="{9BFC0288-6296-873D-C964-4F7AB62A2AB7}"/>
          </ac:spMkLst>
        </pc:spChg>
        <pc:spChg chg="add mod">
          <ac:chgData name="Juan David Izquierdo Zea" userId="3b7ceba6b29278ad" providerId="LiveId" clId="{7E9A658A-18CD-4615-A85B-EF9BB07186AC}" dt="2022-06-09T22:35:00.514" v="5378" actId="1076"/>
          <ac:spMkLst>
            <pc:docMk/>
            <pc:sldMk cId="275902964" sldId="441"/>
            <ac:spMk id="43" creationId="{7E6AE23D-FDF6-6B06-B4FF-972C3B413348}"/>
          </ac:spMkLst>
        </pc:spChg>
        <pc:spChg chg="del">
          <ac:chgData name="Juan David Izquierdo Zea" userId="3b7ceba6b29278ad" providerId="LiveId" clId="{7E9A658A-18CD-4615-A85B-EF9BB07186AC}" dt="2022-06-09T22:33:45.962" v="5372" actId="478"/>
          <ac:spMkLst>
            <pc:docMk/>
            <pc:sldMk cId="275902964" sldId="441"/>
            <ac:spMk id="56" creationId="{857EABE1-A409-95A2-690D-E26713F7027F}"/>
          </ac:spMkLst>
        </pc:spChg>
        <pc:spChg chg="mod">
          <ac:chgData name="Juan David Izquierdo Zea" userId="3b7ceba6b29278ad" providerId="LiveId" clId="{7E9A658A-18CD-4615-A85B-EF9BB07186AC}" dt="2022-06-09T22:32:43.054" v="5369" actId="20577"/>
          <ac:spMkLst>
            <pc:docMk/>
            <pc:sldMk cId="275902964" sldId="441"/>
            <ac:spMk id="93" creationId="{7F0B3D3F-E6FE-253D-CB8E-F77999110275}"/>
          </ac:spMkLst>
        </pc:spChg>
        <pc:spChg chg="mod">
          <ac:chgData name="Juan David Izquierdo Zea" userId="3b7ceba6b29278ad" providerId="LiveId" clId="{7E9A658A-18CD-4615-A85B-EF9BB07186AC}" dt="2022-06-09T22:35:11.650" v="5381" actId="1076"/>
          <ac:spMkLst>
            <pc:docMk/>
            <pc:sldMk cId="275902964" sldId="441"/>
            <ac:spMk id="97" creationId="{A00C7201-9B58-D233-D7B3-03CF238A3E78}"/>
          </ac:spMkLst>
        </pc:spChg>
        <pc:spChg chg="del">
          <ac:chgData name="Juan David Izquierdo Zea" userId="3b7ceba6b29278ad" providerId="LiveId" clId="{7E9A658A-18CD-4615-A85B-EF9BB07186AC}" dt="2022-06-09T22:35:09.046" v="5380" actId="478"/>
          <ac:spMkLst>
            <pc:docMk/>
            <pc:sldMk cId="275902964" sldId="441"/>
            <ac:spMk id="99" creationId="{97E1B74C-DCA6-5954-EF49-EF3D96D739D2}"/>
          </ac:spMkLst>
        </pc:spChg>
        <pc:spChg chg="mod">
          <ac:chgData name="Juan David Izquierdo Zea" userId="3b7ceba6b29278ad" providerId="LiveId" clId="{7E9A658A-18CD-4615-A85B-EF9BB07186AC}" dt="2022-06-10T23:37:10.107" v="7587" actId="20577"/>
          <ac:spMkLst>
            <pc:docMk/>
            <pc:sldMk cId="275902964" sldId="441"/>
            <ac:spMk id="101" creationId="{73D410C6-649A-CF9A-4E6F-0BE29CDC65F4}"/>
          </ac:spMkLst>
        </pc:spChg>
      </pc:sldChg>
      <pc:sldChg chg="modSp add del mod">
        <pc:chgData name="Juan David Izquierdo Zea" userId="3b7ceba6b29278ad" providerId="LiveId" clId="{7E9A658A-18CD-4615-A85B-EF9BB07186AC}" dt="2022-06-04T03:31:40.586" v="3119" actId="47"/>
        <pc:sldMkLst>
          <pc:docMk/>
          <pc:sldMk cId="1890265277" sldId="441"/>
        </pc:sldMkLst>
        <pc:spChg chg="mod">
          <ac:chgData name="Juan David Izquierdo Zea" userId="3b7ceba6b29278ad" providerId="LiveId" clId="{7E9A658A-18CD-4615-A85B-EF9BB07186AC}" dt="2022-06-04T03:30:41.103" v="3102" actId="20577"/>
          <ac:spMkLst>
            <pc:docMk/>
            <pc:sldMk cId="1890265277" sldId="441"/>
            <ac:spMk id="93" creationId="{7F0B3D3F-E6FE-253D-CB8E-F77999110275}"/>
          </ac:spMkLst>
        </pc:spChg>
      </pc:sldChg>
      <pc:sldChg chg="addSp delSp modSp add mod">
        <pc:chgData name="Juan David Izquierdo Zea" userId="3b7ceba6b29278ad" providerId="LiveId" clId="{7E9A658A-18CD-4615-A85B-EF9BB07186AC}" dt="2022-06-07T01:59:29.442" v="3800" actId="2711"/>
        <pc:sldMkLst>
          <pc:docMk/>
          <pc:sldMk cId="3404805205" sldId="441"/>
        </pc:sldMkLst>
        <pc:spChg chg="mod">
          <ac:chgData name="Juan David Izquierdo Zea" userId="3b7ceba6b29278ad" providerId="LiveId" clId="{7E9A658A-18CD-4615-A85B-EF9BB07186AC}" dt="2022-06-04T03:32:20.917" v="3127" actId="14100"/>
          <ac:spMkLst>
            <pc:docMk/>
            <pc:sldMk cId="3404805205" sldId="441"/>
            <ac:spMk id="9" creationId="{94E92EF7-1BB6-45A2-877A-CBC44A1ED65D}"/>
          </ac:spMkLst>
        </pc:spChg>
        <pc:spChg chg="mod">
          <ac:chgData name="Juan David Izquierdo Zea" userId="3b7ceba6b29278ad" providerId="LiveId" clId="{7E9A658A-18CD-4615-A85B-EF9BB07186AC}" dt="2022-06-04T03:32:06.340" v="3125" actId="1076"/>
          <ac:spMkLst>
            <pc:docMk/>
            <pc:sldMk cId="3404805205" sldId="441"/>
            <ac:spMk id="26" creationId="{E74F57A4-D8BC-4E73-B673-FA9C633D3AC2}"/>
          </ac:spMkLst>
        </pc:spChg>
        <pc:spChg chg="add mod">
          <ac:chgData name="Juan David Izquierdo Zea" userId="3b7ceba6b29278ad" providerId="LiveId" clId="{7E9A658A-18CD-4615-A85B-EF9BB07186AC}" dt="2022-06-07T01:59:29.442" v="3800" actId="2711"/>
          <ac:spMkLst>
            <pc:docMk/>
            <pc:sldMk cId="3404805205" sldId="441"/>
            <ac:spMk id="31" creationId="{5CE01DBC-9E4D-206D-E9DE-CDFEA9413668}"/>
          </ac:spMkLst>
        </pc:spChg>
        <pc:spChg chg="add mod">
          <ac:chgData name="Juan David Izquierdo Zea" userId="3b7ceba6b29278ad" providerId="LiveId" clId="{7E9A658A-18CD-4615-A85B-EF9BB07186AC}" dt="2022-06-07T01:59:29.442" v="3800" actId="2711"/>
          <ac:spMkLst>
            <pc:docMk/>
            <pc:sldMk cId="3404805205" sldId="441"/>
            <ac:spMk id="32" creationId="{44A9FF52-3E80-4307-5FA7-2361FDFCDFAF}"/>
          </ac:spMkLst>
        </pc:spChg>
        <pc:spChg chg="mod">
          <ac:chgData name="Juan David Izquierdo Zea" userId="3b7ceba6b29278ad" providerId="LiveId" clId="{7E9A658A-18CD-4615-A85B-EF9BB07186AC}" dt="2022-06-07T01:59:29.442" v="3800" actId="2711"/>
          <ac:spMkLst>
            <pc:docMk/>
            <pc:sldMk cId="3404805205" sldId="441"/>
            <ac:spMk id="33" creationId="{FB5FD2F2-173D-4702-9D65-3401DD6168BF}"/>
          </ac:spMkLst>
        </pc:spChg>
        <pc:spChg chg="mod">
          <ac:chgData name="Juan David Izquierdo Zea" userId="3b7ceba6b29278ad" providerId="LiveId" clId="{7E9A658A-18CD-4615-A85B-EF9BB07186AC}" dt="2022-06-04T03:32:20.917" v="3127" actId="14100"/>
          <ac:spMkLst>
            <pc:docMk/>
            <pc:sldMk cId="3404805205" sldId="441"/>
            <ac:spMk id="35" creationId="{6BE47D62-B533-4EB7-839A-4AEAAB5F3111}"/>
          </ac:spMkLst>
        </pc:spChg>
        <pc:spChg chg="del mod">
          <ac:chgData name="Juan David Izquierdo Zea" userId="3b7ceba6b29278ad" providerId="LiveId" clId="{7E9A658A-18CD-4615-A85B-EF9BB07186AC}" dt="2022-06-06T20:00:54.414" v="3593" actId="478"/>
          <ac:spMkLst>
            <pc:docMk/>
            <pc:sldMk cId="3404805205" sldId="441"/>
            <ac:spMk id="36" creationId="{228738A0-6A55-41FE-B3C1-1B5326586E35}"/>
          </ac:spMkLst>
        </pc:spChg>
        <pc:spChg chg="add mod">
          <ac:chgData name="Juan David Izquierdo Zea" userId="3b7ceba6b29278ad" providerId="LiveId" clId="{7E9A658A-18CD-4615-A85B-EF9BB07186AC}" dt="2022-06-07T01:59:29.442" v="3800" actId="2711"/>
          <ac:spMkLst>
            <pc:docMk/>
            <pc:sldMk cId="3404805205" sldId="441"/>
            <ac:spMk id="38" creationId="{49B1A60D-ED98-3B98-FD09-138D8F518FAC}"/>
          </ac:spMkLst>
        </pc:spChg>
        <pc:spChg chg="mod">
          <ac:chgData name="Juan David Izquierdo Zea" userId="3b7ceba6b29278ad" providerId="LiveId" clId="{7E9A658A-18CD-4615-A85B-EF9BB07186AC}" dt="2022-06-07T01:59:29.442" v="3800" actId="2711"/>
          <ac:spMkLst>
            <pc:docMk/>
            <pc:sldMk cId="3404805205" sldId="441"/>
            <ac:spMk id="46" creationId="{2C4A64A5-EF11-831D-B236-B62FC6F3D763}"/>
          </ac:spMkLst>
        </pc:spChg>
        <pc:spChg chg="mod">
          <ac:chgData name="Juan David Izquierdo Zea" userId="3b7ceba6b29278ad" providerId="LiveId" clId="{7E9A658A-18CD-4615-A85B-EF9BB07186AC}" dt="2022-06-07T01:59:29.442" v="3800" actId="2711"/>
          <ac:spMkLst>
            <pc:docMk/>
            <pc:sldMk cId="3404805205" sldId="441"/>
            <ac:spMk id="47" creationId="{3F033BB7-587F-A98A-EAAD-6D3F799839C8}"/>
          </ac:spMkLst>
        </pc:spChg>
        <pc:spChg chg="del">
          <ac:chgData name="Juan David Izquierdo Zea" userId="3b7ceba6b29278ad" providerId="LiveId" clId="{7E9A658A-18CD-4615-A85B-EF9BB07186AC}" dt="2022-06-04T03:31:50.015" v="3121" actId="478"/>
          <ac:spMkLst>
            <pc:docMk/>
            <pc:sldMk cId="3404805205" sldId="441"/>
            <ac:spMk id="48" creationId="{048A870F-338B-2D3F-5800-7D3CE92453D7}"/>
          </ac:spMkLst>
        </pc:spChg>
        <pc:spChg chg="del">
          <ac:chgData name="Juan David Izquierdo Zea" userId="3b7ceba6b29278ad" providerId="LiveId" clId="{7E9A658A-18CD-4615-A85B-EF9BB07186AC}" dt="2022-06-04T03:31:50.015" v="3121" actId="478"/>
          <ac:spMkLst>
            <pc:docMk/>
            <pc:sldMk cId="3404805205" sldId="441"/>
            <ac:spMk id="49" creationId="{13F84426-587A-20D0-45B8-F8695D374C24}"/>
          </ac:spMkLst>
        </pc:spChg>
        <pc:spChg chg="del">
          <ac:chgData name="Juan David Izquierdo Zea" userId="3b7ceba6b29278ad" providerId="LiveId" clId="{7E9A658A-18CD-4615-A85B-EF9BB07186AC}" dt="2022-06-04T03:31:50.015" v="3121" actId="478"/>
          <ac:spMkLst>
            <pc:docMk/>
            <pc:sldMk cId="3404805205" sldId="441"/>
            <ac:spMk id="50" creationId="{9C0D3190-31F3-EED0-887F-2FDBB9868F8C}"/>
          </ac:spMkLst>
        </pc:spChg>
        <pc:spChg chg="mod topLvl">
          <ac:chgData name="Juan David Izquierdo Zea" userId="3b7ceba6b29278ad" providerId="LiveId" clId="{7E9A658A-18CD-4615-A85B-EF9BB07186AC}" dt="2022-06-07T01:59:29.442" v="3800" actId="2711"/>
          <ac:spMkLst>
            <pc:docMk/>
            <pc:sldMk cId="3404805205" sldId="441"/>
            <ac:spMk id="52" creationId="{A4391950-C34E-728A-E106-E0B6AD9A5E36}"/>
          </ac:spMkLst>
        </pc:spChg>
        <pc:spChg chg="mod topLvl">
          <ac:chgData name="Juan David Izquierdo Zea" userId="3b7ceba6b29278ad" providerId="LiveId" clId="{7E9A658A-18CD-4615-A85B-EF9BB07186AC}" dt="2022-06-07T01:59:29.442" v="3800" actId="2711"/>
          <ac:spMkLst>
            <pc:docMk/>
            <pc:sldMk cId="3404805205" sldId="441"/>
            <ac:spMk id="53" creationId="{50DBF0E9-C849-D9FD-6C99-F7CC1E64764D}"/>
          </ac:spMkLst>
        </pc:spChg>
        <pc:spChg chg="mod topLvl">
          <ac:chgData name="Juan David Izquierdo Zea" userId="3b7ceba6b29278ad" providerId="LiveId" clId="{7E9A658A-18CD-4615-A85B-EF9BB07186AC}" dt="2022-06-07T01:59:29.442" v="3800" actId="2711"/>
          <ac:spMkLst>
            <pc:docMk/>
            <pc:sldMk cId="3404805205" sldId="441"/>
            <ac:spMk id="54" creationId="{38ED4FF3-1EE6-F383-09AE-6138A651AF4D}"/>
          </ac:spMkLst>
        </pc:spChg>
        <pc:spChg chg="mod">
          <ac:chgData name="Juan David Izquierdo Zea" userId="3b7ceba6b29278ad" providerId="LiveId" clId="{7E9A658A-18CD-4615-A85B-EF9BB07186AC}" dt="2022-06-07T01:59:29.442" v="3800" actId="2711"/>
          <ac:spMkLst>
            <pc:docMk/>
            <pc:sldMk cId="3404805205" sldId="441"/>
            <ac:spMk id="55" creationId="{321BB3BB-BE5E-2E4B-F272-6B4DDBA7A460}"/>
          </ac:spMkLst>
        </pc:spChg>
        <pc:spChg chg="mod">
          <ac:chgData name="Juan David Izquierdo Zea" userId="3b7ceba6b29278ad" providerId="LiveId" clId="{7E9A658A-18CD-4615-A85B-EF9BB07186AC}" dt="2022-06-04T03:32:20.917" v="3127" actId="14100"/>
          <ac:spMkLst>
            <pc:docMk/>
            <pc:sldMk cId="3404805205" sldId="441"/>
            <ac:spMk id="60" creationId="{E7C24AC3-B362-41F9-8469-5C04D69D536F}"/>
          </ac:spMkLst>
        </pc:spChg>
        <pc:spChg chg="mod">
          <ac:chgData name="Juan David Izquierdo Zea" userId="3b7ceba6b29278ad" providerId="LiveId" clId="{7E9A658A-18CD-4615-A85B-EF9BB07186AC}" dt="2022-06-07T01:59:29.442" v="3800" actId="2711"/>
          <ac:spMkLst>
            <pc:docMk/>
            <pc:sldMk cId="3404805205" sldId="441"/>
            <ac:spMk id="61" creationId="{62AEBCF7-05F3-C2ED-97C2-794535131821}"/>
          </ac:spMkLst>
        </pc:spChg>
        <pc:spChg chg="mod">
          <ac:chgData name="Juan David Izquierdo Zea" userId="3b7ceba6b29278ad" providerId="LiveId" clId="{7E9A658A-18CD-4615-A85B-EF9BB07186AC}" dt="2022-06-07T01:59:29.442" v="3800" actId="2711"/>
          <ac:spMkLst>
            <pc:docMk/>
            <pc:sldMk cId="3404805205" sldId="441"/>
            <ac:spMk id="62" creationId="{E6F3E5DD-CD46-271A-415C-03161B2CC620}"/>
          </ac:spMkLst>
        </pc:spChg>
        <pc:spChg chg="del">
          <ac:chgData name="Juan David Izquierdo Zea" userId="3b7ceba6b29278ad" providerId="LiveId" clId="{7E9A658A-18CD-4615-A85B-EF9BB07186AC}" dt="2022-06-04T03:31:50.015" v="3121" actId="478"/>
          <ac:spMkLst>
            <pc:docMk/>
            <pc:sldMk cId="3404805205" sldId="441"/>
            <ac:spMk id="64" creationId="{9870B8FA-0A47-7E9C-80D2-EAF97DA9A91C}"/>
          </ac:spMkLst>
        </pc:spChg>
        <pc:spChg chg="mod">
          <ac:chgData name="Juan David Izquierdo Zea" userId="3b7ceba6b29278ad" providerId="LiveId" clId="{7E9A658A-18CD-4615-A85B-EF9BB07186AC}" dt="2022-06-07T01:59:29.442" v="3800" actId="2711"/>
          <ac:spMkLst>
            <pc:docMk/>
            <pc:sldMk cId="3404805205" sldId="441"/>
            <ac:spMk id="72" creationId="{3E8228EB-8242-1A24-41F4-84FD3FD79F38}"/>
          </ac:spMkLst>
        </pc:spChg>
        <pc:spChg chg="mod">
          <ac:chgData name="Juan David Izquierdo Zea" userId="3b7ceba6b29278ad" providerId="LiveId" clId="{7E9A658A-18CD-4615-A85B-EF9BB07186AC}" dt="2022-06-07T01:59:29.442" v="3800" actId="2711"/>
          <ac:spMkLst>
            <pc:docMk/>
            <pc:sldMk cId="3404805205" sldId="441"/>
            <ac:spMk id="73" creationId="{3D56EB5C-020A-23F9-EA05-1905941D0A8C}"/>
          </ac:spMkLst>
        </pc:spChg>
        <pc:spChg chg="mod">
          <ac:chgData name="Juan David Izquierdo Zea" userId="3b7ceba6b29278ad" providerId="LiveId" clId="{7E9A658A-18CD-4615-A85B-EF9BB07186AC}" dt="2022-06-04T03:32:20.917" v="3127" actId="14100"/>
          <ac:spMkLst>
            <pc:docMk/>
            <pc:sldMk cId="3404805205" sldId="441"/>
            <ac:spMk id="84" creationId="{601E2E2B-78AB-4671-9DD1-99FD5D1FB8F6}"/>
          </ac:spMkLst>
        </pc:spChg>
        <pc:spChg chg="mod">
          <ac:chgData name="Juan David Izquierdo Zea" userId="3b7ceba6b29278ad" providerId="LiveId" clId="{7E9A658A-18CD-4615-A85B-EF9BB07186AC}" dt="2022-06-07T01:59:29.442" v="3800" actId="2711"/>
          <ac:spMkLst>
            <pc:docMk/>
            <pc:sldMk cId="3404805205" sldId="441"/>
            <ac:spMk id="93" creationId="{7F0B3D3F-E6FE-253D-CB8E-F77999110275}"/>
          </ac:spMkLst>
        </pc:spChg>
        <pc:grpChg chg="add del mod">
          <ac:chgData name="Juan David Izquierdo Zea" userId="3b7ceba6b29278ad" providerId="LiveId" clId="{7E9A658A-18CD-4615-A85B-EF9BB07186AC}" dt="2022-06-04T03:32:31.509" v="3132" actId="21"/>
          <ac:grpSpMkLst>
            <pc:docMk/>
            <pc:sldMk cId="3404805205" sldId="441"/>
            <ac:grpSpMk id="2" creationId="{F878D82C-824D-10B8-BF87-89870974BB0A}"/>
          </ac:grpSpMkLst>
        </pc:grpChg>
        <pc:grpChg chg="add del mod">
          <ac:chgData name="Juan David Izquierdo Zea" userId="3b7ceba6b29278ad" providerId="LiveId" clId="{7E9A658A-18CD-4615-A85B-EF9BB07186AC}" dt="2022-06-06T20:04:34.250" v="3703" actId="165"/>
          <ac:grpSpMkLst>
            <pc:docMk/>
            <pc:sldMk cId="3404805205" sldId="441"/>
            <ac:grpSpMk id="6" creationId="{BA0559F7-8A1C-A92E-D747-6C70C0C408D4}"/>
          </ac:grpSpMkLst>
        </pc:grpChg>
        <pc:picChg chg="add del">
          <ac:chgData name="Juan David Izquierdo Zea" userId="3b7ceba6b29278ad" providerId="LiveId" clId="{7E9A658A-18CD-4615-A85B-EF9BB07186AC}" dt="2022-06-04T03:32:26.713" v="3130"/>
          <ac:picMkLst>
            <pc:docMk/>
            <pc:sldMk cId="3404805205" sldId="441"/>
            <ac:picMk id="3" creationId="{8ED3C231-11C6-074D-A2A8-DEE1AC55C825}"/>
          </ac:picMkLst>
        </pc:picChg>
        <pc:picChg chg="add mod">
          <ac:chgData name="Juan David Izquierdo Zea" userId="3b7ceba6b29278ad" providerId="LiveId" clId="{7E9A658A-18CD-4615-A85B-EF9BB07186AC}" dt="2022-06-04T03:33:35.604" v="3183" actId="1037"/>
          <ac:picMkLst>
            <pc:docMk/>
            <pc:sldMk cId="3404805205" sldId="441"/>
            <ac:picMk id="4" creationId="{CF9817DF-97FB-0937-124D-919CDA528D23}"/>
          </ac:picMkLst>
        </pc:picChg>
        <pc:picChg chg="del">
          <ac:chgData name="Juan David Izquierdo Zea" userId="3b7ceba6b29278ad" providerId="LiveId" clId="{7E9A658A-18CD-4615-A85B-EF9BB07186AC}" dt="2022-06-06T20:01:06.615" v="3596" actId="478"/>
          <ac:picMkLst>
            <pc:docMk/>
            <pc:sldMk cId="3404805205" sldId="441"/>
            <ac:picMk id="8" creationId="{8B490F82-E29A-498D-9FA8-1D6CFACD696B}"/>
          </ac:picMkLst>
        </pc:picChg>
        <pc:picChg chg="add mod">
          <ac:chgData name="Juan David Izquierdo Zea" userId="3b7ceba6b29278ad" providerId="LiveId" clId="{7E9A658A-18CD-4615-A85B-EF9BB07186AC}" dt="2022-06-06T20:01:14.150" v="3601" actId="1036"/>
          <ac:picMkLst>
            <pc:docMk/>
            <pc:sldMk cId="3404805205" sldId="441"/>
            <ac:picMk id="27" creationId="{DB97E982-F049-B776-DB32-A0816740B4F0}"/>
          </ac:picMkLst>
        </pc:picChg>
        <pc:picChg chg="add mod">
          <ac:chgData name="Juan David Izquierdo Zea" userId="3b7ceba6b29278ad" providerId="LiveId" clId="{7E9A658A-18CD-4615-A85B-EF9BB07186AC}" dt="2022-06-06T20:01:18.103" v="3623" actId="1036"/>
          <ac:picMkLst>
            <pc:docMk/>
            <pc:sldMk cId="3404805205" sldId="441"/>
            <ac:picMk id="29" creationId="{7870B648-9519-A9B9-DF09-3DD1CD1F6973}"/>
          </ac:picMkLst>
        </pc:picChg>
        <pc:picChg chg="mod">
          <ac:chgData name="Juan David Izquierdo Zea" userId="3b7ceba6b29278ad" providerId="LiveId" clId="{7E9A658A-18CD-4615-A85B-EF9BB07186AC}" dt="2022-06-06T20:03:51.641" v="3682" actId="14100"/>
          <ac:picMkLst>
            <pc:docMk/>
            <pc:sldMk cId="3404805205" sldId="441"/>
            <ac:picMk id="51" creationId="{520D0F1E-6656-F2A7-A86A-01CA8A108367}"/>
          </ac:picMkLst>
        </pc:picChg>
        <pc:picChg chg="mod">
          <ac:chgData name="Juan David Izquierdo Zea" userId="3b7ceba6b29278ad" providerId="LiveId" clId="{7E9A658A-18CD-4615-A85B-EF9BB07186AC}" dt="2022-06-04T03:32:20.917" v="3127" actId="14100"/>
          <ac:picMkLst>
            <pc:docMk/>
            <pc:sldMk cId="3404805205" sldId="441"/>
            <ac:picMk id="56" creationId="{42A2669F-A68B-4B3E-8842-715E2CE4F89F}"/>
          </ac:picMkLst>
        </pc:picChg>
        <pc:picChg chg="mod">
          <ac:chgData name="Juan David Izquierdo Zea" userId="3b7ceba6b29278ad" providerId="LiveId" clId="{7E9A658A-18CD-4615-A85B-EF9BB07186AC}" dt="2022-06-04T03:32:20.917" v="3127" actId="14100"/>
          <ac:picMkLst>
            <pc:docMk/>
            <pc:sldMk cId="3404805205" sldId="441"/>
            <ac:picMk id="74" creationId="{B8157700-9C2F-43D2-841A-AE020F502010}"/>
          </ac:picMkLst>
        </pc:picChg>
        <pc:picChg chg="mod">
          <ac:chgData name="Juan David Izquierdo Zea" userId="3b7ceba6b29278ad" providerId="LiveId" clId="{7E9A658A-18CD-4615-A85B-EF9BB07186AC}" dt="2022-06-04T03:32:20.917" v="3127" actId="14100"/>
          <ac:picMkLst>
            <pc:docMk/>
            <pc:sldMk cId="3404805205" sldId="441"/>
            <ac:picMk id="80" creationId="{7B03143F-0C16-4723-8517-F098B06CED3F}"/>
          </ac:picMkLst>
        </pc:picChg>
        <pc:cxnChg chg="del mod">
          <ac:chgData name="Juan David Izquierdo Zea" userId="3b7ceba6b29278ad" providerId="LiveId" clId="{7E9A658A-18CD-4615-A85B-EF9BB07186AC}" dt="2022-06-06T20:01:06.615" v="3596" actId="478"/>
          <ac:cxnSpMkLst>
            <pc:docMk/>
            <pc:sldMk cId="3404805205" sldId="441"/>
            <ac:cxnSpMk id="11" creationId="{534E8EC6-5129-4FAC-AF34-15F5D837E9A7}"/>
          </ac:cxnSpMkLst>
        </pc:cxnChg>
        <pc:cxnChg chg="add mod">
          <ac:chgData name="Juan David Izquierdo Zea" userId="3b7ceba6b29278ad" providerId="LiveId" clId="{7E9A658A-18CD-4615-A85B-EF9BB07186AC}" dt="2022-06-06T20:01:14.150" v="3601" actId="1036"/>
          <ac:cxnSpMkLst>
            <pc:docMk/>
            <pc:sldMk cId="3404805205" sldId="441"/>
            <ac:cxnSpMk id="28" creationId="{A4C7F5F5-9107-1AA1-74A8-765F71941025}"/>
          </ac:cxnSpMkLst>
        </pc:cxnChg>
        <pc:cxnChg chg="add mod">
          <ac:chgData name="Juan David Izquierdo Zea" userId="3b7ceba6b29278ad" providerId="LiveId" clId="{7E9A658A-18CD-4615-A85B-EF9BB07186AC}" dt="2022-06-06T20:01:18.103" v="3623" actId="1036"/>
          <ac:cxnSpMkLst>
            <pc:docMk/>
            <pc:sldMk cId="3404805205" sldId="441"/>
            <ac:cxnSpMk id="30" creationId="{887F22F5-8B4A-231C-7F5B-0A9D3D58676C}"/>
          </ac:cxnSpMkLst>
        </pc:cxnChg>
      </pc:sldChg>
      <pc:sldChg chg="addSp delSp modSp add mod">
        <pc:chgData name="Juan David Izquierdo Zea" userId="3b7ceba6b29278ad" providerId="LiveId" clId="{7E9A658A-18CD-4615-A85B-EF9BB07186AC}" dt="2022-06-09T23:12:49.539" v="7248" actId="20577"/>
        <pc:sldMkLst>
          <pc:docMk/>
          <pc:sldMk cId="2323087650" sldId="442"/>
        </pc:sldMkLst>
        <pc:spChg chg="add mod">
          <ac:chgData name="Juan David Izquierdo Zea" userId="3b7ceba6b29278ad" providerId="LiveId" clId="{7E9A658A-18CD-4615-A85B-EF9BB07186AC}" dt="2022-06-09T22:46:42.934" v="5763" actId="108"/>
          <ac:spMkLst>
            <pc:docMk/>
            <pc:sldMk cId="2323087650" sldId="442"/>
            <ac:spMk id="2" creationId="{DAC1817D-0601-E796-546B-8E5CFE91F9A3}"/>
          </ac:spMkLst>
        </pc:spChg>
        <pc:spChg chg="del">
          <ac:chgData name="Juan David Izquierdo Zea" userId="3b7ceba6b29278ad" providerId="LiveId" clId="{7E9A658A-18CD-4615-A85B-EF9BB07186AC}" dt="2022-06-09T22:46:27.400" v="5760" actId="478"/>
          <ac:spMkLst>
            <pc:docMk/>
            <pc:sldMk cId="2323087650" sldId="442"/>
            <ac:spMk id="3" creationId="{4404B189-8E80-7ABA-1870-1D1E7130E932}"/>
          </ac:spMkLst>
        </pc:spChg>
        <pc:spChg chg="del">
          <ac:chgData name="Juan David Izquierdo Zea" userId="3b7ceba6b29278ad" providerId="LiveId" clId="{7E9A658A-18CD-4615-A85B-EF9BB07186AC}" dt="2022-06-09T22:48:21.074" v="5984" actId="478"/>
          <ac:spMkLst>
            <pc:docMk/>
            <pc:sldMk cId="2323087650" sldId="442"/>
            <ac:spMk id="4" creationId="{B453FC59-2462-3EC0-983E-06D5F6261B96}"/>
          </ac:spMkLst>
        </pc:spChg>
        <pc:spChg chg="del">
          <ac:chgData name="Juan David Izquierdo Zea" userId="3b7ceba6b29278ad" providerId="LiveId" clId="{7E9A658A-18CD-4615-A85B-EF9BB07186AC}" dt="2022-06-09T22:46:26.435" v="5759" actId="478"/>
          <ac:spMkLst>
            <pc:docMk/>
            <pc:sldMk cId="2323087650" sldId="442"/>
            <ac:spMk id="5" creationId="{AD0BBAD1-32D7-CC64-D144-E8DF656B81AE}"/>
          </ac:spMkLst>
        </pc:spChg>
        <pc:spChg chg="mod">
          <ac:chgData name="Juan David Izquierdo Zea" userId="3b7ceba6b29278ad" providerId="LiveId" clId="{7E9A658A-18CD-4615-A85B-EF9BB07186AC}" dt="2022-06-09T22:47:26.029" v="5872" actId="1076"/>
          <ac:spMkLst>
            <pc:docMk/>
            <pc:sldMk cId="2323087650" sldId="442"/>
            <ac:spMk id="6" creationId="{6483F7D2-2DEE-9959-1FC5-38F4D9B38F1F}"/>
          </ac:spMkLst>
        </pc:spChg>
        <pc:spChg chg="add mod">
          <ac:chgData name="Juan David Izquierdo Zea" userId="3b7ceba6b29278ad" providerId="LiveId" clId="{7E9A658A-18CD-4615-A85B-EF9BB07186AC}" dt="2022-06-09T22:49:14.059" v="6003" actId="108"/>
          <ac:spMkLst>
            <pc:docMk/>
            <pc:sldMk cId="2323087650" sldId="442"/>
            <ac:spMk id="7" creationId="{C2445A8B-F16C-CED7-8739-43E59C1C0D43}"/>
          </ac:spMkLst>
        </pc:spChg>
        <pc:spChg chg="del">
          <ac:chgData name="Juan David Izquierdo Zea" userId="3b7ceba6b29278ad" providerId="LiveId" clId="{7E9A658A-18CD-4615-A85B-EF9BB07186AC}" dt="2022-06-09T22:49:02.557" v="6001" actId="478"/>
          <ac:spMkLst>
            <pc:docMk/>
            <pc:sldMk cId="2323087650" sldId="442"/>
            <ac:spMk id="10" creationId="{D01DAE1D-76B5-535B-19BA-135C1D3927DC}"/>
          </ac:spMkLst>
        </pc:spChg>
        <pc:spChg chg="del">
          <ac:chgData name="Juan David Izquierdo Zea" userId="3b7ceba6b29278ad" providerId="LiveId" clId="{7E9A658A-18CD-4615-A85B-EF9BB07186AC}" dt="2022-06-09T22:50:59.147" v="6069" actId="478"/>
          <ac:spMkLst>
            <pc:docMk/>
            <pc:sldMk cId="2323087650" sldId="442"/>
            <ac:spMk id="12" creationId="{0F09417F-6E5C-64D3-BC5F-F620231E50F0}"/>
          </ac:spMkLst>
        </pc:spChg>
        <pc:spChg chg="mod">
          <ac:chgData name="Juan David Izquierdo Zea" userId="3b7ceba6b29278ad" providerId="LiveId" clId="{7E9A658A-18CD-4615-A85B-EF9BB07186AC}" dt="2022-06-09T22:47:31.397" v="5873" actId="1076"/>
          <ac:spMkLst>
            <pc:docMk/>
            <pc:sldMk cId="2323087650" sldId="442"/>
            <ac:spMk id="43" creationId="{7E6AE23D-FDF6-6B06-B4FF-972C3B413348}"/>
          </ac:spMkLst>
        </pc:spChg>
        <pc:spChg chg="add mod">
          <ac:chgData name="Juan David Izquierdo Zea" userId="3b7ceba6b29278ad" providerId="LiveId" clId="{7E9A658A-18CD-4615-A85B-EF9BB07186AC}" dt="2022-06-09T22:48:13.450" v="5982" actId="14100"/>
          <ac:spMkLst>
            <pc:docMk/>
            <pc:sldMk cId="2323087650" sldId="442"/>
            <ac:spMk id="44" creationId="{33E308DF-C6AC-43B6-5C60-C2FFE24196EC}"/>
          </ac:spMkLst>
        </pc:spChg>
        <pc:spChg chg="add mod">
          <ac:chgData name="Juan David Izquierdo Zea" userId="3b7ceba6b29278ad" providerId="LiveId" clId="{7E9A658A-18CD-4615-A85B-EF9BB07186AC}" dt="2022-06-09T22:50:48.946" v="6068" actId="1076"/>
          <ac:spMkLst>
            <pc:docMk/>
            <pc:sldMk cId="2323087650" sldId="442"/>
            <ac:spMk id="45" creationId="{3B3C3D2D-BD7D-E7E1-4F4E-C37B6ECBA121}"/>
          </ac:spMkLst>
        </pc:spChg>
        <pc:spChg chg="add mod">
          <ac:chgData name="Juan David Izquierdo Zea" userId="3b7ceba6b29278ad" providerId="LiveId" clId="{7E9A658A-18CD-4615-A85B-EF9BB07186AC}" dt="2022-06-09T22:50:45.911" v="6067"/>
          <ac:spMkLst>
            <pc:docMk/>
            <pc:sldMk cId="2323087650" sldId="442"/>
            <ac:spMk id="46" creationId="{00ED9312-D70A-F953-C6B1-F949CC2FA9CC}"/>
          </ac:spMkLst>
        </pc:spChg>
        <pc:spChg chg="add mod">
          <ac:chgData name="Juan David Izquierdo Zea" userId="3b7ceba6b29278ad" providerId="LiveId" clId="{7E9A658A-18CD-4615-A85B-EF9BB07186AC}" dt="2022-06-09T23:11:59.120" v="7209"/>
          <ac:spMkLst>
            <pc:docMk/>
            <pc:sldMk cId="2323087650" sldId="442"/>
            <ac:spMk id="56" creationId="{1598E4C2-0A08-351A-A39D-2142098CE796}"/>
          </ac:spMkLst>
        </pc:spChg>
        <pc:spChg chg="add mod">
          <ac:chgData name="Juan David Izquierdo Zea" userId="3b7ceba6b29278ad" providerId="LiveId" clId="{7E9A658A-18CD-4615-A85B-EF9BB07186AC}" dt="2022-06-09T23:12:12.762" v="7212" actId="20577"/>
          <ac:spMkLst>
            <pc:docMk/>
            <pc:sldMk cId="2323087650" sldId="442"/>
            <ac:spMk id="57" creationId="{A737A4B8-A991-D78F-05A7-2461D6DFBAF8}"/>
          </ac:spMkLst>
        </pc:spChg>
        <pc:spChg chg="add mod">
          <ac:chgData name="Juan David Izquierdo Zea" userId="3b7ceba6b29278ad" providerId="LiveId" clId="{7E9A658A-18CD-4615-A85B-EF9BB07186AC}" dt="2022-06-09T23:12:49.539" v="7248" actId="20577"/>
          <ac:spMkLst>
            <pc:docMk/>
            <pc:sldMk cId="2323087650" sldId="442"/>
            <ac:spMk id="58" creationId="{C406DFDA-8CBD-1769-1DA9-9466357A090B}"/>
          </ac:spMkLst>
        </pc:spChg>
        <pc:spChg chg="del mod">
          <ac:chgData name="Juan David Izquierdo Zea" userId="3b7ceba6b29278ad" providerId="LiveId" clId="{7E9A658A-18CD-4615-A85B-EF9BB07186AC}" dt="2022-06-09T22:50:40.325" v="6064" actId="478"/>
          <ac:spMkLst>
            <pc:docMk/>
            <pc:sldMk cId="2323087650" sldId="442"/>
            <ac:spMk id="67" creationId="{6E03A576-BFD1-95DE-8982-B7BB407450CE}"/>
          </ac:spMkLst>
        </pc:spChg>
        <pc:spChg chg="mod">
          <ac:chgData name="Juan David Izquierdo Zea" userId="3b7ceba6b29278ad" providerId="LiveId" clId="{7E9A658A-18CD-4615-A85B-EF9BB07186AC}" dt="2022-06-09T22:51:08.561" v="6070" actId="313"/>
          <ac:spMkLst>
            <pc:docMk/>
            <pc:sldMk cId="2323087650" sldId="442"/>
            <ac:spMk id="93" creationId="{7F0B3D3F-E6FE-253D-CB8E-F77999110275}"/>
          </ac:spMkLst>
        </pc:spChg>
        <pc:spChg chg="del mod">
          <ac:chgData name="Juan David Izquierdo Zea" userId="3b7ceba6b29278ad" providerId="LiveId" clId="{7E9A658A-18CD-4615-A85B-EF9BB07186AC}" dt="2022-06-09T22:50:45.631" v="6066" actId="21"/>
          <ac:spMkLst>
            <pc:docMk/>
            <pc:sldMk cId="2323087650" sldId="442"/>
            <ac:spMk id="97" creationId="{A00C7201-9B58-D233-D7B3-03CF238A3E78}"/>
          </ac:spMkLst>
        </pc:spChg>
        <pc:spChg chg="mod">
          <ac:chgData name="Juan David Izquierdo Zea" userId="3b7ceba6b29278ad" providerId="LiveId" clId="{7E9A658A-18CD-4615-A85B-EF9BB07186AC}" dt="2022-06-09T23:12:06.289" v="7210" actId="14100"/>
          <ac:spMkLst>
            <pc:docMk/>
            <pc:sldMk cId="2323087650" sldId="442"/>
            <ac:spMk id="101" creationId="{73D410C6-649A-CF9A-4E6F-0BE29CDC65F4}"/>
          </ac:spMkLst>
        </pc:spChg>
        <pc:picChg chg="add mod">
          <ac:chgData name="Juan David Izquierdo Zea" userId="3b7ceba6b29278ad" providerId="LiveId" clId="{7E9A658A-18CD-4615-A85B-EF9BB07186AC}" dt="2022-06-09T23:02:42.348" v="6928" actId="1076"/>
          <ac:picMkLst>
            <pc:docMk/>
            <pc:sldMk cId="2323087650" sldId="442"/>
            <ac:picMk id="9" creationId="{24BD9934-E69C-8A50-C4EA-7D788CC6DCEB}"/>
          </ac:picMkLst>
        </pc:picChg>
      </pc:sldChg>
      <pc:sldChg chg="addSp delSp modSp add mod">
        <pc:chgData name="Juan David Izquierdo Zea" userId="3b7ceba6b29278ad" providerId="LiveId" clId="{7E9A658A-18CD-4615-A85B-EF9BB07186AC}" dt="2022-06-07T02:09:25.729" v="3927" actId="20577"/>
        <pc:sldMkLst>
          <pc:docMk/>
          <pc:sldMk cId="2489054862" sldId="442"/>
        </pc:sldMkLst>
        <pc:spChg chg="mod">
          <ac:chgData name="Juan David Izquierdo Zea" userId="3b7ceba6b29278ad" providerId="LiveId" clId="{7E9A658A-18CD-4615-A85B-EF9BB07186AC}" dt="2022-06-07T02:07:26.167" v="3858" actId="1036"/>
          <ac:spMkLst>
            <pc:docMk/>
            <pc:sldMk cId="2489054862" sldId="442"/>
            <ac:spMk id="24" creationId="{D13AC88B-30DB-41DB-AFC5-9F89D8057507}"/>
          </ac:spMkLst>
        </pc:spChg>
        <pc:spChg chg="del">
          <ac:chgData name="Juan David Izquierdo Zea" userId="3b7ceba6b29278ad" providerId="LiveId" clId="{7E9A658A-18CD-4615-A85B-EF9BB07186AC}" dt="2022-06-07T02:04:46.262" v="3802" actId="478"/>
          <ac:spMkLst>
            <pc:docMk/>
            <pc:sldMk cId="2489054862" sldId="442"/>
            <ac:spMk id="31" creationId="{5CE01DBC-9E4D-206D-E9DE-CDFEA9413668}"/>
          </ac:spMkLst>
        </pc:spChg>
        <pc:spChg chg="del">
          <ac:chgData name="Juan David Izquierdo Zea" userId="3b7ceba6b29278ad" providerId="LiveId" clId="{7E9A658A-18CD-4615-A85B-EF9BB07186AC}" dt="2022-06-07T02:04:46.262" v="3802" actId="478"/>
          <ac:spMkLst>
            <pc:docMk/>
            <pc:sldMk cId="2489054862" sldId="442"/>
            <ac:spMk id="32" creationId="{44A9FF52-3E80-4307-5FA7-2361FDFCDFAF}"/>
          </ac:spMkLst>
        </pc:spChg>
        <pc:spChg chg="del">
          <ac:chgData name="Juan David Izquierdo Zea" userId="3b7ceba6b29278ad" providerId="LiveId" clId="{7E9A658A-18CD-4615-A85B-EF9BB07186AC}" dt="2022-06-07T02:04:46.262" v="3802" actId="478"/>
          <ac:spMkLst>
            <pc:docMk/>
            <pc:sldMk cId="2489054862" sldId="442"/>
            <ac:spMk id="33" creationId="{FB5FD2F2-173D-4702-9D65-3401DD6168BF}"/>
          </ac:spMkLst>
        </pc:spChg>
        <pc:spChg chg="add mod">
          <ac:chgData name="Juan David Izquierdo Zea" userId="3b7ceba6b29278ad" providerId="LiveId" clId="{7E9A658A-18CD-4615-A85B-EF9BB07186AC}" dt="2022-06-07T02:07:54.055" v="3862" actId="14100"/>
          <ac:spMkLst>
            <pc:docMk/>
            <pc:sldMk cId="2489054862" sldId="442"/>
            <ac:spMk id="34" creationId="{A6002F3C-E976-6008-6E4C-171F1B043232}"/>
          </ac:spMkLst>
        </pc:spChg>
        <pc:spChg chg="add mod">
          <ac:chgData name="Juan David Izquierdo Zea" userId="3b7ceba6b29278ad" providerId="LiveId" clId="{7E9A658A-18CD-4615-A85B-EF9BB07186AC}" dt="2022-06-07T02:05:32.495" v="3807" actId="164"/>
          <ac:spMkLst>
            <pc:docMk/>
            <pc:sldMk cId="2489054862" sldId="442"/>
            <ac:spMk id="35" creationId="{938260DD-2EE3-D9AB-1DE9-10B5EF3EFA6E}"/>
          </ac:spMkLst>
        </pc:spChg>
        <pc:spChg chg="add mod">
          <ac:chgData name="Juan David Izquierdo Zea" userId="3b7ceba6b29278ad" providerId="LiveId" clId="{7E9A658A-18CD-4615-A85B-EF9BB07186AC}" dt="2022-06-07T02:05:32.495" v="3807" actId="164"/>
          <ac:spMkLst>
            <pc:docMk/>
            <pc:sldMk cId="2489054862" sldId="442"/>
            <ac:spMk id="36" creationId="{36C4BFCA-A8E8-4F0F-54B9-C681D5F90744}"/>
          </ac:spMkLst>
        </pc:spChg>
        <pc:spChg chg="add mod">
          <ac:chgData name="Juan David Izquierdo Zea" userId="3b7ceba6b29278ad" providerId="LiveId" clId="{7E9A658A-18CD-4615-A85B-EF9BB07186AC}" dt="2022-06-07T02:07:20.906" v="3848" actId="1035"/>
          <ac:spMkLst>
            <pc:docMk/>
            <pc:sldMk cId="2489054862" sldId="442"/>
            <ac:spMk id="37" creationId="{FF56139A-4DBB-BF6B-51A1-591FAB67D154}"/>
          </ac:spMkLst>
        </pc:spChg>
        <pc:spChg chg="del">
          <ac:chgData name="Juan David Izquierdo Zea" userId="3b7ceba6b29278ad" providerId="LiveId" clId="{7E9A658A-18CD-4615-A85B-EF9BB07186AC}" dt="2022-06-07T02:04:46.262" v="3802" actId="478"/>
          <ac:spMkLst>
            <pc:docMk/>
            <pc:sldMk cId="2489054862" sldId="442"/>
            <ac:spMk id="38" creationId="{49B1A60D-ED98-3B98-FD09-138D8F518FAC}"/>
          </ac:spMkLst>
        </pc:spChg>
        <pc:spChg chg="add mod">
          <ac:chgData name="Juan David Izquierdo Zea" userId="3b7ceba6b29278ad" providerId="LiveId" clId="{7E9A658A-18CD-4615-A85B-EF9BB07186AC}" dt="2022-06-07T02:05:32.495" v="3807" actId="164"/>
          <ac:spMkLst>
            <pc:docMk/>
            <pc:sldMk cId="2489054862" sldId="442"/>
            <ac:spMk id="39" creationId="{D7570B02-2875-6070-2AA7-C6365F185D1D}"/>
          </ac:spMkLst>
        </pc:spChg>
        <pc:spChg chg="add mod">
          <ac:chgData name="Juan David Izquierdo Zea" userId="3b7ceba6b29278ad" providerId="LiveId" clId="{7E9A658A-18CD-4615-A85B-EF9BB07186AC}" dt="2022-06-07T02:05:32.495" v="3807" actId="164"/>
          <ac:spMkLst>
            <pc:docMk/>
            <pc:sldMk cId="2489054862" sldId="442"/>
            <ac:spMk id="40" creationId="{13EC9832-49B5-4A84-B707-C23C5AEEDB73}"/>
          </ac:spMkLst>
        </pc:spChg>
        <pc:spChg chg="add mod">
          <ac:chgData name="Juan David Izquierdo Zea" userId="3b7ceba6b29278ad" providerId="LiveId" clId="{7E9A658A-18CD-4615-A85B-EF9BB07186AC}" dt="2022-06-07T02:05:32.495" v="3807" actId="164"/>
          <ac:spMkLst>
            <pc:docMk/>
            <pc:sldMk cId="2489054862" sldId="442"/>
            <ac:spMk id="41" creationId="{E81B29DC-E34B-1771-B2C9-BF7E75D42EB3}"/>
          </ac:spMkLst>
        </pc:spChg>
        <pc:spChg chg="add mod">
          <ac:chgData name="Juan David Izquierdo Zea" userId="3b7ceba6b29278ad" providerId="LiveId" clId="{7E9A658A-18CD-4615-A85B-EF9BB07186AC}" dt="2022-06-07T02:05:32.495" v="3807" actId="164"/>
          <ac:spMkLst>
            <pc:docMk/>
            <pc:sldMk cId="2489054862" sldId="442"/>
            <ac:spMk id="42" creationId="{0426B490-158E-8F42-9748-BBFF31F4EAF0}"/>
          </ac:spMkLst>
        </pc:spChg>
        <pc:spChg chg="add mod">
          <ac:chgData name="Juan David Izquierdo Zea" userId="3b7ceba6b29278ad" providerId="LiveId" clId="{7E9A658A-18CD-4615-A85B-EF9BB07186AC}" dt="2022-06-07T02:05:32.495" v="3807" actId="164"/>
          <ac:spMkLst>
            <pc:docMk/>
            <pc:sldMk cId="2489054862" sldId="442"/>
            <ac:spMk id="43" creationId="{FEFB274D-852A-5CB7-D8DE-E4615E27B9E4}"/>
          </ac:spMkLst>
        </pc:spChg>
        <pc:spChg chg="add mod">
          <ac:chgData name="Juan David Izquierdo Zea" userId="3b7ceba6b29278ad" providerId="LiveId" clId="{7E9A658A-18CD-4615-A85B-EF9BB07186AC}" dt="2022-06-07T02:05:32.495" v="3807" actId="164"/>
          <ac:spMkLst>
            <pc:docMk/>
            <pc:sldMk cId="2489054862" sldId="442"/>
            <ac:spMk id="44" creationId="{067ED831-2D5F-0001-798E-1B9340D4296C}"/>
          </ac:spMkLst>
        </pc:spChg>
        <pc:spChg chg="add mod">
          <ac:chgData name="Juan David Izquierdo Zea" userId="3b7ceba6b29278ad" providerId="LiveId" clId="{7E9A658A-18CD-4615-A85B-EF9BB07186AC}" dt="2022-06-07T02:08:14.306" v="3881" actId="1035"/>
          <ac:spMkLst>
            <pc:docMk/>
            <pc:sldMk cId="2489054862" sldId="442"/>
            <ac:spMk id="45" creationId="{BEA286B2-37B0-B301-130B-2173B785CA41}"/>
          </ac:spMkLst>
        </pc:spChg>
        <pc:spChg chg="del">
          <ac:chgData name="Juan David Izquierdo Zea" userId="3b7ceba6b29278ad" providerId="LiveId" clId="{7E9A658A-18CD-4615-A85B-EF9BB07186AC}" dt="2022-06-07T02:04:46.262" v="3802" actId="478"/>
          <ac:spMkLst>
            <pc:docMk/>
            <pc:sldMk cId="2489054862" sldId="442"/>
            <ac:spMk id="46" creationId="{2C4A64A5-EF11-831D-B236-B62FC6F3D763}"/>
          </ac:spMkLst>
        </pc:spChg>
        <pc:spChg chg="del">
          <ac:chgData name="Juan David Izquierdo Zea" userId="3b7ceba6b29278ad" providerId="LiveId" clId="{7E9A658A-18CD-4615-A85B-EF9BB07186AC}" dt="2022-06-07T02:04:46.262" v="3802" actId="478"/>
          <ac:spMkLst>
            <pc:docMk/>
            <pc:sldMk cId="2489054862" sldId="442"/>
            <ac:spMk id="47" creationId="{3F033BB7-587F-A98A-EAAD-6D3F799839C8}"/>
          </ac:spMkLst>
        </pc:spChg>
        <pc:spChg chg="add mod">
          <ac:chgData name="Juan David Izquierdo Zea" userId="3b7ceba6b29278ad" providerId="LiveId" clId="{7E9A658A-18CD-4615-A85B-EF9BB07186AC}" dt="2022-06-07T02:05:53.950" v="3810" actId="164"/>
          <ac:spMkLst>
            <pc:docMk/>
            <pc:sldMk cId="2489054862" sldId="442"/>
            <ac:spMk id="48" creationId="{553D8D9C-4AEA-6436-2268-D497EC91C56D}"/>
          </ac:spMkLst>
        </pc:spChg>
        <pc:spChg chg="add mod">
          <ac:chgData name="Juan David Izquierdo Zea" userId="3b7ceba6b29278ad" providerId="LiveId" clId="{7E9A658A-18CD-4615-A85B-EF9BB07186AC}" dt="2022-06-07T02:05:53.950" v="3810" actId="164"/>
          <ac:spMkLst>
            <pc:docMk/>
            <pc:sldMk cId="2489054862" sldId="442"/>
            <ac:spMk id="49" creationId="{5BB2B909-207F-6DB0-3A14-F3EE82E793B8}"/>
          </ac:spMkLst>
        </pc:spChg>
        <pc:spChg chg="add mod">
          <ac:chgData name="Juan David Izquierdo Zea" userId="3b7ceba6b29278ad" providerId="LiveId" clId="{7E9A658A-18CD-4615-A85B-EF9BB07186AC}" dt="2022-06-07T02:05:53.950" v="3810" actId="164"/>
          <ac:spMkLst>
            <pc:docMk/>
            <pc:sldMk cId="2489054862" sldId="442"/>
            <ac:spMk id="50" creationId="{53349963-1563-EC31-9A4A-754D71DDA932}"/>
          </ac:spMkLst>
        </pc:spChg>
        <pc:spChg chg="del">
          <ac:chgData name="Juan David Izquierdo Zea" userId="3b7ceba6b29278ad" providerId="LiveId" clId="{7E9A658A-18CD-4615-A85B-EF9BB07186AC}" dt="2022-06-07T02:04:46.262" v="3802" actId="478"/>
          <ac:spMkLst>
            <pc:docMk/>
            <pc:sldMk cId="2489054862" sldId="442"/>
            <ac:spMk id="52" creationId="{A4391950-C34E-728A-E106-E0B6AD9A5E36}"/>
          </ac:spMkLst>
        </pc:spChg>
        <pc:spChg chg="del">
          <ac:chgData name="Juan David Izquierdo Zea" userId="3b7ceba6b29278ad" providerId="LiveId" clId="{7E9A658A-18CD-4615-A85B-EF9BB07186AC}" dt="2022-06-07T02:04:46.262" v="3802" actId="478"/>
          <ac:spMkLst>
            <pc:docMk/>
            <pc:sldMk cId="2489054862" sldId="442"/>
            <ac:spMk id="53" creationId="{50DBF0E9-C849-D9FD-6C99-F7CC1E64764D}"/>
          </ac:spMkLst>
        </pc:spChg>
        <pc:spChg chg="del">
          <ac:chgData name="Juan David Izquierdo Zea" userId="3b7ceba6b29278ad" providerId="LiveId" clId="{7E9A658A-18CD-4615-A85B-EF9BB07186AC}" dt="2022-06-07T02:04:46.262" v="3802" actId="478"/>
          <ac:spMkLst>
            <pc:docMk/>
            <pc:sldMk cId="2489054862" sldId="442"/>
            <ac:spMk id="54" creationId="{38ED4FF3-1EE6-F383-09AE-6138A651AF4D}"/>
          </ac:spMkLst>
        </pc:spChg>
        <pc:spChg chg="del">
          <ac:chgData name="Juan David Izquierdo Zea" userId="3b7ceba6b29278ad" providerId="LiveId" clId="{7E9A658A-18CD-4615-A85B-EF9BB07186AC}" dt="2022-06-07T02:04:46.262" v="3802" actId="478"/>
          <ac:spMkLst>
            <pc:docMk/>
            <pc:sldMk cId="2489054862" sldId="442"/>
            <ac:spMk id="55" creationId="{321BB3BB-BE5E-2E4B-F272-6B4DDBA7A460}"/>
          </ac:spMkLst>
        </pc:spChg>
        <pc:spChg chg="add mod">
          <ac:chgData name="Juan David Izquierdo Zea" userId="3b7ceba6b29278ad" providerId="LiveId" clId="{7E9A658A-18CD-4615-A85B-EF9BB07186AC}" dt="2022-06-07T02:05:53.950" v="3810" actId="164"/>
          <ac:spMkLst>
            <pc:docMk/>
            <pc:sldMk cId="2489054862" sldId="442"/>
            <ac:spMk id="56" creationId="{66C6B68A-2313-6FC5-8E98-F0DF03EB691C}"/>
          </ac:spMkLst>
        </pc:spChg>
        <pc:spChg chg="add mod">
          <ac:chgData name="Juan David Izquierdo Zea" userId="3b7ceba6b29278ad" providerId="LiveId" clId="{7E9A658A-18CD-4615-A85B-EF9BB07186AC}" dt="2022-06-07T02:05:53.950" v="3810" actId="164"/>
          <ac:spMkLst>
            <pc:docMk/>
            <pc:sldMk cId="2489054862" sldId="442"/>
            <ac:spMk id="57" creationId="{30EC9D0E-0325-EC7F-A3BE-AD31968BDAAE}"/>
          </ac:spMkLst>
        </pc:spChg>
        <pc:spChg chg="del">
          <ac:chgData name="Juan David Izquierdo Zea" userId="3b7ceba6b29278ad" providerId="LiveId" clId="{7E9A658A-18CD-4615-A85B-EF9BB07186AC}" dt="2022-06-07T02:04:46.262" v="3802" actId="478"/>
          <ac:spMkLst>
            <pc:docMk/>
            <pc:sldMk cId="2489054862" sldId="442"/>
            <ac:spMk id="61" creationId="{62AEBCF7-05F3-C2ED-97C2-794535131821}"/>
          </ac:spMkLst>
        </pc:spChg>
        <pc:spChg chg="del">
          <ac:chgData name="Juan David Izquierdo Zea" userId="3b7ceba6b29278ad" providerId="LiveId" clId="{7E9A658A-18CD-4615-A85B-EF9BB07186AC}" dt="2022-06-07T02:04:46.262" v="3802" actId="478"/>
          <ac:spMkLst>
            <pc:docMk/>
            <pc:sldMk cId="2489054862" sldId="442"/>
            <ac:spMk id="62" creationId="{E6F3E5DD-CD46-271A-415C-03161B2CC620}"/>
          </ac:spMkLst>
        </pc:spChg>
        <pc:spChg chg="del">
          <ac:chgData name="Juan David Izquierdo Zea" userId="3b7ceba6b29278ad" providerId="LiveId" clId="{7E9A658A-18CD-4615-A85B-EF9BB07186AC}" dt="2022-06-07T02:04:46.262" v="3802" actId="478"/>
          <ac:spMkLst>
            <pc:docMk/>
            <pc:sldMk cId="2489054862" sldId="442"/>
            <ac:spMk id="72" creationId="{3E8228EB-8242-1A24-41F4-84FD3FD79F38}"/>
          </ac:spMkLst>
        </pc:spChg>
        <pc:spChg chg="del">
          <ac:chgData name="Juan David Izquierdo Zea" userId="3b7ceba6b29278ad" providerId="LiveId" clId="{7E9A658A-18CD-4615-A85B-EF9BB07186AC}" dt="2022-06-07T02:04:46.262" v="3802" actId="478"/>
          <ac:spMkLst>
            <pc:docMk/>
            <pc:sldMk cId="2489054862" sldId="442"/>
            <ac:spMk id="73" creationId="{3D56EB5C-020A-23F9-EA05-1905941D0A8C}"/>
          </ac:spMkLst>
        </pc:spChg>
        <pc:spChg chg="mod">
          <ac:chgData name="Juan David Izquierdo Zea" userId="3b7ceba6b29278ad" providerId="LiveId" clId="{7E9A658A-18CD-4615-A85B-EF9BB07186AC}" dt="2022-06-07T02:09:25.729" v="3927" actId="20577"/>
          <ac:spMkLst>
            <pc:docMk/>
            <pc:sldMk cId="2489054862" sldId="442"/>
            <ac:spMk id="93" creationId="{7F0B3D3F-E6FE-253D-CB8E-F77999110275}"/>
          </ac:spMkLst>
        </pc:spChg>
        <pc:grpChg chg="add mod">
          <ac:chgData name="Juan David Izquierdo Zea" userId="3b7ceba6b29278ad" providerId="LiveId" clId="{7E9A658A-18CD-4615-A85B-EF9BB07186AC}" dt="2022-06-07T02:07:51.040" v="3861" actId="14100"/>
          <ac:grpSpMkLst>
            <pc:docMk/>
            <pc:sldMk cId="2489054862" sldId="442"/>
            <ac:grpSpMk id="2" creationId="{6DD23048-44F9-F1DD-C734-DD2EBA0740BF}"/>
          </ac:grpSpMkLst>
        </pc:grpChg>
        <pc:grpChg chg="add mod">
          <ac:chgData name="Juan David Izquierdo Zea" userId="3b7ceba6b29278ad" providerId="LiveId" clId="{7E9A658A-18CD-4615-A85B-EF9BB07186AC}" dt="2022-06-07T02:08:53.479" v="3885" actId="1036"/>
          <ac:grpSpMkLst>
            <pc:docMk/>
            <pc:sldMk cId="2489054862" sldId="442"/>
            <ac:grpSpMk id="3" creationId="{9B7DFA87-ACB0-BFA1-901B-0F1EA0A5B908}"/>
          </ac:grpSpMkLst>
        </pc:grpChg>
        <pc:picChg chg="del">
          <ac:chgData name="Juan David Izquierdo Zea" userId="3b7ceba6b29278ad" providerId="LiveId" clId="{7E9A658A-18CD-4615-A85B-EF9BB07186AC}" dt="2022-06-07T02:04:46.262" v="3802" actId="478"/>
          <ac:picMkLst>
            <pc:docMk/>
            <pc:sldMk cId="2489054862" sldId="442"/>
            <ac:picMk id="4" creationId="{CF9817DF-97FB-0937-124D-919CDA528D23}"/>
          </ac:picMkLst>
        </pc:picChg>
        <pc:picChg chg="del">
          <ac:chgData name="Juan David Izquierdo Zea" userId="3b7ceba6b29278ad" providerId="LiveId" clId="{7E9A658A-18CD-4615-A85B-EF9BB07186AC}" dt="2022-06-07T02:04:46.262" v="3802" actId="478"/>
          <ac:picMkLst>
            <pc:docMk/>
            <pc:sldMk cId="2489054862" sldId="442"/>
            <ac:picMk id="27" creationId="{DB97E982-F049-B776-DB32-A0816740B4F0}"/>
          </ac:picMkLst>
        </pc:picChg>
        <pc:picChg chg="del">
          <ac:chgData name="Juan David Izquierdo Zea" userId="3b7ceba6b29278ad" providerId="LiveId" clId="{7E9A658A-18CD-4615-A85B-EF9BB07186AC}" dt="2022-06-07T02:04:46.262" v="3802" actId="478"/>
          <ac:picMkLst>
            <pc:docMk/>
            <pc:sldMk cId="2489054862" sldId="442"/>
            <ac:picMk id="29" creationId="{7870B648-9519-A9B9-DF09-3DD1CD1F6973}"/>
          </ac:picMkLst>
        </pc:picChg>
        <pc:picChg chg="del">
          <ac:chgData name="Juan David Izquierdo Zea" userId="3b7ceba6b29278ad" providerId="LiveId" clId="{7E9A658A-18CD-4615-A85B-EF9BB07186AC}" dt="2022-06-07T02:04:46.262" v="3802" actId="478"/>
          <ac:picMkLst>
            <pc:docMk/>
            <pc:sldMk cId="2489054862" sldId="442"/>
            <ac:picMk id="51" creationId="{520D0F1E-6656-F2A7-A86A-01CA8A108367}"/>
          </ac:picMkLst>
        </pc:picChg>
        <pc:picChg chg="add mod">
          <ac:chgData name="Juan David Izquierdo Zea" userId="3b7ceba6b29278ad" providerId="LiveId" clId="{7E9A658A-18CD-4615-A85B-EF9BB07186AC}" dt="2022-06-07T02:09:01.702" v="3886" actId="1076"/>
          <ac:picMkLst>
            <pc:docMk/>
            <pc:sldMk cId="2489054862" sldId="442"/>
            <ac:picMk id="58" creationId="{0DBEE78E-596E-0F40-64D9-C663997EB673}"/>
          </ac:picMkLst>
        </pc:picChg>
        <pc:cxnChg chg="del">
          <ac:chgData name="Juan David Izquierdo Zea" userId="3b7ceba6b29278ad" providerId="LiveId" clId="{7E9A658A-18CD-4615-A85B-EF9BB07186AC}" dt="2022-06-07T02:04:46.262" v="3802" actId="478"/>
          <ac:cxnSpMkLst>
            <pc:docMk/>
            <pc:sldMk cId="2489054862" sldId="442"/>
            <ac:cxnSpMk id="28" creationId="{A4C7F5F5-9107-1AA1-74A8-765F71941025}"/>
          </ac:cxnSpMkLst>
        </pc:cxnChg>
        <pc:cxnChg chg="del">
          <ac:chgData name="Juan David Izquierdo Zea" userId="3b7ceba6b29278ad" providerId="LiveId" clId="{7E9A658A-18CD-4615-A85B-EF9BB07186AC}" dt="2022-06-07T02:04:46.262" v="3802" actId="478"/>
          <ac:cxnSpMkLst>
            <pc:docMk/>
            <pc:sldMk cId="2489054862" sldId="442"/>
            <ac:cxnSpMk id="30" creationId="{887F22F5-8B4A-231C-7F5B-0A9D3D58676C}"/>
          </ac:cxnSpMkLst>
        </pc:cxnChg>
        <pc:cxnChg chg="mod">
          <ac:chgData name="Juan David Izquierdo Zea" userId="3b7ceba6b29278ad" providerId="LiveId" clId="{7E9A658A-18CD-4615-A85B-EF9BB07186AC}" dt="2022-06-07T02:07:15.148" v="3837" actId="1035"/>
          <ac:cxnSpMkLst>
            <pc:docMk/>
            <pc:sldMk cId="2489054862" sldId="442"/>
            <ac:cxnSpMk id="94" creationId="{6A0DC4E6-E87B-1125-6DD9-28D1C9839552}"/>
          </ac:cxnSpMkLst>
        </pc:cxnChg>
      </pc:sldChg>
      <pc:sldChg chg="addSp delSp modSp add mod">
        <pc:chgData name="Juan David Izquierdo Zea" userId="3b7ceba6b29278ad" providerId="LiveId" clId="{7E9A658A-18CD-4615-A85B-EF9BB07186AC}" dt="2022-06-09T23:00:06.403" v="6923" actId="478"/>
        <pc:sldMkLst>
          <pc:docMk/>
          <pc:sldMk cId="792052318" sldId="443"/>
        </pc:sldMkLst>
        <pc:spChg chg="del">
          <ac:chgData name="Juan David Izquierdo Zea" userId="3b7ceba6b29278ad" providerId="LiveId" clId="{7E9A658A-18CD-4615-A85B-EF9BB07186AC}" dt="2022-06-09T22:51:42.287" v="6089" actId="478"/>
          <ac:spMkLst>
            <pc:docMk/>
            <pc:sldMk cId="792052318" sldId="443"/>
            <ac:spMk id="2" creationId="{DAC1817D-0601-E796-546B-8E5CFE91F9A3}"/>
          </ac:spMkLst>
        </pc:spChg>
        <pc:spChg chg="add mod">
          <ac:chgData name="Juan David Izquierdo Zea" userId="3b7ceba6b29278ad" providerId="LiveId" clId="{7E9A658A-18CD-4615-A85B-EF9BB07186AC}" dt="2022-06-09T22:54:33.065" v="6339" actId="1076"/>
          <ac:spMkLst>
            <pc:docMk/>
            <pc:sldMk cId="792052318" sldId="443"/>
            <ac:spMk id="3" creationId="{1F3FBC2A-EF0A-8886-07E7-F28C9F188D0C}"/>
          </ac:spMkLst>
        </pc:spChg>
        <pc:spChg chg="add mod">
          <ac:chgData name="Juan David Izquierdo Zea" userId="3b7ceba6b29278ad" providerId="LiveId" clId="{7E9A658A-18CD-4615-A85B-EF9BB07186AC}" dt="2022-06-09T22:55:58.165" v="6419" actId="108"/>
          <ac:spMkLst>
            <pc:docMk/>
            <pc:sldMk cId="792052318" sldId="443"/>
            <ac:spMk id="4" creationId="{1B81EE78-2E24-828B-DEEA-CCFF7975DDAC}"/>
          </ac:spMkLst>
        </pc:spChg>
        <pc:spChg chg="del">
          <ac:chgData name="Juan David Izquierdo Zea" userId="3b7ceba6b29278ad" providerId="LiveId" clId="{7E9A658A-18CD-4615-A85B-EF9BB07186AC}" dt="2022-06-09T22:51:40.981" v="6088" actId="478"/>
          <ac:spMkLst>
            <pc:docMk/>
            <pc:sldMk cId="792052318" sldId="443"/>
            <ac:spMk id="6" creationId="{6483F7D2-2DEE-9959-1FC5-38F4D9B38F1F}"/>
          </ac:spMkLst>
        </pc:spChg>
        <pc:spChg chg="del">
          <ac:chgData name="Juan David Izquierdo Zea" userId="3b7ceba6b29278ad" providerId="LiveId" clId="{7E9A658A-18CD-4615-A85B-EF9BB07186AC}" dt="2022-06-09T22:54:52.063" v="6346" actId="478"/>
          <ac:spMkLst>
            <pc:docMk/>
            <pc:sldMk cId="792052318" sldId="443"/>
            <ac:spMk id="7" creationId="{C2445A8B-F16C-CED7-8739-43E59C1C0D43}"/>
          </ac:spMkLst>
        </pc:spChg>
        <pc:spChg chg="add mod">
          <ac:chgData name="Juan David Izquierdo Zea" userId="3b7ceba6b29278ad" providerId="LiveId" clId="{7E9A658A-18CD-4615-A85B-EF9BB07186AC}" dt="2022-06-09T22:59:55.635" v="6920" actId="1076"/>
          <ac:spMkLst>
            <pc:docMk/>
            <pc:sldMk cId="792052318" sldId="443"/>
            <ac:spMk id="40" creationId="{F3B87E6D-FFAE-526C-A196-62BA8476C995}"/>
          </ac:spMkLst>
        </pc:spChg>
        <pc:spChg chg="add del mod">
          <ac:chgData name="Juan David Izquierdo Zea" userId="3b7ceba6b29278ad" providerId="LiveId" clId="{7E9A658A-18CD-4615-A85B-EF9BB07186AC}" dt="2022-06-09T22:55:35.097" v="6414" actId="21"/>
          <ac:spMkLst>
            <pc:docMk/>
            <pc:sldMk cId="792052318" sldId="443"/>
            <ac:spMk id="41" creationId="{DEF263F1-BF53-24AD-9BC7-D71821D73240}"/>
          </ac:spMkLst>
        </pc:spChg>
        <pc:spChg chg="mod">
          <ac:chgData name="Juan David Izquierdo Zea" userId="3b7ceba6b29278ad" providerId="LiveId" clId="{7E9A658A-18CD-4615-A85B-EF9BB07186AC}" dt="2022-06-09T22:57:29.429" v="6646" actId="1036"/>
          <ac:spMkLst>
            <pc:docMk/>
            <pc:sldMk cId="792052318" sldId="443"/>
            <ac:spMk id="43" creationId="{7E6AE23D-FDF6-6B06-B4FF-972C3B413348}"/>
          </ac:spMkLst>
        </pc:spChg>
        <pc:spChg chg="del">
          <ac:chgData name="Juan David Izquierdo Zea" userId="3b7ceba6b29278ad" providerId="LiveId" clId="{7E9A658A-18CD-4615-A85B-EF9BB07186AC}" dt="2022-06-09T23:00:06.403" v="6923" actId="478"/>
          <ac:spMkLst>
            <pc:docMk/>
            <pc:sldMk cId="792052318" sldId="443"/>
            <ac:spMk id="44" creationId="{33E308DF-C6AC-43B6-5C60-C2FFE24196EC}"/>
          </ac:spMkLst>
        </pc:spChg>
        <pc:spChg chg="mod">
          <ac:chgData name="Juan David Izquierdo Zea" userId="3b7ceba6b29278ad" providerId="LiveId" clId="{7E9A658A-18CD-4615-A85B-EF9BB07186AC}" dt="2022-06-09T22:57:38.992" v="6648" actId="1076"/>
          <ac:spMkLst>
            <pc:docMk/>
            <pc:sldMk cId="792052318" sldId="443"/>
            <ac:spMk id="45" creationId="{3B3C3D2D-BD7D-E7E1-4F4E-C37B6ECBA121}"/>
          </ac:spMkLst>
        </pc:spChg>
        <pc:spChg chg="mod">
          <ac:chgData name="Juan David Izquierdo Zea" userId="3b7ceba6b29278ad" providerId="LiveId" clId="{7E9A658A-18CD-4615-A85B-EF9BB07186AC}" dt="2022-06-09T22:53:54.148" v="6330" actId="20577"/>
          <ac:spMkLst>
            <pc:docMk/>
            <pc:sldMk cId="792052318" sldId="443"/>
            <ac:spMk id="46" creationId="{00ED9312-D70A-F953-C6B1-F949CC2FA9CC}"/>
          </ac:spMkLst>
        </pc:spChg>
        <pc:spChg chg="add mod">
          <ac:chgData name="Juan David Izquierdo Zea" userId="3b7ceba6b29278ad" providerId="LiveId" clId="{7E9A658A-18CD-4615-A85B-EF9BB07186AC}" dt="2022-06-09T22:55:31.207" v="6412" actId="14100"/>
          <ac:spMkLst>
            <pc:docMk/>
            <pc:sldMk cId="792052318" sldId="443"/>
            <ac:spMk id="56" creationId="{C9EFE781-D2AF-1FA5-1348-6DDCF0E94BD9}"/>
          </ac:spMkLst>
        </pc:spChg>
        <pc:spChg chg="add mod">
          <ac:chgData name="Juan David Izquierdo Zea" userId="3b7ceba6b29278ad" providerId="LiveId" clId="{7E9A658A-18CD-4615-A85B-EF9BB07186AC}" dt="2022-06-09T22:55:35.409" v="6415"/>
          <ac:spMkLst>
            <pc:docMk/>
            <pc:sldMk cId="792052318" sldId="443"/>
            <ac:spMk id="57" creationId="{438476D3-64EE-F29B-329C-279FEB643C79}"/>
          </ac:spMkLst>
        </pc:spChg>
        <pc:spChg chg="add mod">
          <ac:chgData name="Juan David Izquierdo Zea" userId="3b7ceba6b29278ad" providerId="LiveId" clId="{7E9A658A-18CD-4615-A85B-EF9BB07186AC}" dt="2022-06-09T23:00:03.055" v="6921" actId="1076"/>
          <ac:spMkLst>
            <pc:docMk/>
            <pc:sldMk cId="792052318" sldId="443"/>
            <ac:spMk id="58" creationId="{8113AFA7-2AF7-34B5-E012-8B23F646C627}"/>
          </ac:spMkLst>
        </pc:spChg>
        <pc:spChg chg="add mod">
          <ac:chgData name="Juan David Izquierdo Zea" userId="3b7ceba6b29278ad" providerId="LiveId" clId="{7E9A658A-18CD-4615-A85B-EF9BB07186AC}" dt="2022-06-09T23:00:04.449" v="6922" actId="1076"/>
          <ac:spMkLst>
            <pc:docMk/>
            <pc:sldMk cId="792052318" sldId="443"/>
            <ac:spMk id="59" creationId="{D71C288B-EA20-CCD9-B898-5527D23A3397}"/>
          </ac:spMkLst>
        </pc:spChg>
        <pc:spChg chg="add mod">
          <ac:chgData name="Juan David Izquierdo Zea" userId="3b7ceba6b29278ad" providerId="LiveId" clId="{7E9A658A-18CD-4615-A85B-EF9BB07186AC}" dt="2022-06-09T22:58:12.463" v="6652" actId="1076"/>
          <ac:spMkLst>
            <pc:docMk/>
            <pc:sldMk cId="792052318" sldId="443"/>
            <ac:spMk id="60" creationId="{E730B433-1510-F78A-2025-952E2D40559A}"/>
          </ac:spMkLst>
        </pc:spChg>
        <pc:spChg chg="add mod">
          <ac:chgData name="Juan David Izquierdo Zea" userId="3b7ceba6b29278ad" providerId="LiveId" clId="{7E9A658A-18CD-4615-A85B-EF9BB07186AC}" dt="2022-06-09T22:59:16.036" v="6839" actId="14100"/>
          <ac:spMkLst>
            <pc:docMk/>
            <pc:sldMk cId="792052318" sldId="443"/>
            <ac:spMk id="65" creationId="{9F1CD844-4F34-8915-64BA-40E01168A60F}"/>
          </ac:spMkLst>
        </pc:spChg>
        <pc:spChg chg="mod">
          <ac:chgData name="Juan David Izquierdo Zea" userId="3b7ceba6b29278ad" providerId="LiveId" clId="{7E9A658A-18CD-4615-A85B-EF9BB07186AC}" dt="2022-06-09T22:51:36.271" v="6086" actId="20577"/>
          <ac:spMkLst>
            <pc:docMk/>
            <pc:sldMk cId="792052318" sldId="443"/>
            <ac:spMk id="93" creationId="{7F0B3D3F-E6FE-253D-CB8E-F77999110275}"/>
          </ac:spMkLst>
        </pc:spChg>
        <pc:spChg chg="del">
          <ac:chgData name="Juan David Izquierdo Zea" userId="3b7ceba6b29278ad" providerId="LiveId" clId="{7E9A658A-18CD-4615-A85B-EF9BB07186AC}" dt="2022-06-09T22:51:39.178" v="6087" actId="478"/>
          <ac:spMkLst>
            <pc:docMk/>
            <pc:sldMk cId="792052318" sldId="443"/>
            <ac:spMk id="101" creationId="{73D410C6-649A-CF9A-4E6F-0BE29CDC65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6BDDA-80FB-410E-963B-BDB50EBBF050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F016C-EA44-4275-870D-DE7D215EF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19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4B198-9628-4D98-9B70-9E70F1645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48771-79E6-4D95-8F71-09D65825A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F9FD1-F8CC-488B-A69D-C5C9B2E3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8D05-118F-45E3-B9F7-CCAAB492CF8E}" type="datetime1">
              <a:rPr lang="es-CO" smtClean="0"/>
              <a:t>9/06/2022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D83F9-F1A7-4919-A132-D7602AF4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cyber sec for Insurance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78BDC-E285-4A29-B290-18EA1588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5866-3476-4ED1-A790-2BF012BF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6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FA4CF-3812-4691-92FE-0AA22B99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05DE2-F424-4438-B02D-6F06BE21B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9595-6052-4B5C-AA75-B3BF3365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DCF6-9937-48FA-840B-7FD9087FA44C}" type="datetime1">
              <a:rPr lang="es-CO" smtClean="0"/>
              <a:t>9/06/2022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929D8-E363-4684-8192-798AC92E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cyber sec for Insurance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51800-F092-43C2-A682-498C027B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5866-3476-4ED1-A790-2BF012BF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8A44D-5EAA-43ED-B3CE-E9278736A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126C4-3F8F-466D-ACB1-0CC917F4C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68FBC-BD68-487F-AB95-E9A4CFAC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7D1C-D567-4808-859E-A30B0B0A7473}" type="datetime1">
              <a:rPr lang="es-CO" smtClean="0"/>
              <a:t>9/06/2022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25B0E-5BB9-4023-B5E5-CC2544DF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cyber sec for Insurance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D8BB5-A1DA-4510-A57B-DCCA2AD8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5866-3476-4ED1-A790-2BF012BF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7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3D87-0C2C-4240-9F43-7D2958E6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A5DA9-CC45-4AE4-A34F-F3D3CF620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D17B6-F497-46D6-BAA6-A4ED2A249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559C-B789-4090-A3DE-3B32B53777D5}" type="datetime1">
              <a:rPr lang="es-CO" smtClean="0"/>
              <a:t>9/06/2022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6CF50-2CB6-41DC-BCCA-A04AC504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cyber sec for Insurance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E8B49-2494-4E0E-B8D0-64F452A6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5866-3476-4ED1-A790-2BF012BF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2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5F19-0783-48DF-9272-95C44973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DF824-7601-4C02-9B29-FF651FCB3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B4B2B-C698-49A2-A39E-204F95488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7452-3076-46E0-BFFA-29D268A30F14}" type="datetime1">
              <a:rPr lang="es-CO" smtClean="0"/>
              <a:t>9/06/2022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5F4E4-646A-4A68-9A4B-6A5E1D27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cyber sec for Insurance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F9078-2FA9-43E5-92F3-2E890575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5866-3476-4ED1-A790-2BF012BF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5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A3C7-3DA8-43FB-B9FA-64AE787C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E1738-8565-4AA6-858D-CCE00FA51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25F28-1C49-40E3-BD3F-C17880664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5C79E-11F3-48B4-8B31-38084FC70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50CA-9F77-4649-A265-43C9A8F325A6}" type="datetime1">
              <a:rPr lang="es-CO" smtClean="0"/>
              <a:t>9/06/2022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6A90E-4765-4830-942C-A1410443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cyber sec for Insurance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06F17-213A-47E8-864B-91864277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5866-3476-4ED1-A790-2BF012BF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7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6C7E-713B-4D9F-8311-A6A40A9A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424A4-B3B5-4D21-8C13-4833154FD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07468-58DF-4098-870D-CE54821FC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BDEB5D-B7DB-4CCF-B7D3-175F77E99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42668-63DF-449B-A0D3-B3DE31F40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40D16B-34F0-4442-9D6F-CD0C65D9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4867-E165-4E5D-8E88-D58F1B97C65F}" type="datetime1">
              <a:rPr lang="es-CO" smtClean="0"/>
              <a:t>9/06/2022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3AC0C1-3D8A-4AAA-98CE-C7CC0224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cyber sec for Insurance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8E72CA-AC5D-4E8C-BA7A-7D617202D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5866-3476-4ED1-A790-2BF012BF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8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0DBA-FF31-4DF3-8CF3-C94A643B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2F0B7-C9CB-44A7-9322-55B2807D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0E11-5443-422E-9D74-9F60C5E5126D}" type="datetime1">
              <a:rPr lang="es-CO" smtClean="0"/>
              <a:t>9/06/2022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740F6-CA77-4748-9D66-4DA4D17B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cyber sec for Insurance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EBC84-CB5E-495C-BEC6-BEA3566F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5866-3476-4ED1-A790-2BF012BF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98FBA-8D7C-4797-8E57-72567DD6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E03B-583F-4F9E-98A5-62493731C0EE}" type="datetime1">
              <a:rPr lang="es-CO" smtClean="0"/>
              <a:t>9/06/2022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A4D48-EB94-4A2C-B872-69A4F0BB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cyber sec for Insurance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34F53-D1EC-4498-9DE7-FA7BD115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5866-3476-4ED1-A790-2BF012BF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5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4A1E7-D441-469F-BAA3-122890239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0ACD8-C429-44C2-9FAD-E5A07ED1F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7C731-CCC2-491C-987C-CAFD6C1A7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C9A8A-A3F2-409E-B754-D3E4589F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975D-6E75-4EB3-ADD1-E8CBADA90C2B}" type="datetime1">
              <a:rPr lang="es-CO" smtClean="0"/>
              <a:t>9/06/2022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631A9-BE60-4764-A8D4-F8356B17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cyber sec for Insurance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F4DA6-1297-43FD-BB5A-523D02F0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5866-3476-4ED1-A790-2BF012BF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8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A90D-FCFA-4D58-BD61-8D73E916D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8D4EB2-8830-4A10-AB27-1B99AF08B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9423D-FE21-4275-86D1-B703076ED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A9CA9-11AE-49F6-895E-EBABAFB0E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15BB-E42C-410C-952D-7BFA45F3F6C5}" type="datetime1">
              <a:rPr lang="es-CO" smtClean="0"/>
              <a:t>9/06/2022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0A5BF-E728-42D9-A7F1-C9F29A13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cyber sec for Insurance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CFD0A-B9CE-4411-901D-6672ECEC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5866-3476-4ED1-A790-2BF012BF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7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2A14F0-493D-441F-AAF3-5C7C886E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43310-33FD-41DB-A344-CF1435A10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74FE9-C275-4302-BC22-5B8EAAEA0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24D2C-1F55-4D9A-8164-CEC0E1434718}" type="datetime1">
              <a:rPr lang="es-CO" smtClean="0"/>
              <a:t>9/06/2022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7CDA3-D423-46F7-B216-30A1658FD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cyber sec for Insurance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28A8F-5EA5-4713-8FAC-298C43111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85866-3476-4ED1-A790-2BF012BF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8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B490F82-E29A-498D-9FA8-1D6CFACD6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939" y="1216081"/>
            <a:ext cx="997021" cy="516704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B5FD2F2-173D-4702-9D65-3401DD6168BF}"/>
              </a:ext>
            </a:extLst>
          </p:cNvPr>
          <p:cNvSpPr/>
          <p:nvPr/>
        </p:nvSpPr>
        <p:spPr>
          <a:xfrm>
            <a:off x="2310089" y="1827060"/>
            <a:ext cx="3346211" cy="3724653"/>
          </a:xfrm>
          <a:prstGeom prst="roundRect">
            <a:avLst>
              <a:gd name="adj" fmla="val 5351"/>
            </a:avLst>
          </a:prstGeom>
          <a:solidFill>
            <a:schemeClr val="bg1"/>
          </a:solidFill>
          <a:ln w="38100">
            <a:solidFill>
              <a:srgbClr val="3762A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sz="14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BF358D-2B15-4A54-9FF9-6D534C36CF37}"/>
              </a:ext>
            </a:extLst>
          </p:cNvPr>
          <p:cNvSpPr txBox="1"/>
          <p:nvPr/>
        </p:nvSpPr>
        <p:spPr>
          <a:xfrm>
            <a:off x="685803" y="311573"/>
            <a:ext cx="10025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Arquitectura de alto nivel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7B9F1A-CA56-4FCE-8183-FC823DB5EDF2}"/>
              </a:ext>
            </a:extLst>
          </p:cNvPr>
          <p:cNvCxnSpPr>
            <a:cxnSpLocks/>
          </p:cNvCxnSpPr>
          <p:nvPr/>
        </p:nvCxnSpPr>
        <p:spPr>
          <a:xfrm flipH="1">
            <a:off x="881748" y="163284"/>
            <a:ext cx="2917370" cy="0"/>
          </a:xfrm>
          <a:prstGeom prst="line">
            <a:avLst/>
          </a:prstGeom>
          <a:ln w="38100">
            <a:solidFill>
              <a:srgbClr val="3762A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D13AC88B-30DB-41DB-AFC5-9F89D805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10FB-6E27-4C7E-9CE6-0053453D25BA}" type="datetime1">
              <a:rPr lang="es-CO" smtClean="0"/>
              <a:t>9/06/2022</a:t>
            </a:fld>
            <a:endParaRPr lang="en-US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FB55C0A0-D1CD-4E32-9B96-A2E94EAC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cyber sec for Insurance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8738A0-6A55-41FE-B3C1-1B5326586E35}"/>
              </a:ext>
            </a:extLst>
          </p:cNvPr>
          <p:cNvSpPr txBox="1"/>
          <p:nvPr/>
        </p:nvSpPr>
        <p:spPr>
          <a:xfrm>
            <a:off x="2209801" y="2057128"/>
            <a:ext cx="3382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Gestor de Licencias</a:t>
            </a:r>
            <a:endParaRPr lang="es-CO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4E8EC6-5129-4FAC-AF34-15F5D837E9A7}"/>
              </a:ext>
            </a:extLst>
          </p:cNvPr>
          <p:cNvCxnSpPr>
            <a:cxnSpLocks/>
          </p:cNvCxnSpPr>
          <p:nvPr/>
        </p:nvCxnSpPr>
        <p:spPr>
          <a:xfrm>
            <a:off x="2574479" y="1510809"/>
            <a:ext cx="0" cy="470117"/>
          </a:xfrm>
          <a:prstGeom prst="line">
            <a:avLst/>
          </a:prstGeom>
          <a:ln w="38100">
            <a:solidFill>
              <a:srgbClr val="3762AF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720F6FB-BD33-9AC8-CEF5-50482500EC91}"/>
              </a:ext>
            </a:extLst>
          </p:cNvPr>
          <p:cNvSpPr/>
          <p:nvPr/>
        </p:nvSpPr>
        <p:spPr>
          <a:xfrm>
            <a:off x="3070874" y="2453353"/>
            <a:ext cx="1969212" cy="619632"/>
          </a:xfrm>
          <a:prstGeom prst="roundRect">
            <a:avLst>
              <a:gd name="adj" fmla="val 13361"/>
            </a:avLst>
          </a:prstGeom>
          <a:solidFill>
            <a:srgbClr val="3762AF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sz="14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CCF5E0-1B07-EF44-34E8-EEED2C631627}"/>
              </a:ext>
            </a:extLst>
          </p:cNvPr>
          <p:cNvSpPr txBox="1"/>
          <p:nvPr/>
        </p:nvSpPr>
        <p:spPr>
          <a:xfrm>
            <a:off x="2247363" y="4894183"/>
            <a:ext cx="3497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defRPr>
            </a:lvl1pPr>
          </a:lstStyle>
          <a:p>
            <a:r>
              <a:rPr lang="es-CO" dirty="0" err="1"/>
              <a:t>BackEnd</a:t>
            </a:r>
            <a:r>
              <a:rPr lang="es-CO" dirty="0"/>
              <a:t> APP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DD673F0-D09C-E87E-B28F-48ABCE93BFCD}"/>
              </a:ext>
            </a:extLst>
          </p:cNvPr>
          <p:cNvSpPr/>
          <p:nvPr/>
        </p:nvSpPr>
        <p:spPr>
          <a:xfrm>
            <a:off x="3049474" y="4257170"/>
            <a:ext cx="1990611" cy="509846"/>
          </a:xfrm>
          <a:prstGeom prst="roundRect">
            <a:avLst>
              <a:gd name="adj" fmla="val 13361"/>
            </a:avLst>
          </a:prstGeom>
          <a:solidFill>
            <a:srgbClr val="7B1F7D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s-CO" sz="1400" dirty="0">
              <a:solidFill>
                <a:schemeClr val="bg1"/>
              </a:solidFill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69" name="Cylinder 68">
            <a:extLst>
              <a:ext uri="{FF2B5EF4-FFF2-40B4-BE49-F238E27FC236}">
                <a16:creationId xmlns:a16="http://schemas.microsoft.com/office/drawing/2014/main" id="{E1F6270F-BD4E-A866-1141-AD9DB2D72D26}"/>
              </a:ext>
            </a:extLst>
          </p:cNvPr>
          <p:cNvSpPr/>
          <p:nvPr/>
        </p:nvSpPr>
        <p:spPr>
          <a:xfrm>
            <a:off x="2872556" y="4117325"/>
            <a:ext cx="713011" cy="789476"/>
          </a:xfrm>
          <a:prstGeom prst="can">
            <a:avLst/>
          </a:prstGeom>
          <a:solidFill>
            <a:srgbClr val="7B1F7D"/>
          </a:solidFill>
          <a:ln w="190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04975B8-BDCE-A067-DA6B-976983B3D2D0}"/>
              </a:ext>
            </a:extLst>
          </p:cNvPr>
          <p:cNvSpPr txBox="1"/>
          <p:nvPr/>
        </p:nvSpPr>
        <p:spPr>
          <a:xfrm>
            <a:off x="9385029" y="1201666"/>
            <a:ext cx="181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Aseguradora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90AF12A-2FFD-A2F0-8599-3C0E33FC6F9C}"/>
              </a:ext>
            </a:extLst>
          </p:cNvPr>
          <p:cNvSpPr/>
          <p:nvPr/>
        </p:nvSpPr>
        <p:spPr>
          <a:xfrm>
            <a:off x="8936626" y="1886230"/>
            <a:ext cx="1513655" cy="1282929"/>
          </a:xfrm>
          <a:prstGeom prst="roundRect">
            <a:avLst>
              <a:gd name="adj" fmla="val 6919"/>
            </a:avLst>
          </a:prstGeom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4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CRM / ERP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96F6AD9F-2ABA-8AB8-A363-2BC595FE3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245" y="1528964"/>
            <a:ext cx="1133475" cy="895350"/>
          </a:xfrm>
          <a:prstGeom prst="rect">
            <a:avLst/>
          </a:prstGeom>
        </p:spPr>
      </p:pic>
      <p:pic>
        <p:nvPicPr>
          <p:cNvPr id="73" name="Picture 6" descr="Customer Service Clipart Service Provider - Customer Service Agent Icon -  Png Download - Full Size Clipart (#3899804) - PinClipart">
            <a:extLst>
              <a:ext uri="{FF2B5EF4-FFF2-40B4-BE49-F238E27FC236}">
                <a16:creationId xmlns:a16="http://schemas.microsoft.com/office/drawing/2014/main" id="{E7EAB73B-2A86-7B58-B8D7-A496B6A51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770" y="2802839"/>
            <a:ext cx="617395" cy="54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9FEC870A-5783-DCEB-B163-1ADC2D5BDC14}"/>
              </a:ext>
            </a:extLst>
          </p:cNvPr>
          <p:cNvSpPr/>
          <p:nvPr/>
        </p:nvSpPr>
        <p:spPr>
          <a:xfrm>
            <a:off x="5197857" y="2535225"/>
            <a:ext cx="3906331" cy="365125"/>
          </a:xfrm>
          <a:prstGeom prst="leftRightArrow">
            <a:avLst/>
          </a:prstGeom>
          <a:solidFill>
            <a:schemeClr val="accent6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sz="1400">
              <a:solidFill>
                <a:schemeClr val="tx1"/>
              </a:solidFill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DB01AC59-005D-7FBB-299C-9232F92C6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1454" y="3958875"/>
            <a:ext cx="852840" cy="1244686"/>
          </a:xfrm>
          <a:prstGeom prst="rect">
            <a:avLst/>
          </a:prstGeom>
        </p:spPr>
      </p:pic>
      <p:pic>
        <p:nvPicPr>
          <p:cNvPr id="77" name="Picture 14" descr="It Security Icon #208997 - Free Icons Library">
            <a:extLst>
              <a:ext uri="{FF2B5EF4-FFF2-40B4-BE49-F238E27FC236}">
                <a16:creationId xmlns:a16="http://schemas.microsoft.com/office/drawing/2014/main" id="{76395235-6F7C-DBE2-12A9-BBF3ACC8C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927" y="4345822"/>
            <a:ext cx="329904" cy="370364"/>
          </a:xfrm>
          <a:prstGeom prst="rect">
            <a:avLst/>
          </a:prstGeom>
          <a:noFill/>
          <a:ln w="38100">
            <a:solidFill>
              <a:srgbClr val="3762A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Arrow: Left-Right 77">
            <a:extLst>
              <a:ext uri="{FF2B5EF4-FFF2-40B4-BE49-F238E27FC236}">
                <a16:creationId xmlns:a16="http://schemas.microsoft.com/office/drawing/2014/main" id="{0E0E88C3-C8A4-E7F0-E6B4-A0FF45B5BCE6}"/>
              </a:ext>
            </a:extLst>
          </p:cNvPr>
          <p:cNvSpPr/>
          <p:nvPr/>
        </p:nvSpPr>
        <p:spPr>
          <a:xfrm>
            <a:off x="5274628" y="4361022"/>
            <a:ext cx="2508656" cy="365125"/>
          </a:xfrm>
          <a:prstGeom prst="leftRightArrow">
            <a:avLst/>
          </a:prstGeom>
          <a:solidFill>
            <a:schemeClr val="accent6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sz="1400">
              <a:solidFill>
                <a:schemeClr val="tx1"/>
              </a:solidFill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0F0064-C4E5-A2C4-5174-E276DA4CFE48}"/>
              </a:ext>
            </a:extLst>
          </p:cNvPr>
          <p:cNvSpPr txBox="1"/>
          <p:nvPr/>
        </p:nvSpPr>
        <p:spPr>
          <a:xfrm>
            <a:off x="8871684" y="3965893"/>
            <a:ext cx="2791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sz="12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Notificaciones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sz="1200" dirty="0" err="1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Safe</a:t>
            </a:r>
            <a:r>
              <a:rPr lang="es-CO" sz="12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 Internet (Bloqueo Phishing)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sz="12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Antivirus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sz="12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Bloqueo Páginas por categoría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sz="12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Revisión de Correo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Cylinder 82">
            <a:extLst>
              <a:ext uri="{FF2B5EF4-FFF2-40B4-BE49-F238E27FC236}">
                <a16:creationId xmlns:a16="http://schemas.microsoft.com/office/drawing/2014/main" id="{8260913D-4DAF-B405-3808-0A6F142E9708}"/>
              </a:ext>
            </a:extLst>
          </p:cNvPr>
          <p:cNvSpPr/>
          <p:nvPr/>
        </p:nvSpPr>
        <p:spPr>
          <a:xfrm>
            <a:off x="2809301" y="2368431"/>
            <a:ext cx="713011" cy="789476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D437B88C-598C-E504-08B5-35BE3A664A27}"/>
              </a:ext>
            </a:extLst>
          </p:cNvPr>
          <p:cNvSpPr/>
          <p:nvPr/>
        </p:nvSpPr>
        <p:spPr>
          <a:xfrm rot="16200000">
            <a:off x="3276575" y="3467903"/>
            <a:ext cx="1076561" cy="360405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D1E982-44C8-537F-FE68-DB396985FD95}"/>
              </a:ext>
            </a:extLst>
          </p:cNvPr>
          <p:cNvSpPr txBox="1"/>
          <p:nvPr/>
        </p:nvSpPr>
        <p:spPr>
          <a:xfrm>
            <a:off x="5870283" y="4178660"/>
            <a:ext cx="157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DNS / VPN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12745E4-0333-E6CE-1EED-36DC23665803}"/>
              </a:ext>
            </a:extLst>
          </p:cNvPr>
          <p:cNvSpPr txBox="1"/>
          <p:nvPr/>
        </p:nvSpPr>
        <p:spPr>
          <a:xfrm>
            <a:off x="6342640" y="2319481"/>
            <a:ext cx="1897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Web Services /Mail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7B723A-A4D4-C15C-8DB7-AB66780035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131" y="2349247"/>
            <a:ext cx="961572" cy="827843"/>
          </a:xfrm>
          <a:prstGeom prst="rect">
            <a:avLst/>
          </a:prstGeom>
        </p:spPr>
      </p:pic>
      <p:sp>
        <p:nvSpPr>
          <p:cNvPr id="89" name="Arrow: Left-Right 88">
            <a:extLst>
              <a:ext uri="{FF2B5EF4-FFF2-40B4-BE49-F238E27FC236}">
                <a16:creationId xmlns:a16="http://schemas.microsoft.com/office/drawing/2014/main" id="{A0DBBD38-99A4-ADF8-6952-76FC7062B5DC}"/>
              </a:ext>
            </a:extLst>
          </p:cNvPr>
          <p:cNvSpPr/>
          <p:nvPr/>
        </p:nvSpPr>
        <p:spPr>
          <a:xfrm>
            <a:off x="1576429" y="2535226"/>
            <a:ext cx="1075101" cy="250338"/>
          </a:xfrm>
          <a:prstGeom prst="leftRightArrow">
            <a:avLst/>
          </a:prstGeom>
          <a:solidFill>
            <a:schemeClr val="accent6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sz="1400">
              <a:solidFill>
                <a:schemeClr val="tx1"/>
              </a:solidFill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4895928-A1AB-226B-5294-4259EF548B67}"/>
              </a:ext>
            </a:extLst>
          </p:cNvPr>
          <p:cNvSpPr txBox="1"/>
          <p:nvPr/>
        </p:nvSpPr>
        <p:spPr>
          <a:xfrm>
            <a:off x="123960" y="3194410"/>
            <a:ext cx="1817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Interfaz Web Administración</a:t>
            </a:r>
            <a:endParaRPr lang="es-CO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1A115F80-8172-54BE-8499-9DEF2BFAD2B1}"/>
              </a:ext>
            </a:extLst>
          </p:cNvPr>
          <p:cNvSpPr/>
          <p:nvPr/>
        </p:nvSpPr>
        <p:spPr>
          <a:xfrm rot="1172645">
            <a:off x="5284806" y="3403638"/>
            <a:ext cx="2508656" cy="365125"/>
          </a:xfrm>
          <a:prstGeom prst="leftRightArrow">
            <a:avLst/>
          </a:prstGeom>
          <a:solidFill>
            <a:schemeClr val="accent6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sz="1400">
              <a:solidFill>
                <a:schemeClr val="tx1"/>
              </a:solidFill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98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CD065E2-E392-0543-DC7F-1D24909A55EA}"/>
              </a:ext>
            </a:extLst>
          </p:cNvPr>
          <p:cNvSpPr/>
          <p:nvPr/>
        </p:nvSpPr>
        <p:spPr>
          <a:xfrm>
            <a:off x="609601" y="1469083"/>
            <a:ext cx="4273469" cy="3603660"/>
          </a:xfrm>
          <a:prstGeom prst="roundRect">
            <a:avLst>
              <a:gd name="adj" fmla="val 3539"/>
            </a:avLst>
          </a:prstGeom>
          <a:solidFill>
            <a:srgbClr val="3762AF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r"/>
            <a:r>
              <a:rPr lang="es-CO" sz="1400" b="1">
                <a:solidFill>
                  <a:schemeClr val="bg1"/>
                </a:solidFill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Gestor de Licencias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DDE424C-C443-36B8-28F0-F2E0A07873C6}"/>
              </a:ext>
            </a:extLst>
          </p:cNvPr>
          <p:cNvSpPr/>
          <p:nvPr/>
        </p:nvSpPr>
        <p:spPr>
          <a:xfrm>
            <a:off x="607449" y="5144502"/>
            <a:ext cx="4299078" cy="1306182"/>
          </a:xfrm>
          <a:prstGeom prst="roundRect">
            <a:avLst>
              <a:gd name="adj" fmla="val 5351"/>
            </a:avLst>
          </a:prstGeom>
          <a:solidFill>
            <a:srgbClr val="7B1F7D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b" anchorCtr="0"/>
          <a:lstStyle/>
          <a:p>
            <a:pPr algn="r"/>
            <a:r>
              <a:rPr lang="es-CO" sz="1400" b="1">
                <a:solidFill>
                  <a:schemeClr val="bg1"/>
                </a:solidFill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BackEnd APP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86EC4C0-55F5-50CA-D78B-5C0BF54A3467}"/>
              </a:ext>
            </a:extLst>
          </p:cNvPr>
          <p:cNvSpPr/>
          <p:nvPr/>
        </p:nvSpPr>
        <p:spPr>
          <a:xfrm>
            <a:off x="887301" y="1850571"/>
            <a:ext cx="1148958" cy="2030907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Web Server Interfaz </a:t>
            </a:r>
            <a:r>
              <a:rPr lang="es-CO" sz="110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de administración</a:t>
            </a:r>
            <a:endParaRPr lang="es-CO" sz="11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7DCDE1DE-DEB1-5914-9871-D8D165CC31E1}"/>
              </a:ext>
            </a:extLst>
          </p:cNvPr>
          <p:cNvSpPr/>
          <p:nvPr/>
        </p:nvSpPr>
        <p:spPr>
          <a:xfrm>
            <a:off x="2879127" y="2985513"/>
            <a:ext cx="1216936" cy="458696"/>
          </a:xfrm>
          <a:prstGeom prst="roundRect">
            <a:avLst>
              <a:gd name="adj" fmla="val 13361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Catálogo </a:t>
            </a:r>
            <a:r>
              <a:rPr lang="es-CO" sz="110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de productos</a:t>
            </a:r>
            <a:endParaRPr lang="es-CO" sz="11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C379EDE-EFB6-FF70-B831-127A6492E9BC}"/>
              </a:ext>
            </a:extLst>
          </p:cNvPr>
          <p:cNvSpPr/>
          <p:nvPr/>
        </p:nvSpPr>
        <p:spPr>
          <a:xfrm>
            <a:off x="2879127" y="3584442"/>
            <a:ext cx="1215051" cy="458696"/>
          </a:xfrm>
          <a:prstGeom prst="roundRect">
            <a:avLst>
              <a:gd name="adj" fmla="val 13361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BD Licencias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2437A1D6-81E1-7842-2107-F729AE5D397F}"/>
              </a:ext>
            </a:extLst>
          </p:cNvPr>
          <p:cNvSpPr/>
          <p:nvPr/>
        </p:nvSpPr>
        <p:spPr>
          <a:xfrm>
            <a:off x="2879133" y="2408788"/>
            <a:ext cx="1215051" cy="458696"/>
          </a:xfrm>
          <a:prstGeom prst="roundRect">
            <a:avLst>
              <a:gd name="adj" fmla="val 13361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BD Usuarios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989FBC67-710B-16DA-0805-80C01239C37A}"/>
              </a:ext>
            </a:extLst>
          </p:cNvPr>
          <p:cNvSpPr/>
          <p:nvPr/>
        </p:nvSpPr>
        <p:spPr>
          <a:xfrm>
            <a:off x="2879127" y="1853621"/>
            <a:ext cx="1215053" cy="458696"/>
          </a:xfrm>
          <a:prstGeom prst="roundRect">
            <a:avLst>
              <a:gd name="adj" fmla="val 13361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BD Socios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8B49012B-0CD9-BABA-3997-F716EAEC95B7}"/>
              </a:ext>
            </a:extLst>
          </p:cNvPr>
          <p:cNvSpPr/>
          <p:nvPr/>
        </p:nvSpPr>
        <p:spPr>
          <a:xfrm rot="16200000">
            <a:off x="2866206" y="3147671"/>
            <a:ext cx="3058467" cy="464268"/>
          </a:xfrm>
          <a:prstGeom prst="roundRect">
            <a:avLst>
              <a:gd name="adj" fmla="val 13361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Capa de Integración (Web </a:t>
            </a:r>
            <a:r>
              <a:rPr lang="en-US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Services</a:t>
            </a:r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EB28EE0-18CA-27C6-326B-2E1E7827F980}"/>
              </a:ext>
            </a:extLst>
          </p:cNvPr>
          <p:cNvSpPr/>
          <p:nvPr/>
        </p:nvSpPr>
        <p:spPr>
          <a:xfrm>
            <a:off x="2879127" y="4171828"/>
            <a:ext cx="1215052" cy="435362"/>
          </a:xfrm>
          <a:prstGeom prst="roundRect">
            <a:avLst>
              <a:gd name="adj" fmla="val 13361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Reportes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8BCF12BF-9849-8D9A-8E05-D189EC0DC7EE}"/>
              </a:ext>
            </a:extLst>
          </p:cNvPr>
          <p:cNvSpPr/>
          <p:nvPr/>
        </p:nvSpPr>
        <p:spPr>
          <a:xfrm>
            <a:off x="866116" y="4670386"/>
            <a:ext cx="3761458" cy="301849"/>
          </a:xfrm>
          <a:prstGeom prst="roundRect">
            <a:avLst>
              <a:gd name="adj" fmla="val 13361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sz="11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C4BF1D55-A0E2-CA0B-3DF1-D8B1A188CD9A}"/>
              </a:ext>
            </a:extLst>
          </p:cNvPr>
          <p:cNvSpPr/>
          <p:nvPr/>
        </p:nvSpPr>
        <p:spPr>
          <a:xfrm>
            <a:off x="866116" y="4003671"/>
            <a:ext cx="1899539" cy="614439"/>
          </a:xfrm>
          <a:prstGeom prst="roundRect">
            <a:avLst>
              <a:gd name="adj" fmla="val 13361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Notificaciones (SMS, Mail, </a:t>
            </a:r>
            <a:r>
              <a:rPr lang="es-CO" sz="1100" dirty="0" err="1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Push</a:t>
            </a:r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2F13FD7F-C9ED-7739-1C3A-0896BF26D456}"/>
              </a:ext>
            </a:extLst>
          </p:cNvPr>
          <p:cNvSpPr/>
          <p:nvPr/>
        </p:nvSpPr>
        <p:spPr>
          <a:xfrm>
            <a:off x="1138245" y="5296278"/>
            <a:ext cx="3573835" cy="841133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400" b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Filtro DNS</a:t>
            </a:r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es-CO" sz="105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Detección Phishing / Páginas peligrosas</a:t>
            </a:r>
          </a:p>
          <a:p>
            <a:pPr marL="171450" indent="-171450">
              <a:buFontTx/>
              <a:buChar char="-"/>
            </a:pPr>
            <a:r>
              <a:rPr lang="es-CO" sz="105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Bloqueo por tipo de contenido</a:t>
            </a:r>
            <a:endParaRPr lang="es-CO" sz="11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103" name="Arrow: Left-Right 102">
            <a:extLst>
              <a:ext uri="{FF2B5EF4-FFF2-40B4-BE49-F238E27FC236}">
                <a16:creationId xmlns:a16="http://schemas.microsoft.com/office/drawing/2014/main" id="{A8EFA5E0-3826-B92F-9F0D-B736D189A24E}"/>
              </a:ext>
            </a:extLst>
          </p:cNvPr>
          <p:cNvSpPr/>
          <p:nvPr/>
        </p:nvSpPr>
        <p:spPr>
          <a:xfrm rot="16200000">
            <a:off x="2401801" y="4881574"/>
            <a:ext cx="605875" cy="327017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ED1229D0-5E35-1C61-EBFD-71AB99E9BFB4}"/>
              </a:ext>
            </a:extLst>
          </p:cNvPr>
          <p:cNvSpPr/>
          <p:nvPr/>
        </p:nvSpPr>
        <p:spPr>
          <a:xfrm>
            <a:off x="2088535" y="1862970"/>
            <a:ext cx="734178" cy="2030907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Lógica servicio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490F82-E29A-498D-9FA8-1D6CFACD6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22" y="922159"/>
            <a:ext cx="819551" cy="424731"/>
          </a:xfrm>
          <a:prstGeom prst="rect">
            <a:avLst/>
          </a:prstGeom>
        </p:spPr>
      </p:pic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D13AC88B-30DB-41DB-AFC5-9F89D805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10FB-6E27-4C7E-9CE6-0053453D25BA}" type="datetime1">
              <a:rPr lang="es-CO" smtClean="0"/>
              <a:t>9/06/2022</a:t>
            </a:fld>
            <a:endParaRPr lang="en-US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FB55C0A0-D1CD-4E32-9B96-A2E94EAC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cyber sec for Insurance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E74F57A4-D8BC-4E73-B673-FA9C633D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5866-3476-4ED1-A790-2BF012BFA109}" type="slidenum">
              <a:rPr lang="en-US" sz="2400" smtClean="0"/>
              <a:t>2</a:t>
            </a:fld>
            <a:endParaRPr 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E92EF7-1BB6-45A2-877A-CBC44A1ED65D}"/>
              </a:ext>
            </a:extLst>
          </p:cNvPr>
          <p:cNvSpPr txBox="1"/>
          <p:nvPr/>
        </p:nvSpPr>
        <p:spPr>
          <a:xfrm>
            <a:off x="8775428" y="592055"/>
            <a:ext cx="181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Aseguradora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BE47D62-B533-4EB7-839A-4AEAAB5F3111}"/>
              </a:ext>
            </a:extLst>
          </p:cNvPr>
          <p:cNvSpPr/>
          <p:nvPr/>
        </p:nvSpPr>
        <p:spPr>
          <a:xfrm>
            <a:off x="8327025" y="1548765"/>
            <a:ext cx="1513655" cy="1282929"/>
          </a:xfrm>
          <a:prstGeom prst="roundRect">
            <a:avLst>
              <a:gd name="adj" fmla="val 6919"/>
            </a:avLst>
          </a:prstGeom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4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CRM / ERP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1A19A5-F4EB-44F1-B27B-D8362041B70E}"/>
              </a:ext>
            </a:extLst>
          </p:cNvPr>
          <p:cNvSpPr txBox="1"/>
          <p:nvPr/>
        </p:nvSpPr>
        <p:spPr>
          <a:xfrm>
            <a:off x="5214246" y="1705142"/>
            <a:ext cx="1884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Obtención Licencias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2DED65-1958-46C3-B0FD-C716E7478609}"/>
              </a:ext>
            </a:extLst>
          </p:cNvPr>
          <p:cNvSpPr txBox="1"/>
          <p:nvPr/>
        </p:nvSpPr>
        <p:spPr>
          <a:xfrm>
            <a:off x="5189798" y="2002976"/>
            <a:ext cx="2564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Gestión Licencias</a:t>
            </a:r>
          </a:p>
          <a:p>
            <a:r>
              <a:rPr lang="es-CO" sz="9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Consulta, cancelación, activación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479605D-87B8-4067-916A-0B488B1FC7F2}"/>
              </a:ext>
            </a:extLst>
          </p:cNvPr>
          <p:cNvSpPr txBox="1"/>
          <p:nvPr/>
        </p:nvSpPr>
        <p:spPr>
          <a:xfrm>
            <a:off x="5204506" y="2423161"/>
            <a:ext cx="1852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Gestión de cuentas</a:t>
            </a:r>
          </a:p>
          <a:p>
            <a:r>
              <a:rPr lang="es-CO" sz="9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Consulta, cancelación</a:t>
            </a:r>
            <a:endParaRPr lang="es-CO" sz="11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B8157700-9C2F-43D2-841A-AE020F502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380" y="2195051"/>
            <a:ext cx="716187" cy="82809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2A2669F-A68B-4B3E-8842-715E2CE4F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4" y="973779"/>
            <a:ext cx="1133475" cy="895350"/>
          </a:xfrm>
          <a:prstGeom prst="rect">
            <a:avLst/>
          </a:prstGeom>
        </p:spPr>
      </p:pic>
      <p:pic>
        <p:nvPicPr>
          <p:cNvPr id="80" name="Picture 6" descr="Customer Service Clipart Service Provider - Customer Service Agent Icon -  Png Download - Full Size Clipart (#3899804) - PinClipart">
            <a:extLst>
              <a:ext uri="{FF2B5EF4-FFF2-40B4-BE49-F238E27FC236}">
                <a16:creationId xmlns:a16="http://schemas.microsoft.com/office/drawing/2014/main" id="{7B03143F-0C16-4723-8517-F098B06CE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169" y="2432716"/>
            <a:ext cx="617395" cy="54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Left-Right 59">
            <a:extLst>
              <a:ext uri="{FF2B5EF4-FFF2-40B4-BE49-F238E27FC236}">
                <a16:creationId xmlns:a16="http://schemas.microsoft.com/office/drawing/2014/main" id="{E7C24AC3-B362-41F9-8469-5C04D69D536F}"/>
              </a:ext>
            </a:extLst>
          </p:cNvPr>
          <p:cNvSpPr/>
          <p:nvPr/>
        </p:nvSpPr>
        <p:spPr>
          <a:xfrm>
            <a:off x="9729573" y="2459731"/>
            <a:ext cx="1716669" cy="525022"/>
          </a:xfrm>
          <a:prstGeom prst="leftRightArrow">
            <a:avLst>
              <a:gd name="adj1" fmla="val 50000"/>
              <a:gd name="adj2" fmla="val 4201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1E2E2B-78AB-4671-9DD1-99FD5D1FB8F6}"/>
              </a:ext>
            </a:extLst>
          </p:cNvPr>
          <p:cNvSpPr txBox="1"/>
          <p:nvPr/>
        </p:nvSpPr>
        <p:spPr>
          <a:xfrm>
            <a:off x="10028380" y="2206160"/>
            <a:ext cx="1513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100" b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Venta  &amp;  Posventa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4E8EC6-5129-4FAC-AF34-15F5D837E9A7}"/>
              </a:ext>
            </a:extLst>
          </p:cNvPr>
          <p:cNvCxnSpPr>
            <a:cxnSpLocks/>
          </p:cNvCxnSpPr>
          <p:nvPr/>
        </p:nvCxnSpPr>
        <p:spPr>
          <a:xfrm>
            <a:off x="1355275" y="1195115"/>
            <a:ext cx="0" cy="40480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FFAC0323-9FCD-D995-B9D7-1A65E8AAB64C}"/>
              </a:ext>
            </a:extLst>
          </p:cNvPr>
          <p:cNvGrpSpPr/>
          <p:nvPr/>
        </p:nvGrpSpPr>
        <p:grpSpPr>
          <a:xfrm>
            <a:off x="4800959" y="1816992"/>
            <a:ext cx="3423475" cy="255975"/>
            <a:chOff x="5301702" y="2513683"/>
            <a:chExt cx="3423475" cy="25597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D581C6B-0D82-4587-9B52-8640AC56D7F2}"/>
                </a:ext>
              </a:extLst>
            </p:cNvPr>
            <p:cNvGrpSpPr/>
            <p:nvPr/>
          </p:nvGrpSpPr>
          <p:grpSpPr>
            <a:xfrm>
              <a:off x="5301702" y="2513683"/>
              <a:ext cx="3171410" cy="255975"/>
              <a:chOff x="3782371" y="3048987"/>
              <a:chExt cx="3171818" cy="203821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DF9F27F-5072-483F-B6EA-0F753C386E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82371" y="3150898"/>
                <a:ext cx="2890572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B50D92AB-9650-4583-9286-60DF5B15AD03}"/>
                  </a:ext>
                </a:extLst>
              </p:cNvPr>
              <p:cNvSpPr/>
              <p:nvPr/>
            </p:nvSpPr>
            <p:spPr>
              <a:xfrm rot="10800000">
                <a:off x="6689269" y="3048987"/>
                <a:ext cx="264920" cy="203821"/>
              </a:xfrm>
              <a:prstGeom prst="arc">
                <a:avLst>
                  <a:gd name="adj1" fmla="val 16200000"/>
                  <a:gd name="adj2" fmla="val 5545751"/>
                </a:avLst>
              </a:prstGeom>
              <a:ln w="19050"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163EB32-1839-7018-676C-DFE57AC831EA}"/>
                </a:ext>
              </a:extLst>
            </p:cNvPr>
            <p:cNvCxnSpPr>
              <a:cxnSpLocks/>
            </p:cNvCxnSpPr>
            <p:nvPr/>
          </p:nvCxnSpPr>
          <p:spPr>
            <a:xfrm>
              <a:off x="8305591" y="2635297"/>
              <a:ext cx="419586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oval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293DBF8-6389-9D94-716B-9948D393DAE9}"/>
              </a:ext>
            </a:extLst>
          </p:cNvPr>
          <p:cNvGrpSpPr/>
          <p:nvPr/>
        </p:nvGrpSpPr>
        <p:grpSpPr>
          <a:xfrm>
            <a:off x="4800959" y="2219761"/>
            <a:ext cx="3423475" cy="255975"/>
            <a:chOff x="5301702" y="2513683"/>
            <a:chExt cx="3423475" cy="255975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4A2E3C1-E63C-D2AC-188D-E702E8DCBAD3}"/>
                </a:ext>
              </a:extLst>
            </p:cNvPr>
            <p:cNvGrpSpPr/>
            <p:nvPr/>
          </p:nvGrpSpPr>
          <p:grpSpPr>
            <a:xfrm>
              <a:off x="5301702" y="2513683"/>
              <a:ext cx="3171410" cy="255975"/>
              <a:chOff x="3782371" y="3048987"/>
              <a:chExt cx="3171818" cy="203821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6735570-B56A-7BEC-691E-71FED1AACB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82371" y="3150898"/>
                <a:ext cx="2890572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Arc 82">
                <a:extLst>
                  <a:ext uri="{FF2B5EF4-FFF2-40B4-BE49-F238E27FC236}">
                    <a16:creationId xmlns:a16="http://schemas.microsoft.com/office/drawing/2014/main" id="{FC01D2A5-DA29-FDBB-1379-D4A4CAF23324}"/>
                  </a:ext>
                </a:extLst>
              </p:cNvPr>
              <p:cNvSpPr/>
              <p:nvPr/>
            </p:nvSpPr>
            <p:spPr>
              <a:xfrm rot="10800000">
                <a:off x="6689269" y="3048987"/>
                <a:ext cx="264920" cy="203821"/>
              </a:xfrm>
              <a:prstGeom prst="arc">
                <a:avLst>
                  <a:gd name="adj1" fmla="val 16200000"/>
                  <a:gd name="adj2" fmla="val 5545751"/>
                </a:avLst>
              </a:prstGeom>
              <a:ln w="19050"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CD44112-10B0-21F0-18A7-82648EA3EE9B}"/>
                </a:ext>
              </a:extLst>
            </p:cNvPr>
            <p:cNvCxnSpPr>
              <a:cxnSpLocks/>
            </p:cNvCxnSpPr>
            <p:nvPr/>
          </p:nvCxnSpPr>
          <p:spPr>
            <a:xfrm>
              <a:off x="8305591" y="2635297"/>
              <a:ext cx="419586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oval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DB7E435-639B-0B7C-237B-A2CC7A497462}"/>
              </a:ext>
            </a:extLst>
          </p:cNvPr>
          <p:cNvGrpSpPr/>
          <p:nvPr/>
        </p:nvGrpSpPr>
        <p:grpSpPr>
          <a:xfrm>
            <a:off x="4833614" y="2666073"/>
            <a:ext cx="3423475" cy="255975"/>
            <a:chOff x="5301702" y="2513683"/>
            <a:chExt cx="3423475" cy="255975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6A985F45-283D-728F-452F-8D48766CF59F}"/>
                </a:ext>
              </a:extLst>
            </p:cNvPr>
            <p:cNvGrpSpPr/>
            <p:nvPr/>
          </p:nvGrpSpPr>
          <p:grpSpPr>
            <a:xfrm>
              <a:off x="5301702" y="2513683"/>
              <a:ext cx="3171410" cy="255975"/>
              <a:chOff x="3782371" y="3048987"/>
              <a:chExt cx="3171818" cy="203821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EA3891F-DD67-6C45-A974-51569D065A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82371" y="3150898"/>
                <a:ext cx="2890572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B13A5263-C089-6267-8C51-2F41E07D9262}"/>
                  </a:ext>
                </a:extLst>
              </p:cNvPr>
              <p:cNvSpPr/>
              <p:nvPr/>
            </p:nvSpPr>
            <p:spPr>
              <a:xfrm rot="10800000">
                <a:off x="6689269" y="3048987"/>
                <a:ext cx="264920" cy="203821"/>
              </a:xfrm>
              <a:prstGeom prst="arc">
                <a:avLst>
                  <a:gd name="adj1" fmla="val 16200000"/>
                  <a:gd name="adj2" fmla="val 5545751"/>
                </a:avLst>
              </a:prstGeom>
              <a:ln w="19050"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7E23BF5-B491-9F46-01AE-1F39BD3F6D52}"/>
                </a:ext>
              </a:extLst>
            </p:cNvPr>
            <p:cNvCxnSpPr>
              <a:cxnSpLocks/>
            </p:cNvCxnSpPr>
            <p:nvPr/>
          </p:nvCxnSpPr>
          <p:spPr>
            <a:xfrm>
              <a:off x="8305591" y="2635297"/>
              <a:ext cx="419586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oval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7F0B3D3F-E6FE-253D-CB8E-F77999110275}"/>
              </a:ext>
            </a:extLst>
          </p:cNvPr>
          <p:cNvSpPr txBox="1"/>
          <p:nvPr/>
        </p:nvSpPr>
        <p:spPr>
          <a:xfrm>
            <a:off x="685803" y="311573"/>
            <a:ext cx="10025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Arquitectura funcional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A0DC4E6-E87B-1125-6DD9-28D1C9839552}"/>
              </a:ext>
            </a:extLst>
          </p:cNvPr>
          <p:cNvCxnSpPr>
            <a:cxnSpLocks/>
          </p:cNvCxnSpPr>
          <p:nvPr/>
        </p:nvCxnSpPr>
        <p:spPr>
          <a:xfrm flipH="1">
            <a:off x="881748" y="163284"/>
            <a:ext cx="2917370" cy="0"/>
          </a:xfrm>
          <a:prstGeom prst="line">
            <a:avLst/>
          </a:prstGeom>
          <a:ln w="38100">
            <a:solidFill>
              <a:srgbClr val="3762A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B25F104-C5F4-B317-28F4-F6143C6CC553}"/>
              </a:ext>
            </a:extLst>
          </p:cNvPr>
          <p:cNvSpPr/>
          <p:nvPr/>
        </p:nvSpPr>
        <p:spPr>
          <a:xfrm>
            <a:off x="6452261" y="4111602"/>
            <a:ext cx="5037523" cy="941275"/>
          </a:xfrm>
          <a:prstGeom prst="roundRect">
            <a:avLst>
              <a:gd name="adj" fmla="val 5351"/>
            </a:avLst>
          </a:prstGeom>
          <a:solidFill>
            <a:schemeClr val="accent6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b" anchorCtr="0"/>
          <a:lstStyle/>
          <a:p>
            <a:pPr algn="r"/>
            <a:r>
              <a:rPr lang="es-CO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Aplicación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18491D7-1D2D-5554-23F6-30E7F080776A}"/>
              </a:ext>
            </a:extLst>
          </p:cNvPr>
          <p:cNvSpPr/>
          <p:nvPr/>
        </p:nvSpPr>
        <p:spPr>
          <a:xfrm>
            <a:off x="7147129" y="4271761"/>
            <a:ext cx="574866" cy="555762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Perfil usuario Local</a:t>
            </a:r>
            <a:endParaRPr lang="es-CO" sz="10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E47FDC2-20D3-6F28-1683-06F3B53FA878}"/>
              </a:ext>
            </a:extLst>
          </p:cNvPr>
          <p:cNvSpPr/>
          <p:nvPr/>
        </p:nvSpPr>
        <p:spPr>
          <a:xfrm>
            <a:off x="7771852" y="4263138"/>
            <a:ext cx="1059778" cy="555762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Autenticación</a:t>
            </a:r>
            <a:endParaRPr lang="es-CO" sz="10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E8AD323-E7D1-4517-7444-593737E58F4D}"/>
              </a:ext>
            </a:extLst>
          </p:cNvPr>
          <p:cNvSpPr/>
          <p:nvPr/>
        </p:nvSpPr>
        <p:spPr>
          <a:xfrm>
            <a:off x="6588188" y="4271761"/>
            <a:ext cx="521402" cy="555762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DNS / VPN</a:t>
            </a:r>
            <a:endParaRPr lang="es-CO" sz="10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116702C-CB79-CAA3-7BD9-51D6EABCAE75}"/>
              </a:ext>
            </a:extLst>
          </p:cNvPr>
          <p:cNvSpPr/>
          <p:nvPr/>
        </p:nvSpPr>
        <p:spPr>
          <a:xfrm>
            <a:off x="8881487" y="4271688"/>
            <a:ext cx="699742" cy="555762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Antivirus</a:t>
            </a:r>
            <a:endParaRPr lang="es-CO" sz="10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F95848C-7DC9-CA6F-0BCA-0996A323AFB5}"/>
              </a:ext>
            </a:extLst>
          </p:cNvPr>
          <p:cNvSpPr/>
          <p:nvPr/>
        </p:nvSpPr>
        <p:spPr>
          <a:xfrm>
            <a:off x="9631086" y="4282574"/>
            <a:ext cx="699742" cy="555762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Email check</a:t>
            </a:r>
            <a:endParaRPr lang="es-CO" sz="10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F4A966F-524C-DFA7-7BEA-A69249EA36BD}"/>
              </a:ext>
            </a:extLst>
          </p:cNvPr>
          <p:cNvSpPr/>
          <p:nvPr/>
        </p:nvSpPr>
        <p:spPr>
          <a:xfrm>
            <a:off x="10372560" y="4271688"/>
            <a:ext cx="1029664" cy="555762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Notificaciones</a:t>
            </a:r>
            <a:endParaRPr lang="es-CO" sz="10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C42D42B-93A4-6A7D-A37C-A0B4D4B5E542}"/>
              </a:ext>
            </a:extLst>
          </p:cNvPr>
          <p:cNvCxnSpPr>
            <a:cxnSpLocks/>
          </p:cNvCxnSpPr>
          <p:nvPr/>
        </p:nvCxnSpPr>
        <p:spPr>
          <a:xfrm flipV="1">
            <a:off x="5257800" y="4838336"/>
            <a:ext cx="1091224" cy="97116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4B9E8DE-D25A-F0B4-A7F2-3DB422B367BF}"/>
              </a:ext>
            </a:extLst>
          </p:cNvPr>
          <p:cNvCxnSpPr>
            <a:cxnSpLocks/>
          </p:cNvCxnSpPr>
          <p:nvPr/>
        </p:nvCxnSpPr>
        <p:spPr>
          <a:xfrm>
            <a:off x="5168128" y="4158989"/>
            <a:ext cx="1171677" cy="4908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DDE6C841-D356-B291-7FA2-02A748CEC531}"/>
              </a:ext>
            </a:extLst>
          </p:cNvPr>
          <p:cNvSpPr/>
          <p:nvPr/>
        </p:nvSpPr>
        <p:spPr>
          <a:xfrm>
            <a:off x="6349024" y="3068437"/>
            <a:ext cx="3914241" cy="957870"/>
          </a:xfrm>
          <a:prstGeom prst="borderCallout1">
            <a:avLst>
              <a:gd name="adj1" fmla="val 69934"/>
              <a:gd name="adj2" fmla="val -5830"/>
              <a:gd name="adj3" fmla="val 147192"/>
              <a:gd name="adj4" fmla="val -2166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Registro usuario, Activación de licencia</a:t>
            </a:r>
          </a:p>
          <a:p>
            <a:r>
              <a:rPr lang="es-CO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Actualización  de perfil individual (app</a:t>
            </a:r>
            <a:r>
              <a:rPr lang="es-CO" sz="10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s-CO" sz="1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Backend</a:t>
            </a:r>
            <a:r>
              <a:rPr lang="es-CO" sz="10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es-CO" sz="10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Manejo de sesión: </a:t>
            </a:r>
            <a:r>
              <a:rPr lang="es-CO" sz="1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Login</a:t>
            </a:r>
            <a:r>
              <a:rPr lang="es-CO" sz="10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 /</a:t>
            </a:r>
            <a:r>
              <a:rPr lang="es-CO" sz="1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Logout</a:t>
            </a:r>
            <a:endParaRPr lang="es-CO" sz="1000" dirty="0">
              <a:solidFill>
                <a:schemeClr val="tx1">
                  <a:lumMod val="85000"/>
                  <a:lumOff val="15000"/>
                </a:schemeClr>
              </a:solidFill>
              <a:sym typeface="Wingdings" panose="05000000000000000000" pitchFamily="2" charset="2"/>
            </a:endParaRPr>
          </a:p>
          <a:p>
            <a:r>
              <a:rPr lang="es-CO" sz="1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Keep-alive</a:t>
            </a:r>
            <a:r>
              <a:rPr lang="es-CO" sz="10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:  Manejo de sesión, Validez licencia</a:t>
            </a:r>
          </a:p>
          <a:p>
            <a:r>
              <a:rPr lang="es-CO" sz="1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Notifiaciones</a:t>
            </a:r>
            <a:r>
              <a:rPr lang="es-CO" sz="10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 : SMS, Correo, </a:t>
            </a:r>
            <a:r>
              <a:rPr lang="es-CO" sz="1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Push</a:t>
            </a:r>
            <a:endParaRPr lang="es-CO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1" name="Callout: Line 90">
            <a:extLst>
              <a:ext uri="{FF2B5EF4-FFF2-40B4-BE49-F238E27FC236}">
                <a16:creationId xmlns:a16="http://schemas.microsoft.com/office/drawing/2014/main" id="{34E7CB66-8A5D-4B6B-E8A1-3B0ED90FF680}"/>
              </a:ext>
            </a:extLst>
          </p:cNvPr>
          <p:cNvSpPr/>
          <p:nvPr/>
        </p:nvSpPr>
        <p:spPr>
          <a:xfrm>
            <a:off x="5931138" y="5690443"/>
            <a:ext cx="1314099" cy="549862"/>
          </a:xfrm>
          <a:prstGeom prst="borderCallout1">
            <a:avLst>
              <a:gd name="adj1" fmla="val 69934"/>
              <a:gd name="adj2" fmla="val -5830"/>
              <a:gd name="adj3" fmla="val -43046"/>
              <a:gd name="adj4" fmla="val -4580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s-CO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onsultas</a:t>
            </a:r>
            <a:r>
              <a:rPr lang="es-CO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DNS trafico de internet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DA4151CD-947A-9129-766B-14C958315DB5}"/>
              </a:ext>
            </a:extLst>
          </p:cNvPr>
          <p:cNvSpPr/>
          <p:nvPr/>
        </p:nvSpPr>
        <p:spPr>
          <a:xfrm>
            <a:off x="8826738" y="5720016"/>
            <a:ext cx="1363486" cy="520289"/>
          </a:xfrm>
          <a:prstGeom prst="roundRect">
            <a:avLst>
              <a:gd name="adj" fmla="val 5351"/>
            </a:avLst>
          </a:prstGeom>
          <a:solidFill>
            <a:schemeClr val="accent2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b" anchorCtr="0"/>
          <a:lstStyle/>
          <a:p>
            <a:pPr algn="r"/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Email check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1B9A1D0-80DA-6DAD-5E3D-002D45E965FE}"/>
              </a:ext>
            </a:extLst>
          </p:cNvPr>
          <p:cNvCxnSpPr>
            <a:cxnSpLocks/>
          </p:cNvCxnSpPr>
          <p:nvPr/>
        </p:nvCxnSpPr>
        <p:spPr>
          <a:xfrm flipH="1" flipV="1">
            <a:off x="9404816" y="5072743"/>
            <a:ext cx="17355" cy="57486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97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B490F82-E29A-498D-9FA8-1D6CFACD6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22" y="922159"/>
            <a:ext cx="819551" cy="424731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B5FD2F2-173D-4702-9D65-3401DD6168BF}"/>
              </a:ext>
            </a:extLst>
          </p:cNvPr>
          <p:cNvSpPr/>
          <p:nvPr/>
        </p:nvSpPr>
        <p:spPr>
          <a:xfrm>
            <a:off x="838200" y="1469083"/>
            <a:ext cx="4273469" cy="3603660"/>
          </a:xfrm>
          <a:prstGeom prst="roundRect">
            <a:avLst>
              <a:gd name="adj" fmla="val 3539"/>
            </a:avLst>
          </a:prstGeom>
          <a:solidFill>
            <a:srgbClr val="3762AF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r"/>
            <a:r>
              <a:rPr lang="es-CO" sz="1400" b="1">
                <a:solidFill>
                  <a:schemeClr val="bg1"/>
                </a:solidFill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Gestor de Licencias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D13AC88B-30DB-41DB-AFC5-9F89D805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10FB-6E27-4C7E-9CE6-0053453D25BA}" type="datetime1">
              <a:rPr lang="es-CO" smtClean="0"/>
              <a:t>10/06/2022</a:t>
            </a:fld>
            <a:endParaRPr lang="en-US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FB55C0A0-D1CD-4E32-9B96-A2E94EAC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cyber sec for Insurance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E74F57A4-D8BC-4E73-B673-FA9C633D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5866-3476-4ED1-A790-2BF012BFA109}" type="slidenum">
              <a:rPr lang="en-US" sz="2400" smtClean="0"/>
              <a:t>3</a:t>
            </a:fld>
            <a:endParaRPr lang="en-US" sz="24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4E8EC6-5129-4FAC-AF34-15F5D837E9A7}"/>
              </a:ext>
            </a:extLst>
          </p:cNvPr>
          <p:cNvCxnSpPr>
            <a:cxnSpLocks/>
          </p:cNvCxnSpPr>
          <p:nvPr/>
        </p:nvCxnSpPr>
        <p:spPr>
          <a:xfrm>
            <a:off x="1355275" y="1195115"/>
            <a:ext cx="0" cy="40480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E8228EB-8242-1A24-41F4-84FD3FD79F38}"/>
              </a:ext>
            </a:extLst>
          </p:cNvPr>
          <p:cNvSpPr/>
          <p:nvPr/>
        </p:nvSpPr>
        <p:spPr>
          <a:xfrm>
            <a:off x="836048" y="5144502"/>
            <a:ext cx="4299078" cy="1306182"/>
          </a:xfrm>
          <a:prstGeom prst="roundRect">
            <a:avLst>
              <a:gd name="adj" fmla="val 5351"/>
            </a:avLst>
          </a:prstGeom>
          <a:solidFill>
            <a:srgbClr val="7B1F7D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b" anchorCtr="0"/>
          <a:lstStyle/>
          <a:p>
            <a:pPr algn="r"/>
            <a:r>
              <a:rPr lang="es-CO" sz="1400" b="1">
                <a:solidFill>
                  <a:schemeClr val="bg1"/>
                </a:solidFill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BackEnd APP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F0B3D3F-E6FE-253D-CB8E-F77999110275}"/>
              </a:ext>
            </a:extLst>
          </p:cNvPr>
          <p:cNvSpPr txBox="1"/>
          <p:nvPr/>
        </p:nvSpPr>
        <p:spPr>
          <a:xfrm>
            <a:off x="653050" y="279264"/>
            <a:ext cx="10025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Registro de usuario &amp; activación de licencia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A0DC4E6-E87B-1125-6DD9-28D1C9839552}"/>
              </a:ext>
            </a:extLst>
          </p:cNvPr>
          <p:cNvCxnSpPr>
            <a:cxnSpLocks/>
          </p:cNvCxnSpPr>
          <p:nvPr/>
        </p:nvCxnSpPr>
        <p:spPr>
          <a:xfrm flipH="1">
            <a:off x="881748" y="163284"/>
            <a:ext cx="2917370" cy="0"/>
          </a:xfrm>
          <a:prstGeom prst="line">
            <a:avLst/>
          </a:prstGeom>
          <a:ln w="38100">
            <a:solidFill>
              <a:srgbClr val="3762A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54B5075-7682-B237-F5F9-F9B1A6491081}"/>
              </a:ext>
            </a:extLst>
          </p:cNvPr>
          <p:cNvSpPr/>
          <p:nvPr/>
        </p:nvSpPr>
        <p:spPr>
          <a:xfrm>
            <a:off x="1115900" y="1850571"/>
            <a:ext cx="1148958" cy="2030907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Web Server Interfaz </a:t>
            </a:r>
            <a:r>
              <a:rPr lang="es-CO" sz="110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de administración</a:t>
            </a:r>
            <a:endParaRPr lang="es-CO" sz="11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38613F4-67F0-BB27-D4D7-5647F8E53008}"/>
              </a:ext>
            </a:extLst>
          </p:cNvPr>
          <p:cNvSpPr/>
          <p:nvPr/>
        </p:nvSpPr>
        <p:spPr>
          <a:xfrm>
            <a:off x="3107726" y="2985513"/>
            <a:ext cx="1216936" cy="458696"/>
          </a:xfrm>
          <a:prstGeom prst="roundRect">
            <a:avLst>
              <a:gd name="adj" fmla="val 13361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Catálogo </a:t>
            </a:r>
            <a:r>
              <a:rPr lang="es-CO" sz="110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de productos</a:t>
            </a:r>
            <a:endParaRPr lang="es-CO" sz="11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CEAE43D-4728-058A-8141-52EFCA8ED910}"/>
              </a:ext>
            </a:extLst>
          </p:cNvPr>
          <p:cNvSpPr/>
          <p:nvPr/>
        </p:nvSpPr>
        <p:spPr>
          <a:xfrm>
            <a:off x="3107726" y="3584442"/>
            <a:ext cx="1215051" cy="458696"/>
          </a:xfrm>
          <a:prstGeom prst="roundRect">
            <a:avLst>
              <a:gd name="adj" fmla="val 13361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BD Licencias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29FF7D5-29CD-53E0-DD61-5F4FBA68F9C8}"/>
              </a:ext>
            </a:extLst>
          </p:cNvPr>
          <p:cNvSpPr/>
          <p:nvPr/>
        </p:nvSpPr>
        <p:spPr>
          <a:xfrm>
            <a:off x="3107732" y="2408788"/>
            <a:ext cx="1215051" cy="458696"/>
          </a:xfrm>
          <a:prstGeom prst="roundRect">
            <a:avLst>
              <a:gd name="adj" fmla="val 13361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BD Usuarios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30E5B36-0A95-342B-5D95-9A89C46EEB74}"/>
              </a:ext>
            </a:extLst>
          </p:cNvPr>
          <p:cNvSpPr/>
          <p:nvPr/>
        </p:nvSpPr>
        <p:spPr>
          <a:xfrm>
            <a:off x="3107726" y="1853621"/>
            <a:ext cx="1215053" cy="458696"/>
          </a:xfrm>
          <a:prstGeom prst="roundRect">
            <a:avLst>
              <a:gd name="adj" fmla="val 13361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BD Socios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214D537-DF03-E2D3-9600-852E89CBD219}"/>
              </a:ext>
            </a:extLst>
          </p:cNvPr>
          <p:cNvSpPr/>
          <p:nvPr/>
        </p:nvSpPr>
        <p:spPr>
          <a:xfrm rot="16200000">
            <a:off x="3094805" y="3147671"/>
            <a:ext cx="3058467" cy="464268"/>
          </a:xfrm>
          <a:prstGeom prst="roundRect">
            <a:avLst>
              <a:gd name="adj" fmla="val 13361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Capa de Integración (Web </a:t>
            </a:r>
            <a:r>
              <a:rPr lang="en-US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Services</a:t>
            </a:r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409BAD9-0928-07C1-406C-1B1FACD65F48}"/>
              </a:ext>
            </a:extLst>
          </p:cNvPr>
          <p:cNvSpPr/>
          <p:nvPr/>
        </p:nvSpPr>
        <p:spPr>
          <a:xfrm>
            <a:off x="3107726" y="4171828"/>
            <a:ext cx="1215052" cy="435362"/>
          </a:xfrm>
          <a:prstGeom prst="roundRect">
            <a:avLst>
              <a:gd name="adj" fmla="val 13361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Reportes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2C2A8DB-DF4F-5A58-759F-B7580388512D}"/>
              </a:ext>
            </a:extLst>
          </p:cNvPr>
          <p:cNvSpPr/>
          <p:nvPr/>
        </p:nvSpPr>
        <p:spPr>
          <a:xfrm>
            <a:off x="1094715" y="4670386"/>
            <a:ext cx="3761458" cy="301849"/>
          </a:xfrm>
          <a:prstGeom prst="roundRect">
            <a:avLst>
              <a:gd name="adj" fmla="val 13361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sz="11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D3BF6FE-16A2-D404-CC8E-9EC027C1D624}"/>
              </a:ext>
            </a:extLst>
          </p:cNvPr>
          <p:cNvSpPr/>
          <p:nvPr/>
        </p:nvSpPr>
        <p:spPr>
          <a:xfrm>
            <a:off x="1094715" y="4003671"/>
            <a:ext cx="1899539" cy="614439"/>
          </a:xfrm>
          <a:prstGeom prst="roundRect">
            <a:avLst>
              <a:gd name="adj" fmla="val 13361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Notificaciones (SMS, Mail, </a:t>
            </a:r>
            <a:r>
              <a:rPr lang="es-CO" sz="1100" dirty="0" err="1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Push</a:t>
            </a:r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405CF72-02D3-551E-EEF0-1535D2521694}"/>
              </a:ext>
            </a:extLst>
          </p:cNvPr>
          <p:cNvSpPr/>
          <p:nvPr/>
        </p:nvSpPr>
        <p:spPr>
          <a:xfrm>
            <a:off x="1366844" y="5296278"/>
            <a:ext cx="3573835" cy="841133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400" b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Filtro DNS</a:t>
            </a:r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es-CO" sz="105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Detección Phishing / Páginas peligrosas</a:t>
            </a:r>
          </a:p>
          <a:p>
            <a:pPr marL="171450" indent="-171450">
              <a:buFontTx/>
              <a:buChar char="-"/>
            </a:pPr>
            <a:r>
              <a:rPr lang="es-CO" sz="105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Bloqueo por tipo de contenido</a:t>
            </a:r>
            <a:endParaRPr lang="es-CO" sz="11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73" name="Arrow: Left-Right 72">
            <a:extLst>
              <a:ext uri="{FF2B5EF4-FFF2-40B4-BE49-F238E27FC236}">
                <a16:creationId xmlns:a16="http://schemas.microsoft.com/office/drawing/2014/main" id="{3D56EB5C-020A-23F9-EA05-1905941D0A8C}"/>
              </a:ext>
            </a:extLst>
          </p:cNvPr>
          <p:cNvSpPr/>
          <p:nvPr/>
        </p:nvSpPr>
        <p:spPr>
          <a:xfrm rot="16200000">
            <a:off x="2630400" y="4881574"/>
            <a:ext cx="605875" cy="327017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B25F104-C5F4-B317-28F4-F6143C6CC553}"/>
              </a:ext>
            </a:extLst>
          </p:cNvPr>
          <p:cNvSpPr/>
          <p:nvPr/>
        </p:nvSpPr>
        <p:spPr>
          <a:xfrm>
            <a:off x="6452261" y="4111602"/>
            <a:ext cx="5037523" cy="941275"/>
          </a:xfrm>
          <a:prstGeom prst="roundRect">
            <a:avLst>
              <a:gd name="adj" fmla="val 5351"/>
            </a:avLst>
          </a:prstGeom>
          <a:solidFill>
            <a:schemeClr val="accent6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b" anchorCtr="0"/>
          <a:lstStyle/>
          <a:p>
            <a:pPr algn="r"/>
            <a:r>
              <a:rPr lang="es-CO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Aplicación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18491D7-1D2D-5554-23F6-30E7F080776A}"/>
              </a:ext>
            </a:extLst>
          </p:cNvPr>
          <p:cNvSpPr/>
          <p:nvPr/>
        </p:nvSpPr>
        <p:spPr>
          <a:xfrm>
            <a:off x="7147129" y="4271761"/>
            <a:ext cx="574866" cy="555762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Perfil usuario Local</a:t>
            </a:r>
            <a:endParaRPr lang="es-CO" sz="10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E47FDC2-20D3-6F28-1683-06F3B53FA878}"/>
              </a:ext>
            </a:extLst>
          </p:cNvPr>
          <p:cNvSpPr/>
          <p:nvPr/>
        </p:nvSpPr>
        <p:spPr>
          <a:xfrm>
            <a:off x="7771852" y="4263138"/>
            <a:ext cx="1059778" cy="555762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Autenticación</a:t>
            </a:r>
            <a:endParaRPr lang="es-CO" sz="10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E8AD323-E7D1-4517-7444-593737E58F4D}"/>
              </a:ext>
            </a:extLst>
          </p:cNvPr>
          <p:cNvSpPr/>
          <p:nvPr/>
        </p:nvSpPr>
        <p:spPr>
          <a:xfrm>
            <a:off x="6588188" y="4271761"/>
            <a:ext cx="521402" cy="555762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DNS / VPN</a:t>
            </a:r>
            <a:endParaRPr lang="es-CO" sz="10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116702C-CB79-CAA3-7BD9-51D6EABCAE75}"/>
              </a:ext>
            </a:extLst>
          </p:cNvPr>
          <p:cNvSpPr/>
          <p:nvPr/>
        </p:nvSpPr>
        <p:spPr>
          <a:xfrm>
            <a:off x="8881487" y="4271688"/>
            <a:ext cx="699742" cy="555762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Antivirus</a:t>
            </a:r>
            <a:endParaRPr lang="es-CO" sz="10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F95848C-7DC9-CA6F-0BCA-0996A323AFB5}"/>
              </a:ext>
            </a:extLst>
          </p:cNvPr>
          <p:cNvSpPr/>
          <p:nvPr/>
        </p:nvSpPr>
        <p:spPr>
          <a:xfrm>
            <a:off x="9631086" y="4282574"/>
            <a:ext cx="699742" cy="555762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Email check</a:t>
            </a:r>
            <a:endParaRPr lang="es-CO" sz="10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F4A966F-524C-DFA7-7BEA-A69249EA36BD}"/>
              </a:ext>
            </a:extLst>
          </p:cNvPr>
          <p:cNvSpPr/>
          <p:nvPr/>
        </p:nvSpPr>
        <p:spPr>
          <a:xfrm>
            <a:off x="10372560" y="4271688"/>
            <a:ext cx="1029664" cy="555762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Notificaciones</a:t>
            </a:r>
            <a:endParaRPr lang="es-CO" sz="10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DA4151CD-947A-9129-766B-14C958315DB5}"/>
              </a:ext>
            </a:extLst>
          </p:cNvPr>
          <p:cNvSpPr/>
          <p:nvPr/>
        </p:nvSpPr>
        <p:spPr>
          <a:xfrm>
            <a:off x="8826738" y="5720016"/>
            <a:ext cx="1363486" cy="520289"/>
          </a:xfrm>
          <a:prstGeom prst="roundRect">
            <a:avLst>
              <a:gd name="adj" fmla="val 5351"/>
            </a:avLst>
          </a:prstGeom>
          <a:solidFill>
            <a:schemeClr val="accent2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b" anchorCtr="0"/>
          <a:lstStyle/>
          <a:p>
            <a:pPr algn="r"/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Email check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1B9A1D0-80DA-6DAD-5E3D-002D45E965FE}"/>
              </a:ext>
            </a:extLst>
          </p:cNvPr>
          <p:cNvCxnSpPr>
            <a:cxnSpLocks/>
          </p:cNvCxnSpPr>
          <p:nvPr/>
        </p:nvCxnSpPr>
        <p:spPr>
          <a:xfrm flipH="1" flipV="1">
            <a:off x="9404816" y="5072743"/>
            <a:ext cx="17355" cy="57486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453FC59-2462-3EC0-983E-06D5F6261B96}"/>
              </a:ext>
            </a:extLst>
          </p:cNvPr>
          <p:cNvSpPr/>
          <p:nvPr/>
        </p:nvSpPr>
        <p:spPr>
          <a:xfrm>
            <a:off x="3750952" y="2775698"/>
            <a:ext cx="4206506" cy="1578587"/>
          </a:xfrm>
          <a:custGeom>
            <a:avLst/>
            <a:gdLst>
              <a:gd name="connsiteX0" fmla="*/ 3810000 w 3810000"/>
              <a:gd name="connsiteY0" fmla="*/ 1839686 h 1839686"/>
              <a:gd name="connsiteX1" fmla="*/ 2427514 w 3810000"/>
              <a:gd name="connsiteY1" fmla="*/ 478971 h 1839686"/>
              <a:gd name="connsiteX2" fmla="*/ 0 w 3810000"/>
              <a:gd name="connsiteY2" fmla="*/ 0 h 183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0" h="1839686">
                <a:moveTo>
                  <a:pt x="3810000" y="1839686"/>
                </a:moveTo>
                <a:cubicBezTo>
                  <a:pt x="3436257" y="1312635"/>
                  <a:pt x="3062514" y="785585"/>
                  <a:pt x="2427514" y="478971"/>
                </a:cubicBezTo>
                <a:cubicBezTo>
                  <a:pt x="1792514" y="172357"/>
                  <a:pt x="896257" y="86178"/>
                  <a:pt x="0" y="0"/>
                </a:cubicBezTo>
              </a:path>
            </a:pathLst>
          </a:custGeom>
          <a:noFill/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83F7D2-2DEE-9959-1FC5-38F4D9B38F1F}"/>
              </a:ext>
            </a:extLst>
          </p:cNvPr>
          <p:cNvSpPr/>
          <p:nvPr/>
        </p:nvSpPr>
        <p:spPr>
          <a:xfrm>
            <a:off x="7750152" y="4144471"/>
            <a:ext cx="291583" cy="253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1</a:t>
            </a:r>
            <a:endParaRPr lang="es-CO" sz="1400" b="1" dirty="0"/>
          </a:p>
        </p:txBody>
      </p:sp>
      <p:sp>
        <p:nvSpPr>
          <p:cNvPr id="70" name="Callout: Bent Line 69">
            <a:extLst>
              <a:ext uri="{FF2B5EF4-FFF2-40B4-BE49-F238E27FC236}">
                <a16:creationId xmlns:a16="http://schemas.microsoft.com/office/drawing/2014/main" id="{A1F74BB6-3704-AE6B-EBEC-BF04EADDD3F5}"/>
              </a:ext>
            </a:extLst>
          </p:cNvPr>
          <p:cNvSpPr/>
          <p:nvPr/>
        </p:nvSpPr>
        <p:spPr>
          <a:xfrm>
            <a:off x="5665922" y="5325042"/>
            <a:ext cx="1926771" cy="461665"/>
          </a:xfrm>
          <a:prstGeom prst="borderCallout2">
            <a:avLst>
              <a:gd name="adj1" fmla="val 37377"/>
              <a:gd name="adj2" fmla="val -8333"/>
              <a:gd name="adj3" fmla="val -45150"/>
              <a:gd name="adj4" fmla="val -19492"/>
              <a:gd name="adj5" fmla="val -243547"/>
              <a:gd name="adj6" fmla="val -135933"/>
            </a:avLst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900">
                <a:solidFill>
                  <a:schemeClr val="tx1">
                    <a:lumMod val="85000"/>
                    <a:lumOff val="15000"/>
                  </a:schemeClr>
                </a:solidFill>
              </a:rPr>
              <a:t>Se envia un One Time Password, para  terminar el registro (SMS &amp; correo)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1C1ADDA5-54AD-55F9-775F-6524A272F978}"/>
              </a:ext>
            </a:extLst>
          </p:cNvPr>
          <p:cNvSpPr/>
          <p:nvPr/>
        </p:nvSpPr>
        <p:spPr>
          <a:xfrm>
            <a:off x="2317134" y="1862970"/>
            <a:ext cx="734178" cy="2030907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Lógica servicio</a:t>
            </a: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04E0790A-1111-E14E-9F4B-142CF944BBF6}"/>
              </a:ext>
            </a:extLst>
          </p:cNvPr>
          <p:cNvSpPr/>
          <p:nvPr/>
        </p:nvSpPr>
        <p:spPr>
          <a:xfrm>
            <a:off x="2362420" y="2797629"/>
            <a:ext cx="5528223" cy="1881320"/>
          </a:xfrm>
          <a:custGeom>
            <a:avLst/>
            <a:gdLst>
              <a:gd name="connsiteX0" fmla="*/ 805323 w 5595037"/>
              <a:gd name="connsiteY0" fmla="*/ 0 h 1905000"/>
              <a:gd name="connsiteX1" fmla="*/ 380780 w 5595037"/>
              <a:gd name="connsiteY1" fmla="*/ 1349828 h 1905000"/>
              <a:gd name="connsiteX2" fmla="*/ 5595037 w 5595037"/>
              <a:gd name="connsiteY2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037" h="1905000">
                <a:moveTo>
                  <a:pt x="805323" y="0"/>
                </a:moveTo>
                <a:cubicBezTo>
                  <a:pt x="193908" y="516164"/>
                  <a:pt x="-417506" y="1032328"/>
                  <a:pt x="380780" y="1349828"/>
                </a:cubicBezTo>
                <a:cubicBezTo>
                  <a:pt x="1179066" y="1667328"/>
                  <a:pt x="3387051" y="1786164"/>
                  <a:pt x="5595037" y="1905000"/>
                </a:cubicBezTo>
              </a:path>
            </a:pathLst>
          </a:custGeom>
          <a:noFill/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00C7201-9B58-D233-D7B3-03CF238A3E78}"/>
              </a:ext>
            </a:extLst>
          </p:cNvPr>
          <p:cNvSpPr/>
          <p:nvPr/>
        </p:nvSpPr>
        <p:spPr>
          <a:xfrm>
            <a:off x="2745184" y="3916314"/>
            <a:ext cx="291583" cy="253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3</a:t>
            </a:r>
            <a:endParaRPr lang="es-CO" sz="1400" b="1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C225967-39D8-C22F-AEEF-0AAE567DF581}"/>
              </a:ext>
            </a:extLst>
          </p:cNvPr>
          <p:cNvSpPr/>
          <p:nvPr/>
        </p:nvSpPr>
        <p:spPr>
          <a:xfrm>
            <a:off x="4173949" y="2679228"/>
            <a:ext cx="4099524" cy="1647403"/>
          </a:xfrm>
          <a:custGeom>
            <a:avLst/>
            <a:gdLst>
              <a:gd name="connsiteX0" fmla="*/ 4669971 w 4669971"/>
              <a:gd name="connsiteY0" fmla="*/ 1937657 h 1937657"/>
              <a:gd name="connsiteX1" fmla="*/ 3418114 w 4669971"/>
              <a:gd name="connsiteY1" fmla="*/ 435428 h 1937657"/>
              <a:gd name="connsiteX2" fmla="*/ 0 w 4669971"/>
              <a:gd name="connsiteY2" fmla="*/ 0 h 193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9971" h="1937657">
                <a:moveTo>
                  <a:pt x="4669971" y="1937657"/>
                </a:moveTo>
                <a:cubicBezTo>
                  <a:pt x="4433206" y="1348014"/>
                  <a:pt x="4196442" y="758371"/>
                  <a:pt x="3418114" y="435428"/>
                </a:cubicBezTo>
                <a:cubicBezTo>
                  <a:pt x="2639786" y="112485"/>
                  <a:pt x="1319893" y="56242"/>
                  <a:pt x="0" y="0"/>
                </a:cubicBezTo>
              </a:path>
            </a:pathLst>
          </a:custGeom>
          <a:noFill/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7E1B74C-DCA6-5954-EF49-EF3D96D739D2}"/>
              </a:ext>
            </a:extLst>
          </p:cNvPr>
          <p:cNvSpPr/>
          <p:nvPr/>
        </p:nvSpPr>
        <p:spPr>
          <a:xfrm>
            <a:off x="8109638" y="4144678"/>
            <a:ext cx="291583" cy="253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4</a:t>
            </a:r>
            <a:endParaRPr lang="es-CO" sz="1400" b="1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E519ECE-3BBF-4631-47FD-7E56509997A5}"/>
              </a:ext>
            </a:extLst>
          </p:cNvPr>
          <p:cNvSpPr/>
          <p:nvPr/>
        </p:nvSpPr>
        <p:spPr>
          <a:xfrm>
            <a:off x="4191000" y="2547257"/>
            <a:ext cx="4480643" cy="1807028"/>
          </a:xfrm>
          <a:custGeom>
            <a:avLst/>
            <a:gdLst>
              <a:gd name="connsiteX0" fmla="*/ 0 w 4506686"/>
              <a:gd name="connsiteY0" fmla="*/ 0 h 1730829"/>
              <a:gd name="connsiteX1" fmla="*/ 2960914 w 4506686"/>
              <a:gd name="connsiteY1" fmla="*/ 174172 h 1730829"/>
              <a:gd name="connsiteX2" fmla="*/ 4506686 w 4506686"/>
              <a:gd name="connsiteY2" fmla="*/ 1730829 h 1730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6686" h="1730829">
                <a:moveTo>
                  <a:pt x="0" y="0"/>
                </a:moveTo>
                <a:lnTo>
                  <a:pt x="2960914" y="174172"/>
                </a:lnTo>
                <a:cubicBezTo>
                  <a:pt x="3712028" y="462643"/>
                  <a:pt x="4109357" y="1096736"/>
                  <a:pt x="4506686" y="1730829"/>
                </a:cubicBezTo>
              </a:path>
            </a:pathLst>
          </a:custGeom>
          <a:noFill/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27AF541-7C29-0F0A-AF3E-38C543F3B6CE}"/>
              </a:ext>
            </a:extLst>
          </p:cNvPr>
          <p:cNvSpPr/>
          <p:nvPr/>
        </p:nvSpPr>
        <p:spPr>
          <a:xfrm>
            <a:off x="4036721" y="2348324"/>
            <a:ext cx="291583" cy="253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5</a:t>
            </a:r>
            <a:endParaRPr lang="es-CO" sz="1400" b="1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97D961A-112D-CC21-4C0C-422C0B0DB142}"/>
              </a:ext>
            </a:extLst>
          </p:cNvPr>
          <p:cNvSpPr/>
          <p:nvPr/>
        </p:nvSpPr>
        <p:spPr>
          <a:xfrm>
            <a:off x="8674793" y="4090613"/>
            <a:ext cx="291583" cy="253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6</a:t>
            </a:r>
            <a:endParaRPr lang="es-CO" sz="1400" b="1" dirty="0"/>
          </a:p>
        </p:txBody>
      </p:sp>
      <p:sp>
        <p:nvSpPr>
          <p:cNvPr id="105" name="Callout: Bent Line 104">
            <a:extLst>
              <a:ext uri="{FF2B5EF4-FFF2-40B4-BE49-F238E27FC236}">
                <a16:creationId xmlns:a16="http://schemas.microsoft.com/office/drawing/2014/main" id="{A3106BE5-6841-BF30-6082-1BA5F2421154}"/>
              </a:ext>
            </a:extLst>
          </p:cNvPr>
          <p:cNvSpPr/>
          <p:nvPr/>
        </p:nvSpPr>
        <p:spPr>
          <a:xfrm>
            <a:off x="2362420" y="883032"/>
            <a:ext cx="2850516" cy="686311"/>
          </a:xfrm>
          <a:prstGeom prst="borderCallout2">
            <a:avLst>
              <a:gd name="adj1" fmla="val 109446"/>
              <a:gd name="adj2" fmla="val 37984"/>
              <a:gd name="adj3" fmla="val 205562"/>
              <a:gd name="adj4" fmla="val 38141"/>
              <a:gd name="adj5" fmla="val 433299"/>
              <a:gd name="adj6" fmla="val 38717"/>
            </a:avLst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 usuario es creado (Correo electrónico), con todos los atributos: Nombre, Apellido, Celular), actualizando la DB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 activa la licencia, actualizando la DB</a:t>
            </a:r>
          </a:p>
        </p:txBody>
      </p:sp>
      <p:sp>
        <p:nvSpPr>
          <p:cNvPr id="107" name="Callout: Bent Line 106">
            <a:extLst>
              <a:ext uri="{FF2B5EF4-FFF2-40B4-BE49-F238E27FC236}">
                <a16:creationId xmlns:a16="http://schemas.microsoft.com/office/drawing/2014/main" id="{F3548FA3-49EE-10EE-80AD-D7531B08660F}"/>
              </a:ext>
            </a:extLst>
          </p:cNvPr>
          <p:cNvSpPr/>
          <p:nvPr/>
        </p:nvSpPr>
        <p:spPr>
          <a:xfrm>
            <a:off x="7634537" y="465316"/>
            <a:ext cx="1866699" cy="657203"/>
          </a:xfrm>
          <a:prstGeom prst="borderCallout2">
            <a:avLst>
              <a:gd name="adj1" fmla="val 42093"/>
              <a:gd name="adj2" fmla="val -12200"/>
              <a:gd name="adj3" fmla="val 39735"/>
              <a:gd name="adj4" fmla="val -28681"/>
              <a:gd name="adj5" fmla="val 84204"/>
              <a:gd name="adj6" fmla="val -40922"/>
            </a:avLst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lang="es-CO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 envía </a:t>
            </a:r>
            <a:r>
              <a:rPr lang="es-CO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push</a:t>
            </a:r>
            <a:r>
              <a:rPr lang="es-CO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CO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</a:t>
            </a:r>
            <a:r>
              <a:rPr lang="es-CO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informando que el usuario se ha registrado y la licencia se ha activado</a:t>
            </a:r>
          </a:p>
        </p:txBody>
      </p:sp>
      <p:sp>
        <p:nvSpPr>
          <p:cNvPr id="110" name="Callout: Bent Line 109">
            <a:extLst>
              <a:ext uri="{FF2B5EF4-FFF2-40B4-BE49-F238E27FC236}">
                <a16:creationId xmlns:a16="http://schemas.microsoft.com/office/drawing/2014/main" id="{FF7C3A36-2646-A97A-F00E-1E5320E93601}"/>
              </a:ext>
            </a:extLst>
          </p:cNvPr>
          <p:cNvSpPr/>
          <p:nvPr/>
        </p:nvSpPr>
        <p:spPr>
          <a:xfrm>
            <a:off x="5545933" y="1493987"/>
            <a:ext cx="1926771" cy="461665"/>
          </a:xfrm>
          <a:prstGeom prst="borderCallout2">
            <a:avLst>
              <a:gd name="adj1" fmla="val 60956"/>
              <a:gd name="adj2" fmla="val -3814"/>
              <a:gd name="adj3" fmla="val 131695"/>
              <a:gd name="adj4" fmla="val -12712"/>
              <a:gd name="adj5" fmla="val 213890"/>
              <a:gd name="adj6" fmla="val -60227"/>
            </a:avLst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900">
                <a:solidFill>
                  <a:schemeClr val="tx1">
                    <a:lumMod val="85000"/>
                    <a:lumOff val="15000"/>
                  </a:schemeClr>
                </a:solidFill>
              </a:rPr>
              <a:t>Si el “one time password” es correcto, se incia la session (Signed In) y se envia confirmación al usuario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BD179BA-D35F-489E-E102-F51E54979D64}"/>
              </a:ext>
            </a:extLst>
          </p:cNvPr>
          <p:cNvSpPr/>
          <p:nvPr/>
        </p:nvSpPr>
        <p:spPr>
          <a:xfrm>
            <a:off x="1346610" y="639742"/>
            <a:ext cx="9256076" cy="3736315"/>
          </a:xfrm>
          <a:custGeom>
            <a:avLst/>
            <a:gdLst>
              <a:gd name="connsiteX0" fmla="*/ 199161 w 9256076"/>
              <a:gd name="connsiteY0" fmla="*/ 3507715 h 3736315"/>
              <a:gd name="connsiteX1" fmla="*/ 177390 w 9256076"/>
              <a:gd name="connsiteY1" fmla="*/ 1363229 h 3736315"/>
              <a:gd name="connsiteX2" fmla="*/ 2093276 w 9256076"/>
              <a:gd name="connsiteY2" fmla="*/ 24287 h 3736315"/>
              <a:gd name="connsiteX3" fmla="*/ 6393133 w 9256076"/>
              <a:gd name="connsiteY3" fmla="*/ 753629 h 3736315"/>
              <a:gd name="connsiteX4" fmla="*/ 9256076 w 9256076"/>
              <a:gd name="connsiteY4" fmla="*/ 3736315 h 373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6076" h="3736315">
                <a:moveTo>
                  <a:pt x="199161" y="3507715"/>
                </a:moveTo>
                <a:cubicBezTo>
                  <a:pt x="30432" y="2725757"/>
                  <a:pt x="-138296" y="1943800"/>
                  <a:pt x="177390" y="1363229"/>
                </a:cubicBezTo>
                <a:cubicBezTo>
                  <a:pt x="493076" y="782658"/>
                  <a:pt x="1057319" y="125887"/>
                  <a:pt x="2093276" y="24287"/>
                </a:cubicBezTo>
                <a:cubicBezTo>
                  <a:pt x="3129233" y="-77313"/>
                  <a:pt x="5199333" y="134958"/>
                  <a:pt x="6393133" y="753629"/>
                </a:cubicBezTo>
                <a:cubicBezTo>
                  <a:pt x="7586933" y="1372300"/>
                  <a:pt x="8421504" y="2554307"/>
                  <a:pt x="9256076" y="3736315"/>
                </a:cubicBezTo>
              </a:path>
            </a:pathLst>
          </a:custGeom>
          <a:noFill/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9C9C1CBF-873D-531C-F86A-C369E89B1230}"/>
              </a:ext>
            </a:extLst>
          </p:cNvPr>
          <p:cNvSpPr/>
          <p:nvPr/>
        </p:nvSpPr>
        <p:spPr>
          <a:xfrm>
            <a:off x="6751476" y="907865"/>
            <a:ext cx="291583" cy="253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7</a:t>
            </a:r>
            <a:endParaRPr lang="es-CO" sz="1400" b="1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1186973-4BA6-C643-52BA-18C6D8E41047}"/>
              </a:ext>
            </a:extLst>
          </p:cNvPr>
          <p:cNvSpPr/>
          <p:nvPr/>
        </p:nvSpPr>
        <p:spPr>
          <a:xfrm>
            <a:off x="3795603" y="3753164"/>
            <a:ext cx="4031226" cy="448722"/>
          </a:xfrm>
          <a:custGeom>
            <a:avLst/>
            <a:gdLst>
              <a:gd name="connsiteX0" fmla="*/ 3744686 w 3744686"/>
              <a:gd name="connsiteY0" fmla="*/ 448722 h 448722"/>
              <a:gd name="connsiteX1" fmla="*/ 1545771 w 3744686"/>
              <a:gd name="connsiteY1" fmla="*/ 13293 h 448722"/>
              <a:gd name="connsiteX2" fmla="*/ 0 w 3744686"/>
              <a:gd name="connsiteY2" fmla="*/ 154807 h 448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4686" h="448722">
                <a:moveTo>
                  <a:pt x="3744686" y="448722"/>
                </a:moveTo>
                <a:cubicBezTo>
                  <a:pt x="2957285" y="255500"/>
                  <a:pt x="2169885" y="62279"/>
                  <a:pt x="1545771" y="13293"/>
                </a:cubicBezTo>
                <a:cubicBezTo>
                  <a:pt x="921657" y="-35693"/>
                  <a:pt x="460828" y="59557"/>
                  <a:pt x="0" y="154807"/>
                </a:cubicBezTo>
              </a:path>
            </a:pathLst>
          </a:custGeom>
          <a:noFill/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Callout: Bent Line 55">
            <a:extLst>
              <a:ext uri="{FF2B5EF4-FFF2-40B4-BE49-F238E27FC236}">
                <a16:creationId xmlns:a16="http://schemas.microsoft.com/office/drawing/2014/main" id="{9917EA60-0C54-1F2E-6E3A-423A2AF67D18}"/>
              </a:ext>
            </a:extLst>
          </p:cNvPr>
          <p:cNvSpPr/>
          <p:nvPr/>
        </p:nvSpPr>
        <p:spPr>
          <a:xfrm>
            <a:off x="5068083" y="3240453"/>
            <a:ext cx="1971825" cy="760517"/>
          </a:xfrm>
          <a:prstGeom prst="borderCallout2">
            <a:avLst>
              <a:gd name="adj1" fmla="val 69386"/>
              <a:gd name="adj2" fmla="val 102052"/>
              <a:gd name="adj3" fmla="val 104083"/>
              <a:gd name="adj4" fmla="val 110476"/>
              <a:gd name="adj5" fmla="val 130472"/>
              <a:gd name="adj6" fmla="val 139091"/>
            </a:avLst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 usuario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endParaRPr lang="es-CO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registra la Cuenta, por medio del correo electrónico + atributos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Activa la licencia ingresando la llave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BF9B63-FCE3-AFF0-9C5E-FAE705BE2480}"/>
              </a:ext>
            </a:extLst>
          </p:cNvPr>
          <p:cNvSpPr/>
          <p:nvPr/>
        </p:nvSpPr>
        <p:spPr>
          <a:xfrm>
            <a:off x="3436117" y="3837777"/>
            <a:ext cx="291583" cy="253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2</a:t>
            </a:r>
            <a:endParaRPr lang="es-CO" sz="1400" b="1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4CB2D5C-D110-BAEF-740D-EE46DAD72375}"/>
              </a:ext>
            </a:extLst>
          </p:cNvPr>
          <p:cNvSpPr/>
          <p:nvPr/>
        </p:nvSpPr>
        <p:spPr>
          <a:xfrm>
            <a:off x="3434937" y="2727471"/>
            <a:ext cx="291583" cy="253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2</a:t>
            </a:r>
            <a:endParaRPr lang="es-CO" sz="1400" b="1" dirty="0"/>
          </a:p>
        </p:txBody>
      </p:sp>
      <p:sp>
        <p:nvSpPr>
          <p:cNvPr id="59" name="Callout: Bent Line 58">
            <a:extLst>
              <a:ext uri="{FF2B5EF4-FFF2-40B4-BE49-F238E27FC236}">
                <a16:creationId xmlns:a16="http://schemas.microsoft.com/office/drawing/2014/main" id="{E18B93C2-70D4-C6F2-80E5-B01CCF60E680}"/>
              </a:ext>
            </a:extLst>
          </p:cNvPr>
          <p:cNvSpPr/>
          <p:nvPr/>
        </p:nvSpPr>
        <p:spPr>
          <a:xfrm>
            <a:off x="8554177" y="2339234"/>
            <a:ext cx="1491073" cy="672571"/>
          </a:xfrm>
          <a:prstGeom prst="borderCallout2">
            <a:avLst>
              <a:gd name="adj1" fmla="val 105265"/>
              <a:gd name="adj2" fmla="val -7603"/>
              <a:gd name="adj3" fmla="val 137993"/>
              <a:gd name="adj4" fmla="val -21319"/>
              <a:gd name="adj5" fmla="val 272933"/>
              <a:gd name="adj6" fmla="val -18822"/>
            </a:avLst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 usuario ingresa el “</a:t>
            </a:r>
            <a:r>
              <a:rPr lang="es-CO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One</a:t>
            </a:r>
            <a:r>
              <a:rPr lang="es-CO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-Time-</a:t>
            </a:r>
            <a:r>
              <a:rPr lang="es-CO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Password</a:t>
            </a:r>
            <a:r>
              <a:rPr lang="es-CO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  recibido, terminando el proceso de registro y activación de licencia</a:t>
            </a:r>
          </a:p>
        </p:txBody>
      </p:sp>
      <p:sp>
        <p:nvSpPr>
          <p:cNvPr id="60" name="Callout: Bent Line 59">
            <a:extLst>
              <a:ext uri="{FF2B5EF4-FFF2-40B4-BE49-F238E27FC236}">
                <a16:creationId xmlns:a16="http://schemas.microsoft.com/office/drawing/2014/main" id="{765736B8-A0C9-3903-A21D-7F3DF24A54AB}"/>
              </a:ext>
            </a:extLst>
          </p:cNvPr>
          <p:cNvSpPr/>
          <p:nvPr/>
        </p:nvSpPr>
        <p:spPr>
          <a:xfrm>
            <a:off x="9829458" y="3454649"/>
            <a:ext cx="2002131" cy="461665"/>
          </a:xfrm>
          <a:prstGeom prst="borderCallout2">
            <a:avLst>
              <a:gd name="adj1" fmla="val 37377"/>
              <a:gd name="adj2" fmla="val -8333"/>
              <a:gd name="adj3" fmla="val 39735"/>
              <a:gd name="adj4" fmla="val -43221"/>
              <a:gd name="adj5" fmla="val 131839"/>
              <a:gd name="adj6" fmla="val -58850"/>
            </a:avLst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 recibe la confirmación de registro &amp; Activación exitoso. La sesión del usuario queda establecida (</a:t>
            </a:r>
            <a:r>
              <a:rPr lang="es-CO" sz="9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signed</a:t>
            </a:r>
            <a:r>
              <a:rPr lang="es-CO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-in</a:t>
            </a:r>
            <a:r>
              <a:rPr lang="es-CO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503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B490F82-E29A-498D-9FA8-1D6CFACD6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22" y="922159"/>
            <a:ext cx="819551" cy="424731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B5FD2F2-173D-4702-9D65-3401DD6168BF}"/>
              </a:ext>
            </a:extLst>
          </p:cNvPr>
          <p:cNvSpPr/>
          <p:nvPr/>
        </p:nvSpPr>
        <p:spPr>
          <a:xfrm>
            <a:off x="838200" y="1469083"/>
            <a:ext cx="4273469" cy="3603660"/>
          </a:xfrm>
          <a:prstGeom prst="roundRect">
            <a:avLst>
              <a:gd name="adj" fmla="val 3539"/>
            </a:avLst>
          </a:prstGeom>
          <a:solidFill>
            <a:srgbClr val="3762AF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r"/>
            <a:r>
              <a:rPr lang="es-CO" sz="1400" b="1">
                <a:solidFill>
                  <a:schemeClr val="bg1"/>
                </a:solidFill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Gestor de Licencias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D13AC88B-30DB-41DB-AFC5-9F89D805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10FB-6E27-4C7E-9CE6-0053453D25BA}" type="datetime1">
              <a:rPr lang="es-CO" smtClean="0"/>
              <a:t>9/06/2022</a:t>
            </a:fld>
            <a:endParaRPr lang="en-US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FB55C0A0-D1CD-4E32-9B96-A2E94EAC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cyber sec for Insurance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E74F57A4-D8BC-4E73-B673-FA9C633D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5866-3476-4ED1-A790-2BF012BFA109}" type="slidenum">
              <a:rPr lang="en-US" sz="2400" smtClean="0"/>
              <a:t>4</a:t>
            </a:fld>
            <a:endParaRPr lang="en-US" sz="24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4E8EC6-5129-4FAC-AF34-15F5D837E9A7}"/>
              </a:ext>
            </a:extLst>
          </p:cNvPr>
          <p:cNvCxnSpPr>
            <a:cxnSpLocks/>
          </p:cNvCxnSpPr>
          <p:nvPr/>
        </p:nvCxnSpPr>
        <p:spPr>
          <a:xfrm>
            <a:off x="1355275" y="1195115"/>
            <a:ext cx="0" cy="40480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E8228EB-8242-1A24-41F4-84FD3FD79F38}"/>
              </a:ext>
            </a:extLst>
          </p:cNvPr>
          <p:cNvSpPr/>
          <p:nvPr/>
        </p:nvSpPr>
        <p:spPr>
          <a:xfrm>
            <a:off x="836048" y="5144502"/>
            <a:ext cx="4299078" cy="1306182"/>
          </a:xfrm>
          <a:prstGeom prst="roundRect">
            <a:avLst>
              <a:gd name="adj" fmla="val 5351"/>
            </a:avLst>
          </a:prstGeom>
          <a:solidFill>
            <a:srgbClr val="7B1F7D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b" anchorCtr="0"/>
          <a:lstStyle/>
          <a:p>
            <a:pPr algn="r"/>
            <a:r>
              <a:rPr lang="es-CO" sz="1400" b="1">
                <a:solidFill>
                  <a:schemeClr val="bg1"/>
                </a:solidFill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BackEnd APP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F0B3D3F-E6FE-253D-CB8E-F77999110275}"/>
              </a:ext>
            </a:extLst>
          </p:cNvPr>
          <p:cNvSpPr txBox="1"/>
          <p:nvPr/>
        </p:nvSpPr>
        <p:spPr>
          <a:xfrm>
            <a:off x="685803" y="311573"/>
            <a:ext cx="10025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err="1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Keep-alive</a:t>
            </a:r>
            <a:endParaRPr lang="es-CO" sz="24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A0DC4E6-E87B-1125-6DD9-28D1C9839552}"/>
              </a:ext>
            </a:extLst>
          </p:cNvPr>
          <p:cNvCxnSpPr>
            <a:cxnSpLocks/>
          </p:cNvCxnSpPr>
          <p:nvPr/>
        </p:nvCxnSpPr>
        <p:spPr>
          <a:xfrm flipH="1">
            <a:off x="881748" y="163284"/>
            <a:ext cx="2917370" cy="0"/>
          </a:xfrm>
          <a:prstGeom prst="line">
            <a:avLst/>
          </a:prstGeom>
          <a:ln w="38100">
            <a:solidFill>
              <a:srgbClr val="3762A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54B5075-7682-B237-F5F9-F9B1A6491081}"/>
              </a:ext>
            </a:extLst>
          </p:cNvPr>
          <p:cNvSpPr/>
          <p:nvPr/>
        </p:nvSpPr>
        <p:spPr>
          <a:xfrm>
            <a:off x="1115900" y="1850571"/>
            <a:ext cx="1148958" cy="2030907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Web Server Interfaz </a:t>
            </a:r>
            <a:r>
              <a:rPr lang="es-CO" sz="110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de administración</a:t>
            </a:r>
            <a:endParaRPr lang="es-CO" sz="11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38613F4-67F0-BB27-D4D7-5647F8E53008}"/>
              </a:ext>
            </a:extLst>
          </p:cNvPr>
          <p:cNvSpPr/>
          <p:nvPr/>
        </p:nvSpPr>
        <p:spPr>
          <a:xfrm>
            <a:off x="3107726" y="2985513"/>
            <a:ext cx="1216936" cy="458696"/>
          </a:xfrm>
          <a:prstGeom prst="roundRect">
            <a:avLst>
              <a:gd name="adj" fmla="val 13361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Catálogo </a:t>
            </a:r>
            <a:r>
              <a:rPr lang="es-CO" sz="110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de productos</a:t>
            </a:r>
            <a:endParaRPr lang="es-CO" sz="11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CEAE43D-4728-058A-8141-52EFCA8ED910}"/>
              </a:ext>
            </a:extLst>
          </p:cNvPr>
          <p:cNvSpPr/>
          <p:nvPr/>
        </p:nvSpPr>
        <p:spPr>
          <a:xfrm>
            <a:off x="3107726" y="3584442"/>
            <a:ext cx="1215051" cy="458696"/>
          </a:xfrm>
          <a:prstGeom prst="roundRect">
            <a:avLst>
              <a:gd name="adj" fmla="val 13361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BD Licencias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29FF7D5-29CD-53E0-DD61-5F4FBA68F9C8}"/>
              </a:ext>
            </a:extLst>
          </p:cNvPr>
          <p:cNvSpPr/>
          <p:nvPr/>
        </p:nvSpPr>
        <p:spPr>
          <a:xfrm>
            <a:off x="3107732" y="2408788"/>
            <a:ext cx="1215051" cy="458696"/>
          </a:xfrm>
          <a:prstGeom prst="roundRect">
            <a:avLst>
              <a:gd name="adj" fmla="val 13361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BD Usuarios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30E5B36-0A95-342B-5D95-9A89C46EEB74}"/>
              </a:ext>
            </a:extLst>
          </p:cNvPr>
          <p:cNvSpPr/>
          <p:nvPr/>
        </p:nvSpPr>
        <p:spPr>
          <a:xfrm>
            <a:off x="3107726" y="1853621"/>
            <a:ext cx="1215053" cy="458696"/>
          </a:xfrm>
          <a:prstGeom prst="roundRect">
            <a:avLst>
              <a:gd name="adj" fmla="val 13361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BD Socios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214D537-DF03-E2D3-9600-852E89CBD219}"/>
              </a:ext>
            </a:extLst>
          </p:cNvPr>
          <p:cNvSpPr/>
          <p:nvPr/>
        </p:nvSpPr>
        <p:spPr>
          <a:xfrm rot="16200000">
            <a:off x="3094805" y="3147671"/>
            <a:ext cx="3058467" cy="464268"/>
          </a:xfrm>
          <a:prstGeom prst="roundRect">
            <a:avLst>
              <a:gd name="adj" fmla="val 13361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Capa de Integración (Web </a:t>
            </a:r>
            <a:r>
              <a:rPr lang="en-US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Services</a:t>
            </a:r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409BAD9-0928-07C1-406C-1B1FACD65F48}"/>
              </a:ext>
            </a:extLst>
          </p:cNvPr>
          <p:cNvSpPr/>
          <p:nvPr/>
        </p:nvSpPr>
        <p:spPr>
          <a:xfrm>
            <a:off x="3107726" y="4171828"/>
            <a:ext cx="1215052" cy="435362"/>
          </a:xfrm>
          <a:prstGeom prst="roundRect">
            <a:avLst>
              <a:gd name="adj" fmla="val 13361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Reportes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2C2A8DB-DF4F-5A58-759F-B7580388512D}"/>
              </a:ext>
            </a:extLst>
          </p:cNvPr>
          <p:cNvSpPr/>
          <p:nvPr/>
        </p:nvSpPr>
        <p:spPr>
          <a:xfrm>
            <a:off x="1094715" y="4670386"/>
            <a:ext cx="3761458" cy="301849"/>
          </a:xfrm>
          <a:prstGeom prst="roundRect">
            <a:avLst>
              <a:gd name="adj" fmla="val 13361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sz="11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D3BF6FE-16A2-D404-CC8E-9EC027C1D624}"/>
              </a:ext>
            </a:extLst>
          </p:cNvPr>
          <p:cNvSpPr/>
          <p:nvPr/>
        </p:nvSpPr>
        <p:spPr>
          <a:xfrm>
            <a:off x="1094715" y="4003671"/>
            <a:ext cx="1899539" cy="614439"/>
          </a:xfrm>
          <a:prstGeom prst="roundRect">
            <a:avLst>
              <a:gd name="adj" fmla="val 13361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Notificaciones (SMS, Mail, </a:t>
            </a:r>
            <a:r>
              <a:rPr lang="es-CO" sz="1100" dirty="0" err="1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Push</a:t>
            </a:r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405CF72-02D3-551E-EEF0-1535D2521694}"/>
              </a:ext>
            </a:extLst>
          </p:cNvPr>
          <p:cNvSpPr/>
          <p:nvPr/>
        </p:nvSpPr>
        <p:spPr>
          <a:xfrm>
            <a:off x="1366844" y="5296278"/>
            <a:ext cx="3573835" cy="841133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400" b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Filtro DNS</a:t>
            </a:r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es-CO" sz="105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Detección Phishing / Páginas peligrosas</a:t>
            </a:r>
          </a:p>
          <a:p>
            <a:pPr marL="171450" indent="-171450">
              <a:buFontTx/>
              <a:buChar char="-"/>
            </a:pPr>
            <a:r>
              <a:rPr lang="es-CO" sz="105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Bloqueo por tipo de contenido</a:t>
            </a:r>
            <a:endParaRPr lang="es-CO" sz="11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73" name="Arrow: Left-Right 72">
            <a:extLst>
              <a:ext uri="{FF2B5EF4-FFF2-40B4-BE49-F238E27FC236}">
                <a16:creationId xmlns:a16="http://schemas.microsoft.com/office/drawing/2014/main" id="{3D56EB5C-020A-23F9-EA05-1905941D0A8C}"/>
              </a:ext>
            </a:extLst>
          </p:cNvPr>
          <p:cNvSpPr/>
          <p:nvPr/>
        </p:nvSpPr>
        <p:spPr>
          <a:xfrm rot="16200000">
            <a:off x="2630400" y="4881574"/>
            <a:ext cx="605875" cy="327017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B25F104-C5F4-B317-28F4-F6143C6CC553}"/>
              </a:ext>
            </a:extLst>
          </p:cNvPr>
          <p:cNvSpPr/>
          <p:nvPr/>
        </p:nvSpPr>
        <p:spPr>
          <a:xfrm>
            <a:off x="6452261" y="4111602"/>
            <a:ext cx="5037523" cy="941275"/>
          </a:xfrm>
          <a:prstGeom prst="roundRect">
            <a:avLst>
              <a:gd name="adj" fmla="val 5351"/>
            </a:avLst>
          </a:prstGeom>
          <a:solidFill>
            <a:schemeClr val="accent6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b" anchorCtr="0"/>
          <a:lstStyle/>
          <a:p>
            <a:pPr algn="r"/>
            <a:r>
              <a:rPr lang="es-CO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Aplicación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18491D7-1D2D-5554-23F6-30E7F080776A}"/>
              </a:ext>
            </a:extLst>
          </p:cNvPr>
          <p:cNvSpPr/>
          <p:nvPr/>
        </p:nvSpPr>
        <p:spPr>
          <a:xfrm>
            <a:off x="7147129" y="4271761"/>
            <a:ext cx="574866" cy="555762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Perfil usuario Local</a:t>
            </a:r>
            <a:endParaRPr lang="es-CO" sz="10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E47FDC2-20D3-6F28-1683-06F3B53FA878}"/>
              </a:ext>
            </a:extLst>
          </p:cNvPr>
          <p:cNvSpPr/>
          <p:nvPr/>
        </p:nvSpPr>
        <p:spPr>
          <a:xfrm>
            <a:off x="7771852" y="4263138"/>
            <a:ext cx="1059778" cy="555762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Autenticación</a:t>
            </a:r>
            <a:endParaRPr lang="es-CO" sz="10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E8AD323-E7D1-4517-7444-593737E58F4D}"/>
              </a:ext>
            </a:extLst>
          </p:cNvPr>
          <p:cNvSpPr/>
          <p:nvPr/>
        </p:nvSpPr>
        <p:spPr>
          <a:xfrm>
            <a:off x="6588188" y="4271761"/>
            <a:ext cx="521402" cy="555762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DNS / VPN</a:t>
            </a:r>
            <a:endParaRPr lang="es-CO" sz="10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116702C-CB79-CAA3-7BD9-51D6EABCAE75}"/>
              </a:ext>
            </a:extLst>
          </p:cNvPr>
          <p:cNvSpPr/>
          <p:nvPr/>
        </p:nvSpPr>
        <p:spPr>
          <a:xfrm>
            <a:off x="8881487" y="4271688"/>
            <a:ext cx="699742" cy="555762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Antivirus</a:t>
            </a:r>
            <a:endParaRPr lang="es-CO" sz="10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F95848C-7DC9-CA6F-0BCA-0996A323AFB5}"/>
              </a:ext>
            </a:extLst>
          </p:cNvPr>
          <p:cNvSpPr/>
          <p:nvPr/>
        </p:nvSpPr>
        <p:spPr>
          <a:xfrm>
            <a:off x="9631086" y="4282574"/>
            <a:ext cx="699742" cy="555762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Email check</a:t>
            </a:r>
            <a:endParaRPr lang="es-CO" sz="10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F4A966F-524C-DFA7-7BEA-A69249EA36BD}"/>
              </a:ext>
            </a:extLst>
          </p:cNvPr>
          <p:cNvSpPr/>
          <p:nvPr/>
        </p:nvSpPr>
        <p:spPr>
          <a:xfrm>
            <a:off x="10372560" y="4271688"/>
            <a:ext cx="1029664" cy="555762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Notificaciones</a:t>
            </a:r>
            <a:endParaRPr lang="es-CO" sz="10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DA4151CD-947A-9129-766B-14C958315DB5}"/>
              </a:ext>
            </a:extLst>
          </p:cNvPr>
          <p:cNvSpPr/>
          <p:nvPr/>
        </p:nvSpPr>
        <p:spPr>
          <a:xfrm>
            <a:off x="8826738" y="5720016"/>
            <a:ext cx="1363486" cy="520289"/>
          </a:xfrm>
          <a:prstGeom prst="roundRect">
            <a:avLst>
              <a:gd name="adj" fmla="val 5351"/>
            </a:avLst>
          </a:prstGeom>
          <a:solidFill>
            <a:schemeClr val="accent2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b" anchorCtr="0"/>
          <a:lstStyle/>
          <a:p>
            <a:pPr algn="r"/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Email check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1B9A1D0-80DA-6DAD-5E3D-002D45E965FE}"/>
              </a:ext>
            </a:extLst>
          </p:cNvPr>
          <p:cNvCxnSpPr>
            <a:cxnSpLocks/>
          </p:cNvCxnSpPr>
          <p:nvPr/>
        </p:nvCxnSpPr>
        <p:spPr>
          <a:xfrm flipH="1" flipV="1">
            <a:off x="9404816" y="5072743"/>
            <a:ext cx="17355" cy="57486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453FC59-2462-3EC0-983E-06D5F6261B96}"/>
              </a:ext>
            </a:extLst>
          </p:cNvPr>
          <p:cNvSpPr/>
          <p:nvPr/>
        </p:nvSpPr>
        <p:spPr>
          <a:xfrm>
            <a:off x="4102984" y="3925532"/>
            <a:ext cx="3854473" cy="428753"/>
          </a:xfrm>
          <a:custGeom>
            <a:avLst/>
            <a:gdLst>
              <a:gd name="connsiteX0" fmla="*/ 3810000 w 3810000"/>
              <a:gd name="connsiteY0" fmla="*/ 1839686 h 1839686"/>
              <a:gd name="connsiteX1" fmla="*/ 2427514 w 3810000"/>
              <a:gd name="connsiteY1" fmla="*/ 478971 h 1839686"/>
              <a:gd name="connsiteX2" fmla="*/ 0 w 3810000"/>
              <a:gd name="connsiteY2" fmla="*/ 0 h 183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0" h="1839686">
                <a:moveTo>
                  <a:pt x="3810000" y="1839686"/>
                </a:moveTo>
                <a:cubicBezTo>
                  <a:pt x="3436257" y="1312635"/>
                  <a:pt x="3062514" y="785585"/>
                  <a:pt x="2427514" y="478971"/>
                </a:cubicBezTo>
                <a:cubicBezTo>
                  <a:pt x="1792514" y="172357"/>
                  <a:pt x="896257" y="86178"/>
                  <a:pt x="0" y="0"/>
                </a:cubicBezTo>
              </a:path>
            </a:pathLst>
          </a:custGeom>
          <a:noFill/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83F7D2-2DEE-9959-1FC5-38F4D9B38F1F}"/>
              </a:ext>
            </a:extLst>
          </p:cNvPr>
          <p:cNvSpPr/>
          <p:nvPr/>
        </p:nvSpPr>
        <p:spPr>
          <a:xfrm>
            <a:off x="7750152" y="4144471"/>
            <a:ext cx="291583" cy="253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1</a:t>
            </a:r>
            <a:endParaRPr lang="es-CO" sz="1400" b="1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E03A576-BFD1-95DE-8982-B7BB407450CE}"/>
              </a:ext>
            </a:extLst>
          </p:cNvPr>
          <p:cNvSpPr/>
          <p:nvPr/>
        </p:nvSpPr>
        <p:spPr>
          <a:xfrm>
            <a:off x="3823436" y="3862191"/>
            <a:ext cx="291583" cy="253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2</a:t>
            </a:r>
            <a:endParaRPr lang="es-CO" sz="1400" b="1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1C1ADDA5-54AD-55F9-775F-6524A272F978}"/>
              </a:ext>
            </a:extLst>
          </p:cNvPr>
          <p:cNvSpPr/>
          <p:nvPr/>
        </p:nvSpPr>
        <p:spPr>
          <a:xfrm>
            <a:off x="2317134" y="1862970"/>
            <a:ext cx="734178" cy="2030907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Lógica servicio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00C7201-9B58-D233-D7B3-03CF238A3E78}"/>
              </a:ext>
            </a:extLst>
          </p:cNvPr>
          <p:cNvSpPr/>
          <p:nvPr/>
        </p:nvSpPr>
        <p:spPr>
          <a:xfrm>
            <a:off x="8294824" y="4144471"/>
            <a:ext cx="291583" cy="253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3</a:t>
            </a:r>
            <a:endParaRPr lang="es-CO" sz="1400" b="1" dirty="0"/>
          </a:p>
        </p:txBody>
      </p:sp>
      <p:sp>
        <p:nvSpPr>
          <p:cNvPr id="101" name="Callout: Bent Line 100">
            <a:extLst>
              <a:ext uri="{FF2B5EF4-FFF2-40B4-BE49-F238E27FC236}">
                <a16:creationId xmlns:a16="http://schemas.microsoft.com/office/drawing/2014/main" id="{73D410C6-649A-CF9A-4E6F-0BE29CDC65F4}"/>
              </a:ext>
            </a:extLst>
          </p:cNvPr>
          <p:cNvSpPr/>
          <p:nvPr/>
        </p:nvSpPr>
        <p:spPr>
          <a:xfrm>
            <a:off x="6832891" y="1398845"/>
            <a:ext cx="2748338" cy="1048563"/>
          </a:xfrm>
          <a:prstGeom prst="borderCallout2">
            <a:avLst>
              <a:gd name="adj1" fmla="val 121811"/>
              <a:gd name="adj2" fmla="val 59660"/>
              <a:gd name="adj3" fmla="val 218885"/>
              <a:gd name="adj4" fmla="val 57688"/>
              <a:gd name="adj5" fmla="val 300737"/>
              <a:gd name="adj6" fmla="val 57375"/>
            </a:avLst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 ejecuta proceso “</a:t>
            </a:r>
            <a:r>
              <a:rPr lang="es-CO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Keep</a:t>
            </a:r>
            <a:r>
              <a:rPr lang="es-CO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CO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alive</a:t>
            </a:r>
            <a:r>
              <a:rPr lang="es-CO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  1 vez </a:t>
            </a:r>
            <a:r>
              <a:rPr lang="es-CO" sz="900">
                <a:solidFill>
                  <a:schemeClr val="tx1">
                    <a:lumMod val="85000"/>
                    <a:lumOff val="15000"/>
                  </a:schemeClr>
                </a:solidFill>
              </a:rPr>
              <a:t>cada X </a:t>
            </a:r>
            <a:r>
              <a:rPr lang="es-CO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horas, para:</a:t>
            </a:r>
          </a:p>
          <a:p>
            <a:pPr marL="171450" indent="-171450">
              <a:buFontTx/>
              <a:buChar char="-"/>
            </a:pPr>
            <a:r>
              <a:rPr lang="es-CO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Mantener la sesión abierta (</a:t>
            </a:r>
            <a:r>
              <a:rPr lang="es-CO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Signed</a:t>
            </a:r>
            <a:r>
              <a:rPr lang="es-CO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IN)</a:t>
            </a:r>
          </a:p>
          <a:p>
            <a:pPr marL="171450" indent="-171450">
              <a:buFontTx/>
              <a:buChar char="-"/>
            </a:pPr>
            <a:r>
              <a:rPr lang="es-CO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Obtener información de licencian (Fecha de expiración) y Estado de la licencia</a:t>
            </a:r>
          </a:p>
          <a:p>
            <a:pPr marL="171450" indent="-171450">
              <a:buFontTx/>
              <a:buChar char="-"/>
            </a:pPr>
            <a:r>
              <a:rPr lang="es-CO" sz="9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Actualizar la DB de usuarios, con sus categorías de bloqueo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6AE23D-FDF6-6B06-B4FF-972C3B413348}"/>
              </a:ext>
            </a:extLst>
          </p:cNvPr>
          <p:cNvSpPr/>
          <p:nvPr/>
        </p:nvSpPr>
        <p:spPr>
          <a:xfrm>
            <a:off x="3830296" y="2709341"/>
            <a:ext cx="291583" cy="253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2</a:t>
            </a:r>
            <a:endParaRPr lang="es-CO" sz="1400" b="1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D0BBAD1-32D7-CC64-D144-E8DF656B81AE}"/>
              </a:ext>
            </a:extLst>
          </p:cNvPr>
          <p:cNvSpPr/>
          <p:nvPr/>
        </p:nvSpPr>
        <p:spPr>
          <a:xfrm>
            <a:off x="4278086" y="2601686"/>
            <a:ext cx="3995057" cy="1513114"/>
          </a:xfrm>
          <a:custGeom>
            <a:avLst/>
            <a:gdLst>
              <a:gd name="connsiteX0" fmla="*/ 0 w 3995057"/>
              <a:gd name="connsiteY0" fmla="*/ 0 h 1513114"/>
              <a:gd name="connsiteX1" fmla="*/ 2492828 w 3995057"/>
              <a:gd name="connsiteY1" fmla="*/ 272143 h 1513114"/>
              <a:gd name="connsiteX2" fmla="*/ 3995057 w 3995057"/>
              <a:gd name="connsiteY2" fmla="*/ 1513114 h 151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95057" h="1513114">
                <a:moveTo>
                  <a:pt x="0" y="0"/>
                </a:moveTo>
                <a:cubicBezTo>
                  <a:pt x="913492" y="9978"/>
                  <a:pt x="1826985" y="19957"/>
                  <a:pt x="2492828" y="272143"/>
                </a:cubicBezTo>
                <a:cubicBezTo>
                  <a:pt x="3158671" y="524329"/>
                  <a:pt x="3576864" y="1018721"/>
                  <a:pt x="3995057" y="1513114"/>
                </a:cubicBezTo>
              </a:path>
            </a:pathLst>
          </a:custGeom>
          <a:noFill/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1DAE1D-76B5-535B-19BA-135C1D3927DC}"/>
              </a:ext>
            </a:extLst>
          </p:cNvPr>
          <p:cNvSpPr/>
          <p:nvPr/>
        </p:nvSpPr>
        <p:spPr>
          <a:xfrm>
            <a:off x="3934699" y="4075097"/>
            <a:ext cx="4349330" cy="915127"/>
          </a:xfrm>
          <a:custGeom>
            <a:avLst/>
            <a:gdLst>
              <a:gd name="connsiteX0" fmla="*/ 103901 w 4349330"/>
              <a:gd name="connsiteY0" fmla="*/ 72360 h 915127"/>
              <a:gd name="connsiteX1" fmla="*/ 180101 w 4349330"/>
              <a:gd name="connsiteY1" fmla="*/ 83246 h 915127"/>
              <a:gd name="connsiteX2" fmla="*/ 1769415 w 4349330"/>
              <a:gd name="connsiteY2" fmla="*/ 910560 h 915127"/>
              <a:gd name="connsiteX3" fmla="*/ 4349330 w 4349330"/>
              <a:gd name="connsiteY3" fmla="*/ 355389 h 915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9330" h="915127">
                <a:moveTo>
                  <a:pt x="103901" y="72360"/>
                </a:moveTo>
                <a:cubicBezTo>
                  <a:pt x="3208" y="7953"/>
                  <a:pt x="-97485" y="-56454"/>
                  <a:pt x="180101" y="83246"/>
                </a:cubicBezTo>
                <a:cubicBezTo>
                  <a:pt x="457687" y="222946"/>
                  <a:pt x="1074544" y="865203"/>
                  <a:pt x="1769415" y="910560"/>
                </a:cubicBezTo>
                <a:cubicBezTo>
                  <a:pt x="2464286" y="955917"/>
                  <a:pt x="3406808" y="655653"/>
                  <a:pt x="4349330" y="355389"/>
                </a:cubicBezTo>
              </a:path>
            </a:pathLst>
          </a:custGeom>
          <a:noFill/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FC0288-6296-873D-C964-4F7AB62A2AB7}"/>
              </a:ext>
            </a:extLst>
          </p:cNvPr>
          <p:cNvSpPr/>
          <p:nvPr/>
        </p:nvSpPr>
        <p:spPr>
          <a:xfrm>
            <a:off x="4201886" y="2764971"/>
            <a:ext cx="3635828" cy="1784125"/>
          </a:xfrm>
          <a:custGeom>
            <a:avLst/>
            <a:gdLst>
              <a:gd name="connsiteX0" fmla="*/ 3635828 w 3635828"/>
              <a:gd name="connsiteY0" fmla="*/ 1665515 h 1784125"/>
              <a:gd name="connsiteX1" fmla="*/ 3407228 w 3635828"/>
              <a:gd name="connsiteY1" fmla="*/ 1687286 h 1784125"/>
              <a:gd name="connsiteX2" fmla="*/ 2416628 w 3635828"/>
              <a:gd name="connsiteY2" fmla="*/ 609600 h 1784125"/>
              <a:gd name="connsiteX3" fmla="*/ 0 w 3635828"/>
              <a:gd name="connsiteY3" fmla="*/ 0 h 178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828" h="1784125">
                <a:moveTo>
                  <a:pt x="3635828" y="1665515"/>
                </a:moveTo>
                <a:cubicBezTo>
                  <a:pt x="3623128" y="1764393"/>
                  <a:pt x="3610428" y="1863272"/>
                  <a:pt x="3407228" y="1687286"/>
                </a:cubicBezTo>
                <a:cubicBezTo>
                  <a:pt x="3204028" y="1511300"/>
                  <a:pt x="2984499" y="890814"/>
                  <a:pt x="2416628" y="609600"/>
                </a:cubicBezTo>
                <a:cubicBezTo>
                  <a:pt x="1848757" y="328386"/>
                  <a:pt x="924378" y="164193"/>
                  <a:pt x="0" y="0"/>
                </a:cubicBezTo>
              </a:path>
            </a:pathLst>
          </a:custGeom>
          <a:noFill/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90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B490F82-E29A-498D-9FA8-1D6CFACD6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22" y="922159"/>
            <a:ext cx="819551" cy="424731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B5FD2F2-173D-4702-9D65-3401DD6168BF}"/>
              </a:ext>
            </a:extLst>
          </p:cNvPr>
          <p:cNvSpPr/>
          <p:nvPr/>
        </p:nvSpPr>
        <p:spPr>
          <a:xfrm>
            <a:off x="838200" y="1469083"/>
            <a:ext cx="4273469" cy="3603660"/>
          </a:xfrm>
          <a:prstGeom prst="roundRect">
            <a:avLst>
              <a:gd name="adj" fmla="val 3539"/>
            </a:avLst>
          </a:prstGeom>
          <a:solidFill>
            <a:srgbClr val="3762AF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r"/>
            <a:r>
              <a:rPr lang="es-CO" sz="1400" b="1">
                <a:solidFill>
                  <a:schemeClr val="bg1"/>
                </a:solidFill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Gestor de Licencias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D13AC88B-30DB-41DB-AFC5-9F89D805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10FB-6E27-4C7E-9CE6-0053453D25BA}" type="datetime1">
              <a:rPr lang="es-CO" smtClean="0"/>
              <a:t>9/06/2022</a:t>
            </a:fld>
            <a:endParaRPr lang="en-US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FB55C0A0-D1CD-4E32-9B96-A2E94EAC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cyber sec for Insurance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E74F57A4-D8BC-4E73-B673-FA9C633D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5866-3476-4ED1-A790-2BF012BFA109}" type="slidenum">
              <a:rPr lang="en-US" sz="2400" smtClean="0"/>
              <a:t>5</a:t>
            </a:fld>
            <a:endParaRPr lang="en-US" sz="24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4E8EC6-5129-4FAC-AF34-15F5D837E9A7}"/>
              </a:ext>
            </a:extLst>
          </p:cNvPr>
          <p:cNvCxnSpPr>
            <a:cxnSpLocks/>
          </p:cNvCxnSpPr>
          <p:nvPr/>
        </p:nvCxnSpPr>
        <p:spPr>
          <a:xfrm>
            <a:off x="1355275" y="1195115"/>
            <a:ext cx="0" cy="40480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E8228EB-8242-1A24-41F4-84FD3FD79F38}"/>
              </a:ext>
            </a:extLst>
          </p:cNvPr>
          <p:cNvSpPr/>
          <p:nvPr/>
        </p:nvSpPr>
        <p:spPr>
          <a:xfrm>
            <a:off x="836048" y="5144502"/>
            <a:ext cx="4299078" cy="1306182"/>
          </a:xfrm>
          <a:prstGeom prst="roundRect">
            <a:avLst>
              <a:gd name="adj" fmla="val 5351"/>
            </a:avLst>
          </a:prstGeom>
          <a:solidFill>
            <a:srgbClr val="7B1F7D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b" anchorCtr="0"/>
          <a:lstStyle/>
          <a:p>
            <a:pPr algn="r"/>
            <a:r>
              <a:rPr lang="es-CO" sz="1400" b="1">
                <a:solidFill>
                  <a:schemeClr val="bg1"/>
                </a:solidFill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BackEnd APP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F0B3D3F-E6FE-253D-CB8E-F77999110275}"/>
              </a:ext>
            </a:extLst>
          </p:cNvPr>
          <p:cNvSpPr txBox="1"/>
          <p:nvPr/>
        </p:nvSpPr>
        <p:spPr>
          <a:xfrm>
            <a:off x="685803" y="311573"/>
            <a:ext cx="10025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Cancelación de licencia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A0DC4E6-E87B-1125-6DD9-28D1C9839552}"/>
              </a:ext>
            </a:extLst>
          </p:cNvPr>
          <p:cNvCxnSpPr>
            <a:cxnSpLocks/>
          </p:cNvCxnSpPr>
          <p:nvPr/>
        </p:nvCxnSpPr>
        <p:spPr>
          <a:xfrm flipH="1">
            <a:off x="881748" y="163284"/>
            <a:ext cx="2917370" cy="0"/>
          </a:xfrm>
          <a:prstGeom prst="line">
            <a:avLst/>
          </a:prstGeom>
          <a:ln w="38100">
            <a:solidFill>
              <a:srgbClr val="3762A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54B5075-7682-B237-F5F9-F9B1A6491081}"/>
              </a:ext>
            </a:extLst>
          </p:cNvPr>
          <p:cNvSpPr/>
          <p:nvPr/>
        </p:nvSpPr>
        <p:spPr>
          <a:xfrm>
            <a:off x="1115900" y="1850571"/>
            <a:ext cx="1148958" cy="2030907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Web Server Interfaz </a:t>
            </a:r>
            <a:r>
              <a:rPr lang="es-CO" sz="110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de administración</a:t>
            </a:r>
            <a:endParaRPr lang="es-CO" sz="11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38613F4-67F0-BB27-D4D7-5647F8E53008}"/>
              </a:ext>
            </a:extLst>
          </p:cNvPr>
          <p:cNvSpPr/>
          <p:nvPr/>
        </p:nvSpPr>
        <p:spPr>
          <a:xfrm>
            <a:off x="3107726" y="2985513"/>
            <a:ext cx="1216936" cy="458696"/>
          </a:xfrm>
          <a:prstGeom prst="roundRect">
            <a:avLst>
              <a:gd name="adj" fmla="val 13361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Catálogo </a:t>
            </a:r>
            <a:r>
              <a:rPr lang="es-CO" sz="110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de productos</a:t>
            </a:r>
            <a:endParaRPr lang="es-CO" sz="11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CEAE43D-4728-058A-8141-52EFCA8ED910}"/>
              </a:ext>
            </a:extLst>
          </p:cNvPr>
          <p:cNvSpPr/>
          <p:nvPr/>
        </p:nvSpPr>
        <p:spPr>
          <a:xfrm>
            <a:off x="3107726" y="3584442"/>
            <a:ext cx="1215051" cy="458696"/>
          </a:xfrm>
          <a:prstGeom prst="roundRect">
            <a:avLst>
              <a:gd name="adj" fmla="val 13361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BD Licencias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29FF7D5-29CD-53E0-DD61-5F4FBA68F9C8}"/>
              </a:ext>
            </a:extLst>
          </p:cNvPr>
          <p:cNvSpPr/>
          <p:nvPr/>
        </p:nvSpPr>
        <p:spPr>
          <a:xfrm>
            <a:off x="3107732" y="2408788"/>
            <a:ext cx="1215051" cy="458696"/>
          </a:xfrm>
          <a:prstGeom prst="roundRect">
            <a:avLst>
              <a:gd name="adj" fmla="val 13361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BD Usuarios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30E5B36-0A95-342B-5D95-9A89C46EEB74}"/>
              </a:ext>
            </a:extLst>
          </p:cNvPr>
          <p:cNvSpPr/>
          <p:nvPr/>
        </p:nvSpPr>
        <p:spPr>
          <a:xfrm>
            <a:off x="3107726" y="1853621"/>
            <a:ext cx="1215053" cy="458696"/>
          </a:xfrm>
          <a:prstGeom prst="roundRect">
            <a:avLst>
              <a:gd name="adj" fmla="val 13361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BD Socios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214D537-DF03-E2D3-9600-852E89CBD219}"/>
              </a:ext>
            </a:extLst>
          </p:cNvPr>
          <p:cNvSpPr/>
          <p:nvPr/>
        </p:nvSpPr>
        <p:spPr>
          <a:xfrm rot="16200000">
            <a:off x="3094805" y="3147671"/>
            <a:ext cx="3058467" cy="464268"/>
          </a:xfrm>
          <a:prstGeom prst="roundRect">
            <a:avLst>
              <a:gd name="adj" fmla="val 13361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Capa de Integración (Web </a:t>
            </a:r>
            <a:r>
              <a:rPr lang="en-US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Services</a:t>
            </a:r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409BAD9-0928-07C1-406C-1B1FACD65F48}"/>
              </a:ext>
            </a:extLst>
          </p:cNvPr>
          <p:cNvSpPr/>
          <p:nvPr/>
        </p:nvSpPr>
        <p:spPr>
          <a:xfrm>
            <a:off x="3107726" y="4171828"/>
            <a:ext cx="1215052" cy="435362"/>
          </a:xfrm>
          <a:prstGeom prst="roundRect">
            <a:avLst>
              <a:gd name="adj" fmla="val 13361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Reportes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2C2A8DB-DF4F-5A58-759F-B7580388512D}"/>
              </a:ext>
            </a:extLst>
          </p:cNvPr>
          <p:cNvSpPr/>
          <p:nvPr/>
        </p:nvSpPr>
        <p:spPr>
          <a:xfrm>
            <a:off x="1094715" y="4670386"/>
            <a:ext cx="3761458" cy="301849"/>
          </a:xfrm>
          <a:prstGeom prst="roundRect">
            <a:avLst>
              <a:gd name="adj" fmla="val 13361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sz="11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D3BF6FE-16A2-D404-CC8E-9EC027C1D624}"/>
              </a:ext>
            </a:extLst>
          </p:cNvPr>
          <p:cNvSpPr/>
          <p:nvPr/>
        </p:nvSpPr>
        <p:spPr>
          <a:xfrm>
            <a:off x="1094715" y="4003671"/>
            <a:ext cx="1899539" cy="614439"/>
          </a:xfrm>
          <a:prstGeom prst="roundRect">
            <a:avLst>
              <a:gd name="adj" fmla="val 13361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Notificaciones (SMS, Mail, </a:t>
            </a:r>
            <a:r>
              <a:rPr lang="es-CO" sz="1100" dirty="0" err="1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Push</a:t>
            </a:r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405CF72-02D3-551E-EEF0-1535D2521694}"/>
              </a:ext>
            </a:extLst>
          </p:cNvPr>
          <p:cNvSpPr/>
          <p:nvPr/>
        </p:nvSpPr>
        <p:spPr>
          <a:xfrm>
            <a:off x="1366844" y="5296278"/>
            <a:ext cx="3573835" cy="841133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400" b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Filtro DNS</a:t>
            </a:r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es-CO" sz="105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Detección Phishing / Páginas peligrosas</a:t>
            </a:r>
          </a:p>
          <a:p>
            <a:pPr marL="171450" indent="-171450">
              <a:buFontTx/>
              <a:buChar char="-"/>
            </a:pPr>
            <a:r>
              <a:rPr lang="es-CO" sz="105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Bloqueo por tipo de contenido</a:t>
            </a:r>
            <a:endParaRPr lang="es-CO" sz="11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73" name="Arrow: Left-Right 72">
            <a:extLst>
              <a:ext uri="{FF2B5EF4-FFF2-40B4-BE49-F238E27FC236}">
                <a16:creationId xmlns:a16="http://schemas.microsoft.com/office/drawing/2014/main" id="{3D56EB5C-020A-23F9-EA05-1905941D0A8C}"/>
              </a:ext>
            </a:extLst>
          </p:cNvPr>
          <p:cNvSpPr/>
          <p:nvPr/>
        </p:nvSpPr>
        <p:spPr>
          <a:xfrm rot="16200000">
            <a:off x="2630400" y="4881574"/>
            <a:ext cx="605875" cy="327017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B25F104-C5F4-B317-28F4-F6143C6CC553}"/>
              </a:ext>
            </a:extLst>
          </p:cNvPr>
          <p:cNvSpPr/>
          <p:nvPr/>
        </p:nvSpPr>
        <p:spPr>
          <a:xfrm>
            <a:off x="6452261" y="4111602"/>
            <a:ext cx="5037523" cy="941275"/>
          </a:xfrm>
          <a:prstGeom prst="roundRect">
            <a:avLst>
              <a:gd name="adj" fmla="val 5351"/>
            </a:avLst>
          </a:prstGeom>
          <a:solidFill>
            <a:schemeClr val="accent6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b" anchorCtr="0"/>
          <a:lstStyle/>
          <a:p>
            <a:pPr algn="r"/>
            <a:r>
              <a:rPr lang="es-CO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Aplicación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18491D7-1D2D-5554-23F6-30E7F080776A}"/>
              </a:ext>
            </a:extLst>
          </p:cNvPr>
          <p:cNvSpPr/>
          <p:nvPr/>
        </p:nvSpPr>
        <p:spPr>
          <a:xfrm>
            <a:off x="7147129" y="4271761"/>
            <a:ext cx="574866" cy="555762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Perfil usuario Local</a:t>
            </a:r>
            <a:endParaRPr lang="es-CO" sz="10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E47FDC2-20D3-6F28-1683-06F3B53FA878}"/>
              </a:ext>
            </a:extLst>
          </p:cNvPr>
          <p:cNvSpPr/>
          <p:nvPr/>
        </p:nvSpPr>
        <p:spPr>
          <a:xfrm>
            <a:off x="7771852" y="4263138"/>
            <a:ext cx="1059778" cy="555762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Autenticación</a:t>
            </a:r>
            <a:endParaRPr lang="es-CO" sz="10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E8AD323-E7D1-4517-7444-593737E58F4D}"/>
              </a:ext>
            </a:extLst>
          </p:cNvPr>
          <p:cNvSpPr/>
          <p:nvPr/>
        </p:nvSpPr>
        <p:spPr>
          <a:xfrm>
            <a:off x="6588188" y="4271761"/>
            <a:ext cx="521402" cy="555762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DNS / VPN</a:t>
            </a:r>
            <a:endParaRPr lang="es-CO" sz="10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116702C-CB79-CAA3-7BD9-51D6EABCAE75}"/>
              </a:ext>
            </a:extLst>
          </p:cNvPr>
          <p:cNvSpPr/>
          <p:nvPr/>
        </p:nvSpPr>
        <p:spPr>
          <a:xfrm>
            <a:off x="8881487" y="4271688"/>
            <a:ext cx="699742" cy="555762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Antivirus</a:t>
            </a:r>
            <a:endParaRPr lang="es-CO" sz="10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F95848C-7DC9-CA6F-0BCA-0996A323AFB5}"/>
              </a:ext>
            </a:extLst>
          </p:cNvPr>
          <p:cNvSpPr/>
          <p:nvPr/>
        </p:nvSpPr>
        <p:spPr>
          <a:xfrm>
            <a:off x="9631086" y="4282574"/>
            <a:ext cx="699742" cy="555762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Email check</a:t>
            </a:r>
            <a:endParaRPr lang="es-CO" sz="10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F4A966F-524C-DFA7-7BEA-A69249EA36BD}"/>
              </a:ext>
            </a:extLst>
          </p:cNvPr>
          <p:cNvSpPr/>
          <p:nvPr/>
        </p:nvSpPr>
        <p:spPr>
          <a:xfrm>
            <a:off x="10372560" y="4271688"/>
            <a:ext cx="1029664" cy="555762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Notificaciones</a:t>
            </a:r>
            <a:endParaRPr lang="es-CO" sz="10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DA4151CD-947A-9129-766B-14C958315DB5}"/>
              </a:ext>
            </a:extLst>
          </p:cNvPr>
          <p:cNvSpPr/>
          <p:nvPr/>
        </p:nvSpPr>
        <p:spPr>
          <a:xfrm>
            <a:off x="8826738" y="5720016"/>
            <a:ext cx="1363486" cy="520289"/>
          </a:xfrm>
          <a:prstGeom prst="roundRect">
            <a:avLst>
              <a:gd name="adj" fmla="val 5351"/>
            </a:avLst>
          </a:prstGeom>
          <a:solidFill>
            <a:schemeClr val="accent2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b" anchorCtr="0"/>
          <a:lstStyle/>
          <a:p>
            <a:pPr algn="r"/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Email check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1B9A1D0-80DA-6DAD-5E3D-002D45E965FE}"/>
              </a:ext>
            </a:extLst>
          </p:cNvPr>
          <p:cNvCxnSpPr>
            <a:cxnSpLocks/>
          </p:cNvCxnSpPr>
          <p:nvPr/>
        </p:nvCxnSpPr>
        <p:spPr>
          <a:xfrm flipH="1" flipV="1">
            <a:off x="9404816" y="5072743"/>
            <a:ext cx="17355" cy="57486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483F7D2-2DEE-9959-1FC5-38F4D9B38F1F}"/>
              </a:ext>
            </a:extLst>
          </p:cNvPr>
          <p:cNvSpPr/>
          <p:nvPr/>
        </p:nvSpPr>
        <p:spPr>
          <a:xfrm>
            <a:off x="6609960" y="1967658"/>
            <a:ext cx="291583" cy="253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1</a:t>
            </a:r>
            <a:endParaRPr lang="es-CO" sz="1400" b="1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1C1ADDA5-54AD-55F9-775F-6524A272F978}"/>
              </a:ext>
            </a:extLst>
          </p:cNvPr>
          <p:cNvSpPr/>
          <p:nvPr/>
        </p:nvSpPr>
        <p:spPr>
          <a:xfrm>
            <a:off x="2317134" y="1862970"/>
            <a:ext cx="734178" cy="2030907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Lógica servicio</a:t>
            </a:r>
          </a:p>
        </p:txBody>
      </p:sp>
      <p:sp>
        <p:nvSpPr>
          <p:cNvPr id="101" name="Callout: Bent Line 100">
            <a:extLst>
              <a:ext uri="{FF2B5EF4-FFF2-40B4-BE49-F238E27FC236}">
                <a16:creationId xmlns:a16="http://schemas.microsoft.com/office/drawing/2014/main" id="{73D410C6-649A-CF9A-4E6F-0BE29CDC65F4}"/>
              </a:ext>
            </a:extLst>
          </p:cNvPr>
          <p:cNvSpPr/>
          <p:nvPr/>
        </p:nvSpPr>
        <p:spPr>
          <a:xfrm>
            <a:off x="6294947" y="1140302"/>
            <a:ext cx="2134692" cy="457365"/>
          </a:xfrm>
          <a:prstGeom prst="borderCallout2">
            <a:avLst>
              <a:gd name="adj1" fmla="val 106397"/>
              <a:gd name="adj2" fmla="val 42981"/>
              <a:gd name="adj3" fmla="val 121266"/>
              <a:gd name="adj4" fmla="val 38066"/>
              <a:gd name="adj5" fmla="val 172757"/>
              <a:gd name="adj6" fmla="val 31866"/>
            </a:avLst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Socio cancela la licencia por alguna razón administrativa, utilizando el web </a:t>
            </a:r>
            <a:r>
              <a:rPr lang="es-CO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es-CO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“</a:t>
            </a:r>
            <a:r>
              <a:rPr lang="es-CO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CancelLicense</a:t>
            </a:r>
            <a:r>
              <a:rPr lang="es-CO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6AE23D-FDF6-6B06-B4FF-972C3B413348}"/>
              </a:ext>
            </a:extLst>
          </p:cNvPr>
          <p:cNvSpPr/>
          <p:nvPr/>
        </p:nvSpPr>
        <p:spPr>
          <a:xfrm>
            <a:off x="3899417" y="3494434"/>
            <a:ext cx="291583" cy="253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2</a:t>
            </a:r>
            <a:endParaRPr lang="es-CO" sz="1400" b="1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AC1817D-0601-E796-546B-8E5CFE91F9A3}"/>
              </a:ext>
            </a:extLst>
          </p:cNvPr>
          <p:cNvSpPr/>
          <p:nvPr/>
        </p:nvSpPr>
        <p:spPr>
          <a:xfrm>
            <a:off x="4191000" y="2220686"/>
            <a:ext cx="2721429" cy="1442637"/>
          </a:xfrm>
          <a:custGeom>
            <a:avLst/>
            <a:gdLst>
              <a:gd name="connsiteX0" fmla="*/ 2721429 w 2721429"/>
              <a:gd name="connsiteY0" fmla="*/ 0 h 1442637"/>
              <a:gd name="connsiteX1" fmla="*/ 1045029 w 2721429"/>
              <a:gd name="connsiteY1" fmla="*/ 1240971 h 1442637"/>
              <a:gd name="connsiteX2" fmla="*/ 0 w 2721429"/>
              <a:gd name="connsiteY2" fmla="*/ 1426028 h 144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1429" h="1442637">
                <a:moveTo>
                  <a:pt x="2721429" y="0"/>
                </a:moveTo>
                <a:cubicBezTo>
                  <a:pt x="2110014" y="501650"/>
                  <a:pt x="1498600" y="1003300"/>
                  <a:pt x="1045029" y="1240971"/>
                </a:cubicBezTo>
                <a:cubicBezTo>
                  <a:pt x="591457" y="1478642"/>
                  <a:pt x="295728" y="1452335"/>
                  <a:pt x="0" y="1426028"/>
                </a:cubicBezTo>
              </a:path>
            </a:pathLst>
          </a:custGeom>
          <a:noFill/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Callout: Bent Line 43">
            <a:extLst>
              <a:ext uri="{FF2B5EF4-FFF2-40B4-BE49-F238E27FC236}">
                <a16:creationId xmlns:a16="http://schemas.microsoft.com/office/drawing/2014/main" id="{33E308DF-C6AC-43B6-5C60-C2FFE24196EC}"/>
              </a:ext>
            </a:extLst>
          </p:cNvPr>
          <p:cNvSpPr/>
          <p:nvPr/>
        </p:nvSpPr>
        <p:spPr>
          <a:xfrm>
            <a:off x="923637" y="2438478"/>
            <a:ext cx="1926771" cy="547036"/>
          </a:xfrm>
          <a:prstGeom prst="borderCallout2">
            <a:avLst>
              <a:gd name="adj1" fmla="val 108115"/>
              <a:gd name="adj2" fmla="val 77542"/>
              <a:gd name="adj3" fmla="val 147768"/>
              <a:gd name="adj4" fmla="val 87288"/>
              <a:gd name="adj5" fmla="val 191585"/>
              <a:gd name="adj6" fmla="val 151073"/>
            </a:avLst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lang="es-CO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 mueve el estado de la licencia a Cancelada.</a:t>
            </a:r>
          </a:p>
        </p:txBody>
      </p:sp>
      <p:sp>
        <p:nvSpPr>
          <p:cNvPr id="45" name="Callout: Bent Line 44">
            <a:extLst>
              <a:ext uri="{FF2B5EF4-FFF2-40B4-BE49-F238E27FC236}">
                <a16:creationId xmlns:a16="http://schemas.microsoft.com/office/drawing/2014/main" id="{3B3C3D2D-BD7D-E7E1-4F4E-C37B6ECBA121}"/>
              </a:ext>
            </a:extLst>
          </p:cNvPr>
          <p:cNvSpPr/>
          <p:nvPr/>
        </p:nvSpPr>
        <p:spPr>
          <a:xfrm>
            <a:off x="7591638" y="3068409"/>
            <a:ext cx="2219068" cy="626146"/>
          </a:xfrm>
          <a:prstGeom prst="borderCallout2">
            <a:avLst>
              <a:gd name="adj1" fmla="val 15993"/>
              <a:gd name="adj2" fmla="val -3131"/>
              <a:gd name="adj3" fmla="val 32601"/>
              <a:gd name="adj4" fmla="val -12461"/>
              <a:gd name="adj5" fmla="val 108431"/>
              <a:gd name="adj6" fmla="val -16699"/>
            </a:avLst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 actualiza el estado de la licencia en la aplicación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2445A8B-F16C-CED7-8739-43E59C1C0D43}"/>
              </a:ext>
            </a:extLst>
          </p:cNvPr>
          <p:cNvSpPr/>
          <p:nvPr/>
        </p:nvSpPr>
        <p:spPr>
          <a:xfrm>
            <a:off x="4212771" y="3687400"/>
            <a:ext cx="3918858" cy="666886"/>
          </a:xfrm>
          <a:custGeom>
            <a:avLst/>
            <a:gdLst>
              <a:gd name="connsiteX0" fmla="*/ 0 w 3918858"/>
              <a:gd name="connsiteY0" fmla="*/ 285886 h 666886"/>
              <a:gd name="connsiteX1" fmla="*/ 2209800 w 3918858"/>
              <a:gd name="connsiteY1" fmla="*/ 13743 h 666886"/>
              <a:gd name="connsiteX2" fmla="*/ 3918858 w 3918858"/>
              <a:gd name="connsiteY2" fmla="*/ 666886 h 666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8858" h="666886">
                <a:moveTo>
                  <a:pt x="0" y="285886"/>
                </a:moveTo>
                <a:cubicBezTo>
                  <a:pt x="778328" y="118064"/>
                  <a:pt x="1556657" y="-49757"/>
                  <a:pt x="2209800" y="13743"/>
                </a:cubicBezTo>
                <a:cubicBezTo>
                  <a:pt x="2862943" y="77243"/>
                  <a:pt x="3390900" y="372064"/>
                  <a:pt x="3918858" y="666886"/>
                </a:cubicBezTo>
              </a:path>
            </a:pathLst>
          </a:custGeom>
          <a:noFill/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0ED9312-D70A-F953-C6B1-F949CC2FA9CC}"/>
              </a:ext>
            </a:extLst>
          </p:cNvPr>
          <p:cNvSpPr/>
          <p:nvPr/>
        </p:nvSpPr>
        <p:spPr>
          <a:xfrm>
            <a:off x="6799979" y="3667749"/>
            <a:ext cx="291583" cy="253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3</a:t>
            </a:r>
            <a:endParaRPr lang="es-CO" sz="1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BD9934-E69C-8A50-C4EA-7D788CC6D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562" y="1690527"/>
            <a:ext cx="1033503" cy="960835"/>
          </a:xfrm>
          <a:prstGeom prst="rect">
            <a:avLst/>
          </a:prstGeom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598E4C2-0A08-351A-A39D-2142098CE796}"/>
              </a:ext>
            </a:extLst>
          </p:cNvPr>
          <p:cNvSpPr/>
          <p:nvPr/>
        </p:nvSpPr>
        <p:spPr>
          <a:xfrm>
            <a:off x="2754086" y="836915"/>
            <a:ext cx="8262257" cy="3539142"/>
          </a:xfrm>
          <a:custGeom>
            <a:avLst/>
            <a:gdLst>
              <a:gd name="connsiteX0" fmla="*/ 0 w 8262257"/>
              <a:gd name="connsiteY0" fmla="*/ 3288771 h 3539142"/>
              <a:gd name="connsiteX1" fmla="*/ 1643743 w 8262257"/>
              <a:gd name="connsiteY1" fmla="*/ 948342 h 3539142"/>
              <a:gd name="connsiteX2" fmla="*/ 5617028 w 8262257"/>
              <a:gd name="connsiteY2" fmla="*/ 131914 h 3539142"/>
              <a:gd name="connsiteX3" fmla="*/ 8262257 w 8262257"/>
              <a:gd name="connsiteY3" fmla="*/ 3539142 h 353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62257" h="3539142">
                <a:moveTo>
                  <a:pt x="0" y="3288771"/>
                </a:moveTo>
                <a:cubicBezTo>
                  <a:pt x="353786" y="2381628"/>
                  <a:pt x="707572" y="1474485"/>
                  <a:pt x="1643743" y="948342"/>
                </a:cubicBezTo>
                <a:cubicBezTo>
                  <a:pt x="2579914" y="422199"/>
                  <a:pt x="4513942" y="-299886"/>
                  <a:pt x="5617028" y="131914"/>
                </a:cubicBezTo>
                <a:cubicBezTo>
                  <a:pt x="6720114" y="563714"/>
                  <a:pt x="7491185" y="2051428"/>
                  <a:pt x="8262257" y="3539142"/>
                </a:cubicBezTo>
              </a:path>
            </a:pathLst>
          </a:custGeom>
          <a:noFill/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737A4B8-A991-D78F-05A7-2461D6DFBAF8}"/>
              </a:ext>
            </a:extLst>
          </p:cNvPr>
          <p:cNvSpPr/>
          <p:nvPr/>
        </p:nvSpPr>
        <p:spPr>
          <a:xfrm>
            <a:off x="8041735" y="805867"/>
            <a:ext cx="291583" cy="253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4</a:t>
            </a:r>
            <a:endParaRPr lang="es-CO" sz="1400" b="1" dirty="0"/>
          </a:p>
        </p:txBody>
      </p:sp>
      <p:sp>
        <p:nvSpPr>
          <p:cNvPr id="58" name="Callout: Bent Line 57">
            <a:extLst>
              <a:ext uri="{FF2B5EF4-FFF2-40B4-BE49-F238E27FC236}">
                <a16:creationId xmlns:a16="http://schemas.microsoft.com/office/drawing/2014/main" id="{C406DFDA-8CBD-1769-1DA9-9466357A090B}"/>
              </a:ext>
            </a:extLst>
          </p:cNvPr>
          <p:cNvSpPr/>
          <p:nvPr/>
        </p:nvSpPr>
        <p:spPr>
          <a:xfrm>
            <a:off x="9516596" y="802315"/>
            <a:ext cx="2039165" cy="592112"/>
          </a:xfrm>
          <a:prstGeom prst="borderCallout2">
            <a:avLst>
              <a:gd name="adj1" fmla="val 28050"/>
              <a:gd name="adj2" fmla="val -6535"/>
              <a:gd name="adj3" fmla="val 31362"/>
              <a:gd name="adj4" fmla="val -23988"/>
              <a:gd name="adj5" fmla="val 12330"/>
              <a:gd name="adj6" fmla="val -53042"/>
            </a:avLst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 envía notificación </a:t>
            </a:r>
            <a:r>
              <a:rPr lang="es-CO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push</a:t>
            </a:r>
            <a:r>
              <a:rPr lang="es-CO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informando la cancelación de la licencia</a:t>
            </a:r>
          </a:p>
        </p:txBody>
      </p:sp>
    </p:spTree>
    <p:extLst>
      <p:ext uri="{BB962C8B-B14F-4D97-AF65-F5344CB8AC3E}">
        <p14:creationId xmlns:p14="http://schemas.microsoft.com/office/powerpoint/2010/main" val="232308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B490F82-E29A-498D-9FA8-1D6CFACD6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22" y="922159"/>
            <a:ext cx="819551" cy="424731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B5FD2F2-173D-4702-9D65-3401DD6168BF}"/>
              </a:ext>
            </a:extLst>
          </p:cNvPr>
          <p:cNvSpPr/>
          <p:nvPr/>
        </p:nvSpPr>
        <p:spPr>
          <a:xfrm>
            <a:off x="838200" y="1469083"/>
            <a:ext cx="4273469" cy="3603660"/>
          </a:xfrm>
          <a:prstGeom prst="roundRect">
            <a:avLst>
              <a:gd name="adj" fmla="val 3539"/>
            </a:avLst>
          </a:prstGeom>
          <a:solidFill>
            <a:srgbClr val="3762AF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r"/>
            <a:r>
              <a:rPr lang="es-CO" sz="1400" b="1">
                <a:solidFill>
                  <a:schemeClr val="bg1"/>
                </a:solidFill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Gestor de Licencias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D13AC88B-30DB-41DB-AFC5-9F89D805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10FB-6E27-4C7E-9CE6-0053453D25BA}" type="datetime1">
              <a:rPr lang="es-CO" smtClean="0"/>
              <a:t>9/06/2022</a:t>
            </a:fld>
            <a:endParaRPr lang="en-US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FB55C0A0-D1CD-4E32-9B96-A2E94EAC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cyber sec for Insurance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E74F57A4-D8BC-4E73-B673-FA9C633D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5866-3476-4ED1-A790-2BF012BFA109}" type="slidenum">
              <a:rPr lang="en-US" sz="2400" smtClean="0"/>
              <a:t>6</a:t>
            </a:fld>
            <a:endParaRPr lang="en-US" sz="24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4E8EC6-5129-4FAC-AF34-15F5D837E9A7}"/>
              </a:ext>
            </a:extLst>
          </p:cNvPr>
          <p:cNvCxnSpPr>
            <a:cxnSpLocks/>
          </p:cNvCxnSpPr>
          <p:nvPr/>
        </p:nvCxnSpPr>
        <p:spPr>
          <a:xfrm>
            <a:off x="1355275" y="1195115"/>
            <a:ext cx="0" cy="40480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E8228EB-8242-1A24-41F4-84FD3FD79F38}"/>
              </a:ext>
            </a:extLst>
          </p:cNvPr>
          <p:cNvSpPr/>
          <p:nvPr/>
        </p:nvSpPr>
        <p:spPr>
          <a:xfrm>
            <a:off x="836048" y="5144502"/>
            <a:ext cx="4299078" cy="1306182"/>
          </a:xfrm>
          <a:prstGeom prst="roundRect">
            <a:avLst>
              <a:gd name="adj" fmla="val 5351"/>
            </a:avLst>
          </a:prstGeom>
          <a:solidFill>
            <a:srgbClr val="7B1F7D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b" anchorCtr="0"/>
          <a:lstStyle/>
          <a:p>
            <a:pPr algn="r"/>
            <a:r>
              <a:rPr lang="es-CO" sz="1400" b="1">
                <a:solidFill>
                  <a:schemeClr val="bg1"/>
                </a:solidFill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BackEnd APP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F0B3D3F-E6FE-253D-CB8E-F77999110275}"/>
              </a:ext>
            </a:extLst>
          </p:cNvPr>
          <p:cNvSpPr txBox="1"/>
          <p:nvPr/>
        </p:nvSpPr>
        <p:spPr>
          <a:xfrm>
            <a:off x="685803" y="311573"/>
            <a:ext cx="10025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Internet Seguro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A0DC4E6-E87B-1125-6DD9-28D1C9839552}"/>
              </a:ext>
            </a:extLst>
          </p:cNvPr>
          <p:cNvCxnSpPr>
            <a:cxnSpLocks/>
          </p:cNvCxnSpPr>
          <p:nvPr/>
        </p:nvCxnSpPr>
        <p:spPr>
          <a:xfrm flipH="1">
            <a:off x="881748" y="163284"/>
            <a:ext cx="2917370" cy="0"/>
          </a:xfrm>
          <a:prstGeom prst="line">
            <a:avLst/>
          </a:prstGeom>
          <a:ln w="38100">
            <a:solidFill>
              <a:srgbClr val="3762A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54B5075-7682-B237-F5F9-F9B1A6491081}"/>
              </a:ext>
            </a:extLst>
          </p:cNvPr>
          <p:cNvSpPr/>
          <p:nvPr/>
        </p:nvSpPr>
        <p:spPr>
          <a:xfrm>
            <a:off x="1115900" y="1850571"/>
            <a:ext cx="1148958" cy="2030907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Web Server Interfaz </a:t>
            </a:r>
            <a:r>
              <a:rPr lang="es-CO" sz="110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de administración</a:t>
            </a:r>
            <a:endParaRPr lang="es-CO" sz="11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38613F4-67F0-BB27-D4D7-5647F8E53008}"/>
              </a:ext>
            </a:extLst>
          </p:cNvPr>
          <p:cNvSpPr/>
          <p:nvPr/>
        </p:nvSpPr>
        <p:spPr>
          <a:xfrm>
            <a:off x="3107726" y="2985513"/>
            <a:ext cx="1216936" cy="458696"/>
          </a:xfrm>
          <a:prstGeom prst="roundRect">
            <a:avLst>
              <a:gd name="adj" fmla="val 13361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Catálogo </a:t>
            </a:r>
            <a:r>
              <a:rPr lang="es-CO" sz="110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de productos</a:t>
            </a:r>
            <a:endParaRPr lang="es-CO" sz="11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CEAE43D-4728-058A-8141-52EFCA8ED910}"/>
              </a:ext>
            </a:extLst>
          </p:cNvPr>
          <p:cNvSpPr/>
          <p:nvPr/>
        </p:nvSpPr>
        <p:spPr>
          <a:xfrm>
            <a:off x="3107726" y="3584442"/>
            <a:ext cx="1215051" cy="458696"/>
          </a:xfrm>
          <a:prstGeom prst="roundRect">
            <a:avLst>
              <a:gd name="adj" fmla="val 13361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BD Licencias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29FF7D5-29CD-53E0-DD61-5F4FBA68F9C8}"/>
              </a:ext>
            </a:extLst>
          </p:cNvPr>
          <p:cNvSpPr/>
          <p:nvPr/>
        </p:nvSpPr>
        <p:spPr>
          <a:xfrm>
            <a:off x="3107732" y="2408788"/>
            <a:ext cx="1215051" cy="458696"/>
          </a:xfrm>
          <a:prstGeom prst="roundRect">
            <a:avLst>
              <a:gd name="adj" fmla="val 13361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BD Usuarios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30E5B36-0A95-342B-5D95-9A89C46EEB74}"/>
              </a:ext>
            </a:extLst>
          </p:cNvPr>
          <p:cNvSpPr/>
          <p:nvPr/>
        </p:nvSpPr>
        <p:spPr>
          <a:xfrm>
            <a:off x="3107726" y="1853621"/>
            <a:ext cx="1215053" cy="458696"/>
          </a:xfrm>
          <a:prstGeom prst="roundRect">
            <a:avLst>
              <a:gd name="adj" fmla="val 13361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BD Socios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214D537-DF03-E2D3-9600-852E89CBD219}"/>
              </a:ext>
            </a:extLst>
          </p:cNvPr>
          <p:cNvSpPr/>
          <p:nvPr/>
        </p:nvSpPr>
        <p:spPr>
          <a:xfrm rot="16200000">
            <a:off x="3094805" y="3147671"/>
            <a:ext cx="3058467" cy="464268"/>
          </a:xfrm>
          <a:prstGeom prst="roundRect">
            <a:avLst>
              <a:gd name="adj" fmla="val 13361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Capa de Integración (Web </a:t>
            </a:r>
            <a:r>
              <a:rPr lang="en-US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Services</a:t>
            </a:r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409BAD9-0928-07C1-406C-1B1FACD65F48}"/>
              </a:ext>
            </a:extLst>
          </p:cNvPr>
          <p:cNvSpPr/>
          <p:nvPr/>
        </p:nvSpPr>
        <p:spPr>
          <a:xfrm>
            <a:off x="3107726" y="4171828"/>
            <a:ext cx="1215052" cy="435362"/>
          </a:xfrm>
          <a:prstGeom prst="roundRect">
            <a:avLst>
              <a:gd name="adj" fmla="val 13361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Reportes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2C2A8DB-DF4F-5A58-759F-B7580388512D}"/>
              </a:ext>
            </a:extLst>
          </p:cNvPr>
          <p:cNvSpPr/>
          <p:nvPr/>
        </p:nvSpPr>
        <p:spPr>
          <a:xfrm>
            <a:off x="1094715" y="4670386"/>
            <a:ext cx="3761458" cy="301849"/>
          </a:xfrm>
          <a:prstGeom prst="roundRect">
            <a:avLst>
              <a:gd name="adj" fmla="val 13361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sz="11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D3BF6FE-16A2-D404-CC8E-9EC027C1D624}"/>
              </a:ext>
            </a:extLst>
          </p:cNvPr>
          <p:cNvSpPr/>
          <p:nvPr/>
        </p:nvSpPr>
        <p:spPr>
          <a:xfrm>
            <a:off x="1094715" y="4003671"/>
            <a:ext cx="1899539" cy="614439"/>
          </a:xfrm>
          <a:prstGeom prst="roundRect">
            <a:avLst>
              <a:gd name="adj" fmla="val 13361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Notificaciones (SMS, Mail, </a:t>
            </a:r>
            <a:r>
              <a:rPr lang="es-CO" sz="1100" dirty="0" err="1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Push</a:t>
            </a:r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405CF72-02D3-551E-EEF0-1535D2521694}"/>
              </a:ext>
            </a:extLst>
          </p:cNvPr>
          <p:cNvSpPr/>
          <p:nvPr/>
        </p:nvSpPr>
        <p:spPr>
          <a:xfrm>
            <a:off x="1366844" y="5296278"/>
            <a:ext cx="3573835" cy="841133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400" b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Filtro DNS</a:t>
            </a:r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es-CO" sz="105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Detección Phishing / Páginas peligrosas</a:t>
            </a:r>
          </a:p>
          <a:p>
            <a:pPr marL="171450" indent="-171450">
              <a:buFontTx/>
              <a:buChar char="-"/>
            </a:pPr>
            <a:r>
              <a:rPr lang="es-CO" sz="105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Bloqueo por tipo de contenido</a:t>
            </a:r>
            <a:endParaRPr lang="es-CO" sz="11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73" name="Arrow: Left-Right 72">
            <a:extLst>
              <a:ext uri="{FF2B5EF4-FFF2-40B4-BE49-F238E27FC236}">
                <a16:creationId xmlns:a16="http://schemas.microsoft.com/office/drawing/2014/main" id="{3D56EB5C-020A-23F9-EA05-1905941D0A8C}"/>
              </a:ext>
            </a:extLst>
          </p:cNvPr>
          <p:cNvSpPr/>
          <p:nvPr/>
        </p:nvSpPr>
        <p:spPr>
          <a:xfrm rot="16200000">
            <a:off x="2630400" y="4881574"/>
            <a:ext cx="605875" cy="327017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B25F104-C5F4-B317-28F4-F6143C6CC553}"/>
              </a:ext>
            </a:extLst>
          </p:cNvPr>
          <p:cNvSpPr/>
          <p:nvPr/>
        </p:nvSpPr>
        <p:spPr>
          <a:xfrm>
            <a:off x="6452261" y="4111602"/>
            <a:ext cx="5037523" cy="941275"/>
          </a:xfrm>
          <a:prstGeom prst="roundRect">
            <a:avLst>
              <a:gd name="adj" fmla="val 5351"/>
            </a:avLst>
          </a:prstGeom>
          <a:solidFill>
            <a:schemeClr val="accent6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b" anchorCtr="0"/>
          <a:lstStyle/>
          <a:p>
            <a:pPr algn="r"/>
            <a:r>
              <a:rPr lang="es-CO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Aplicación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18491D7-1D2D-5554-23F6-30E7F080776A}"/>
              </a:ext>
            </a:extLst>
          </p:cNvPr>
          <p:cNvSpPr/>
          <p:nvPr/>
        </p:nvSpPr>
        <p:spPr>
          <a:xfrm>
            <a:off x="7147129" y="4271761"/>
            <a:ext cx="574866" cy="555762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Perfil usuario Local</a:t>
            </a:r>
            <a:endParaRPr lang="es-CO" sz="10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E47FDC2-20D3-6F28-1683-06F3B53FA878}"/>
              </a:ext>
            </a:extLst>
          </p:cNvPr>
          <p:cNvSpPr/>
          <p:nvPr/>
        </p:nvSpPr>
        <p:spPr>
          <a:xfrm>
            <a:off x="7771852" y="4263138"/>
            <a:ext cx="1059778" cy="555762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Autenticación</a:t>
            </a:r>
            <a:endParaRPr lang="es-CO" sz="10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E8AD323-E7D1-4517-7444-593737E58F4D}"/>
              </a:ext>
            </a:extLst>
          </p:cNvPr>
          <p:cNvSpPr/>
          <p:nvPr/>
        </p:nvSpPr>
        <p:spPr>
          <a:xfrm>
            <a:off x="6588188" y="4271761"/>
            <a:ext cx="521402" cy="555762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DNS / VPN</a:t>
            </a:r>
            <a:endParaRPr lang="es-CO" sz="10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116702C-CB79-CAA3-7BD9-51D6EABCAE75}"/>
              </a:ext>
            </a:extLst>
          </p:cNvPr>
          <p:cNvSpPr/>
          <p:nvPr/>
        </p:nvSpPr>
        <p:spPr>
          <a:xfrm>
            <a:off x="8881487" y="4271688"/>
            <a:ext cx="699742" cy="555762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Antivirus</a:t>
            </a:r>
            <a:endParaRPr lang="es-CO" sz="10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F95848C-7DC9-CA6F-0BCA-0996A323AFB5}"/>
              </a:ext>
            </a:extLst>
          </p:cNvPr>
          <p:cNvSpPr/>
          <p:nvPr/>
        </p:nvSpPr>
        <p:spPr>
          <a:xfrm>
            <a:off x="9631086" y="4282574"/>
            <a:ext cx="699742" cy="555762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Email check</a:t>
            </a:r>
            <a:endParaRPr lang="es-CO" sz="10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F4A966F-524C-DFA7-7BEA-A69249EA36BD}"/>
              </a:ext>
            </a:extLst>
          </p:cNvPr>
          <p:cNvSpPr/>
          <p:nvPr/>
        </p:nvSpPr>
        <p:spPr>
          <a:xfrm>
            <a:off x="10372560" y="4271688"/>
            <a:ext cx="1029664" cy="555762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Notificaciones</a:t>
            </a:r>
            <a:endParaRPr lang="es-CO" sz="10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DA4151CD-947A-9129-766B-14C958315DB5}"/>
              </a:ext>
            </a:extLst>
          </p:cNvPr>
          <p:cNvSpPr/>
          <p:nvPr/>
        </p:nvSpPr>
        <p:spPr>
          <a:xfrm>
            <a:off x="8826738" y="5720016"/>
            <a:ext cx="1363486" cy="520289"/>
          </a:xfrm>
          <a:prstGeom prst="roundRect">
            <a:avLst>
              <a:gd name="adj" fmla="val 5351"/>
            </a:avLst>
          </a:prstGeom>
          <a:solidFill>
            <a:schemeClr val="accent2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b" anchorCtr="0"/>
          <a:lstStyle/>
          <a:p>
            <a:pPr algn="r"/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Email check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1B9A1D0-80DA-6DAD-5E3D-002D45E965FE}"/>
              </a:ext>
            </a:extLst>
          </p:cNvPr>
          <p:cNvCxnSpPr>
            <a:cxnSpLocks/>
          </p:cNvCxnSpPr>
          <p:nvPr/>
        </p:nvCxnSpPr>
        <p:spPr>
          <a:xfrm flipH="1" flipV="1">
            <a:off x="9404816" y="5072743"/>
            <a:ext cx="17355" cy="57486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1C1ADDA5-54AD-55F9-775F-6524A272F978}"/>
              </a:ext>
            </a:extLst>
          </p:cNvPr>
          <p:cNvSpPr/>
          <p:nvPr/>
        </p:nvSpPr>
        <p:spPr>
          <a:xfrm>
            <a:off x="2317134" y="1862970"/>
            <a:ext cx="734178" cy="2030907"/>
          </a:xfrm>
          <a:prstGeom prst="roundRect">
            <a:avLst>
              <a:gd name="adj" fmla="val 7807"/>
            </a:avLst>
          </a:prstGeom>
          <a:solidFill>
            <a:schemeClr val="bg2">
              <a:lumMod val="9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sz="11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Lógica servicio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6AE23D-FDF6-6B06-B4FF-972C3B413348}"/>
              </a:ext>
            </a:extLst>
          </p:cNvPr>
          <p:cNvSpPr/>
          <p:nvPr/>
        </p:nvSpPr>
        <p:spPr>
          <a:xfrm>
            <a:off x="8084506" y="4978562"/>
            <a:ext cx="291583" cy="253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1</a:t>
            </a:r>
            <a:endParaRPr lang="es-CO" sz="1400" b="1" dirty="0"/>
          </a:p>
        </p:txBody>
      </p:sp>
      <p:sp>
        <p:nvSpPr>
          <p:cNvPr id="45" name="Callout: Bent Line 44">
            <a:extLst>
              <a:ext uri="{FF2B5EF4-FFF2-40B4-BE49-F238E27FC236}">
                <a16:creationId xmlns:a16="http://schemas.microsoft.com/office/drawing/2014/main" id="{3B3C3D2D-BD7D-E7E1-4F4E-C37B6ECBA121}"/>
              </a:ext>
            </a:extLst>
          </p:cNvPr>
          <p:cNvSpPr/>
          <p:nvPr/>
        </p:nvSpPr>
        <p:spPr>
          <a:xfrm>
            <a:off x="8706354" y="5301835"/>
            <a:ext cx="1050007" cy="268519"/>
          </a:xfrm>
          <a:prstGeom prst="borderCallout2">
            <a:avLst>
              <a:gd name="adj1" fmla="val -13562"/>
              <a:gd name="adj2" fmla="val 26793"/>
              <a:gd name="adj3" fmla="val -38679"/>
              <a:gd name="adj4" fmla="val 20406"/>
              <a:gd name="adj5" fmla="val -66423"/>
              <a:gd name="adj6" fmla="val -28460"/>
            </a:avLst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Usuario navega en internet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0ED9312-D70A-F953-C6B1-F949CC2FA9CC}"/>
              </a:ext>
            </a:extLst>
          </p:cNvPr>
          <p:cNvSpPr/>
          <p:nvPr/>
        </p:nvSpPr>
        <p:spPr>
          <a:xfrm>
            <a:off x="8153362" y="4178698"/>
            <a:ext cx="291583" cy="253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2</a:t>
            </a:r>
            <a:endParaRPr lang="es-CO" sz="1400" b="1" dirty="0"/>
          </a:p>
        </p:txBody>
      </p:sp>
      <p:sp>
        <p:nvSpPr>
          <p:cNvPr id="40" name="Callout: Bent Line 39">
            <a:extLst>
              <a:ext uri="{FF2B5EF4-FFF2-40B4-BE49-F238E27FC236}">
                <a16:creationId xmlns:a16="http://schemas.microsoft.com/office/drawing/2014/main" id="{F3B87E6D-FFAE-526C-A196-62BA8476C995}"/>
              </a:ext>
            </a:extLst>
          </p:cNvPr>
          <p:cNvSpPr/>
          <p:nvPr/>
        </p:nvSpPr>
        <p:spPr>
          <a:xfrm>
            <a:off x="8376089" y="1684489"/>
            <a:ext cx="2219068" cy="1297566"/>
          </a:xfrm>
          <a:prstGeom prst="borderCallout2">
            <a:avLst>
              <a:gd name="adj1" fmla="val 115089"/>
              <a:gd name="adj2" fmla="val 27284"/>
              <a:gd name="adj3" fmla="val 126481"/>
              <a:gd name="adj4" fmla="val 20406"/>
              <a:gd name="adj5" fmla="val 198834"/>
              <a:gd name="adj6" fmla="val 4395"/>
            </a:avLst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 valida: si la licencia esta activa</a:t>
            </a:r>
          </a:p>
          <a:p>
            <a:r>
              <a:rPr lang="es-CO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 ha expirado</a:t>
            </a:r>
          </a:p>
          <a:p>
            <a:r>
              <a:rPr lang="es-CO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Esta prendida la protección en la aplicación</a:t>
            </a:r>
          </a:p>
          <a:p>
            <a:endParaRPr lang="es-CO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CO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 es así, la VPN entra en acción, enviando los requerimientos DNS al filtro DNS</a:t>
            </a:r>
          </a:p>
          <a:p>
            <a:r>
              <a:rPr lang="es-CO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 no se cumplen estas condiciones, la aplicación no interviene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F3FBC2A-EF0A-8886-07E7-F28C9F188D0C}"/>
              </a:ext>
            </a:extLst>
          </p:cNvPr>
          <p:cNvSpPr/>
          <p:nvPr/>
        </p:nvSpPr>
        <p:spPr>
          <a:xfrm>
            <a:off x="4717279" y="4626377"/>
            <a:ext cx="1905000" cy="763209"/>
          </a:xfrm>
          <a:custGeom>
            <a:avLst/>
            <a:gdLst>
              <a:gd name="connsiteX0" fmla="*/ 1905000 w 1905000"/>
              <a:gd name="connsiteY0" fmla="*/ 0 h 763209"/>
              <a:gd name="connsiteX1" fmla="*/ 1045029 w 1905000"/>
              <a:gd name="connsiteY1" fmla="*/ 642257 h 763209"/>
              <a:gd name="connsiteX2" fmla="*/ 0 w 1905000"/>
              <a:gd name="connsiteY2" fmla="*/ 762000 h 76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0" h="763209">
                <a:moveTo>
                  <a:pt x="1905000" y="0"/>
                </a:moveTo>
                <a:cubicBezTo>
                  <a:pt x="1633764" y="257628"/>
                  <a:pt x="1362529" y="515257"/>
                  <a:pt x="1045029" y="642257"/>
                </a:cubicBezTo>
                <a:cubicBezTo>
                  <a:pt x="727529" y="769257"/>
                  <a:pt x="363764" y="765628"/>
                  <a:pt x="0" y="762000"/>
                </a:cubicBezTo>
              </a:path>
            </a:pathLst>
          </a:custGeom>
          <a:noFill/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Callout: Bent Line 55">
            <a:extLst>
              <a:ext uri="{FF2B5EF4-FFF2-40B4-BE49-F238E27FC236}">
                <a16:creationId xmlns:a16="http://schemas.microsoft.com/office/drawing/2014/main" id="{C9EFE781-D2AF-1FA5-1348-6DDCF0E94BD9}"/>
              </a:ext>
            </a:extLst>
          </p:cNvPr>
          <p:cNvSpPr/>
          <p:nvPr/>
        </p:nvSpPr>
        <p:spPr>
          <a:xfrm>
            <a:off x="5411784" y="3261649"/>
            <a:ext cx="2219068" cy="391219"/>
          </a:xfrm>
          <a:prstGeom prst="borderCallout2">
            <a:avLst>
              <a:gd name="adj1" fmla="val 115089"/>
              <a:gd name="adj2" fmla="val 27284"/>
              <a:gd name="adj3" fmla="val 173784"/>
              <a:gd name="adj4" fmla="val 24330"/>
              <a:gd name="adj5" fmla="val 343524"/>
              <a:gd name="adj6" fmla="val 41677"/>
            </a:avLst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 envían los requerimientos DNS al filtro DNS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38476D3-64EE-F29B-329C-279FEB643C79}"/>
              </a:ext>
            </a:extLst>
          </p:cNvPr>
          <p:cNvSpPr/>
          <p:nvPr/>
        </p:nvSpPr>
        <p:spPr>
          <a:xfrm>
            <a:off x="6321313" y="4496477"/>
            <a:ext cx="291583" cy="253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3</a:t>
            </a:r>
            <a:endParaRPr lang="es-CO" sz="1400" b="1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B81EE78-2E24-828B-DEEA-CCFF7975DDAC}"/>
              </a:ext>
            </a:extLst>
          </p:cNvPr>
          <p:cNvSpPr/>
          <p:nvPr/>
        </p:nvSpPr>
        <p:spPr>
          <a:xfrm>
            <a:off x="4833257" y="4920343"/>
            <a:ext cx="1872343" cy="1001486"/>
          </a:xfrm>
          <a:custGeom>
            <a:avLst/>
            <a:gdLst>
              <a:gd name="connsiteX0" fmla="*/ 0 w 1872343"/>
              <a:gd name="connsiteY0" fmla="*/ 1001486 h 1001486"/>
              <a:gd name="connsiteX1" fmla="*/ 1458686 w 1872343"/>
              <a:gd name="connsiteY1" fmla="*/ 783771 h 1001486"/>
              <a:gd name="connsiteX2" fmla="*/ 1872343 w 1872343"/>
              <a:gd name="connsiteY2" fmla="*/ 0 h 100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2343" h="1001486">
                <a:moveTo>
                  <a:pt x="0" y="1001486"/>
                </a:moveTo>
                <a:cubicBezTo>
                  <a:pt x="573314" y="976085"/>
                  <a:pt x="1146629" y="950685"/>
                  <a:pt x="1458686" y="783771"/>
                </a:cubicBezTo>
                <a:cubicBezTo>
                  <a:pt x="1770743" y="616857"/>
                  <a:pt x="1821543" y="308428"/>
                  <a:pt x="1872343" y="0"/>
                </a:cubicBezTo>
              </a:path>
            </a:pathLst>
          </a:custGeom>
          <a:noFill/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113AFA7-2AF7-34B5-E012-8B23F646C627}"/>
              </a:ext>
            </a:extLst>
          </p:cNvPr>
          <p:cNvSpPr/>
          <p:nvPr/>
        </p:nvSpPr>
        <p:spPr>
          <a:xfrm>
            <a:off x="4655365" y="5561972"/>
            <a:ext cx="291583" cy="253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4</a:t>
            </a:r>
            <a:endParaRPr lang="es-CO" sz="1400" b="1" dirty="0"/>
          </a:p>
        </p:txBody>
      </p:sp>
      <p:sp>
        <p:nvSpPr>
          <p:cNvPr id="59" name="Callout: Bent Line 58">
            <a:extLst>
              <a:ext uri="{FF2B5EF4-FFF2-40B4-BE49-F238E27FC236}">
                <a16:creationId xmlns:a16="http://schemas.microsoft.com/office/drawing/2014/main" id="{D71C288B-EA20-CCD9-B898-5527D23A3397}"/>
              </a:ext>
            </a:extLst>
          </p:cNvPr>
          <p:cNvSpPr/>
          <p:nvPr/>
        </p:nvSpPr>
        <p:spPr>
          <a:xfrm>
            <a:off x="2472599" y="4724931"/>
            <a:ext cx="1926771" cy="547036"/>
          </a:xfrm>
          <a:prstGeom prst="borderCallout2">
            <a:avLst>
              <a:gd name="adj1" fmla="val 108115"/>
              <a:gd name="adj2" fmla="val 77542"/>
              <a:gd name="adj3" fmla="val 147768"/>
              <a:gd name="adj4" fmla="val 87288"/>
              <a:gd name="adj5" fmla="val 181635"/>
              <a:gd name="adj6" fmla="val 117740"/>
            </a:avLst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900">
                <a:solidFill>
                  <a:schemeClr val="tx1">
                    <a:lumMod val="85000"/>
                    <a:lumOff val="15000"/>
                  </a:schemeClr>
                </a:solidFill>
              </a:rPr>
              <a:t>Se analiza el destino, enviando la categoría (Phishing, Redes socuiales, Pornigrafia, violencia, etc..)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730B433-1510-F78A-2025-952E2D40559A}"/>
              </a:ext>
            </a:extLst>
          </p:cNvPr>
          <p:cNvSpPr/>
          <p:nvPr/>
        </p:nvSpPr>
        <p:spPr>
          <a:xfrm>
            <a:off x="6779758" y="4821310"/>
            <a:ext cx="291583" cy="253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5</a:t>
            </a:r>
            <a:endParaRPr lang="es-CO" sz="1400" b="1" dirty="0"/>
          </a:p>
        </p:txBody>
      </p:sp>
      <p:sp>
        <p:nvSpPr>
          <p:cNvPr id="65" name="Callout: Bent Line 64">
            <a:extLst>
              <a:ext uri="{FF2B5EF4-FFF2-40B4-BE49-F238E27FC236}">
                <a16:creationId xmlns:a16="http://schemas.microsoft.com/office/drawing/2014/main" id="{9F1CD844-4F34-8915-64BA-40E01168A60F}"/>
              </a:ext>
            </a:extLst>
          </p:cNvPr>
          <p:cNvSpPr/>
          <p:nvPr/>
        </p:nvSpPr>
        <p:spPr>
          <a:xfrm>
            <a:off x="6692244" y="5835704"/>
            <a:ext cx="2219068" cy="677898"/>
          </a:xfrm>
          <a:prstGeom prst="borderCallout2">
            <a:avLst>
              <a:gd name="adj1" fmla="val -8558"/>
              <a:gd name="adj2" fmla="val 42982"/>
              <a:gd name="adj3" fmla="val -24465"/>
              <a:gd name="adj4" fmla="val 31198"/>
              <a:gd name="adj5" fmla="val -122327"/>
              <a:gd name="adj6" fmla="val 15187"/>
            </a:avLst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acuerdo a la respuesta del filtro DNS, y conforme al perfil especifico del usuario, se procede a mostrar la página de bloqueo o a continuar con la navegación</a:t>
            </a:r>
          </a:p>
        </p:txBody>
      </p:sp>
    </p:spTree>
    <p:extLst>
      <p:ext uri="{BB962C8B-B14F-4D97-AF65-F5344CB8AC3E}">
        <p14:creationId xmlns:p14="http://schemas.microsoft.com/office/powerpoint/2010/main" val="792052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843</Words>
  <Application>Microsoft Office PowerPoint</Application>
  <PresentationFormat>Widescreen</PresentationFormat>
  <Paragraphs>208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Juan David Izquierdo Zea</cp:lastModifiedBy>
  <cp:revision>3</cp:revision>
  <dcterms:created xsi:type="dcterms:W3CDTF">2021-11-23T20:26:38Z</dcterms:created>
  <dcterms:modified xsi:type="dcterms:W3CDTF">2022-06-10T23:37:13Z</dcterms:modified>
</cp:coreProperties>
</file>