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59" r:id="rId4"/>
    <p:sldId id="327" r:id="rId5"/>
    <p:sldId id="339" r:id="rId6"/>
    <p:sldId id="338" r:id="rId7"/>
    <p:sldId id="325" r:id="rId8"/>
    <p:sldId id="340" r:id="rId9"/>
    <p:sldId id="341" r:id="rId10"/>
    <p:sldId id="342" r:id="rId11"/>
    <p:sldId id="266" r:id="rId12"/>
    <p:sldId id="326" r:id="rId13"/>
    <p:sldId id="349" r:id="rId14"/>
    <p:sldId id="350" r:id="rId15"/>
    <p:sldId id="343" r:id="rId16"/>
    <p:sldId id="265" r:id="rId17"/>
    <p:sldId id="267" r:id="rId18"/>
    <p:sldId id="268" r:id="rId19"/>
    <p:sldId id="270" r:id="rId20"/>
    <p:sldId id="344" r:id="rId21"/>
    <p:sldId id="283" r:id="rId22"/>
    <p:sldId id="345" r:id="rId23"/>
    <p:sldId id="346" r:id="rId24"/>
    <p:sldId id="272" r:id="rId25"/>
    <p:sldId id="273" r:id="rId26"/>
    <p:sldId id="274" r:id="rId27"/>
    <p:sldId id="286" r:id="rId28"/>
    <p:sldId id="287" r:id="rId29"/>
    <p:sldId id="275" r:id="rId30"/>
    <p:sldId id="276" r:id="rId31"/>
    <p:sldId id="288" r:id="rId32"/>
    <p:sldId id="321" r:id="rId33"/>
    <p:sldId id="289" r:id="rId34"/>
    <p:sldId id="290" r:id="rId35"/>
    <p:sldId id="291" r:id="rId36"/>
    <p:sldId id="292" r:id="rId37"/>
    <p:sldId id="335" r:id="rId38"/>
    <p:sldId id="336" r:id="rId39"/>
    <p:sldId id="337" r:id="rId40"/>
    <p:sldId id="347" r:id="rId41"/>
    <p:sldId id="333" r:id="rId42"/>
    <p:sldId id="294" r:id="rId43"/>
    <p:sldId id="348" r:id="rId4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BE1D9C-D5B5-40A1-943E-5028D6035167}" v="545" dt="2022-05-28T03:43:36.482"/>
    <p1510:client id="{F6D5CAF4-BE8E-43AE-AC09-83807B3FAC65}" v="198" dt="2022-05-26T00:45:12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Izquierdo Zea" userId="3b7ceba6b29278ad" providerId="LiveId" clId="{F6D5CAF4-BE8E-43AE-AC09-83807B3FAC65}"/>
    <pc:docChg chg="undo custSel addSld delSld modSld sldOrd">
      <pc:chgData name="Juan David Izquierdo Zea" userId="3b7ceba6b29278ad" providerId="LiveId" clId="{F6D5CAF4-BE8E-43AE-AC09-83807B3FAC65}" dt="2022-05-26T00:45:37.466" v="3682" actId="20577"/>
      <pc:docMkLst>
        <pc:docMk/>
      </pc:docMkLst>
      <pc:sldChg chg="addSp delSp modSp del mod">
        <pc:chgData name="Juan David Izquierdo Zea" userId="3b7ceba6b29278ad" providerId="LiveId" clId="{F6D5CAF4-BE8E-43AE-AC09-83807B3FAC65}" dt="2022-05-25T23:27:00.710" v="2188" actId="2696"/>
        <pc:sldMkLst>
          <pc:docMk/>
          <pc:sldMk cId="959907619" sldId="258"/>
        </pc:sldMkLst>
        <pc:spChg chg="del mod">
          <ac:chgData name="Juan David Izquierdo Zea" userId="3b7ceba6b29278ad" providerId="LiveId" clId="{F6D5CAF4-BE8E-43AE-AC09-83807B3FAC65}" dt="2022-05-25T23:26:37.270" v="2181" actId="21"/>
          <ac:spMkLst>
            <pc:docMk/>
            <pc:sldMk cId="959907619" sldId="258"/>
            <ac:spMk id="15" creationId="{B4FC9A4C-7A4F-3E86-028C-2A084B9B7959}"/>
          </ac:spMkLst>
        </pc:spChg>
        <pc:spChg chg="add del mod">
          <ac:chgData name="Juan David Izquierdo Zea" userId="3b7ceba6b29278ad" providerId="LiveId" clId="{F6D5CAF4-BE8E-43AE-AC09-83807B3FAC65}" dt="2022-05-25T23:26:37.270" v="2181" actId="21"/>
          <ac:spMkLst>
            <pc:docMk/>
            <pc:sldMk cId="959907619" sldId="258"/>
            <ac:spMk id="26" creationId="{60AC32B9-3D7D-4C5B-EABB-3046367A81E1}"/>
          </ac:spMkLst>
        </pc:spChg>
        <pc:spChg chg="mod">
          <ac:chgData name="Juan David Izquierdo Zea" userId="3b7ceba6b29278ad" providerId="LiveId" clId="{F6D5CAF4-BE8E-43AE-AC09-83807B3FAC65}" dt="2022-05-25T23:26:34.131" v="2180" actId="1076"/>
          <ac:spMkLst>
            <pc:docMk/>
            <pc:sldMk cId="959907619" sldId="258"/>
            <ac:spMk id="42" creationId="{F7B88EDF-2A8A-6482-BC94-6F9542142311}"/>
          </ac:spMkLst>
        </pc:spChg>
        <pc:cxnChg chg="mod">
          <ac:chgData name="Juan David Izquierdo Zea" userId="3b7ceba6b29278ad" providerId="LiveId" clId="{F6D5CAF4-BE8E-43AE-AC09-83807B3FAC65}" dt="2022-05-25T23:26:34.131" v="2180" actId="1076"/>
          <ac:cxnSpMkLst>
            <pc:docMk/>
            <pc:sldMk cId="959907619" sldId="258"/>
            <ac:cxnSpMk id="41" creationId="{0C14DBC1-7EE9-06E1-4886-FEA71FCF08FB}"/>
          </ac:cxnSpMkLst>
        </pc:cxnChg>
      </pc:sldChg>
      <pc:sldChg chg="add del">
        <pc:chgData name="Juan David Izquierdo Zea" userId="3b7ceba6b29278ad" providerId="LiveId" clId="{F6D5CAF4-BE8E-43AE-AC09-83807B3FAC65}" dt="2022-05-25T23:44:54.211" v="2441" actId="47"/>
        <pc:sldMkLst>
          <pc:docMk/>
          <pc:sldMk cId="1639931315" sldId="258"/>
        </pc:sldMkLst>
      </pc:sldChg>
      <pc:sldChg chg="addSp delSp modSp mod">
        <pc:chgData name="Juan David Izquierdo Zea" userId="3b7ceba6b29278ad" providerId="LiveId" clId="{F6D5CAF4-BE8E-43AE-AC09-83807B3FAC65}" dt="2022-05-25T23:06:32.428" v="1562" actId="1076"/>
        <pc:sldMkLst>
          <pc:docMk/>
          <pc:sldMk cId="3301415745" sldId="259"/>
        </pc:sldMkLst>
        <pc:spChg chg="mod">
          <ac:chgData name="Juan David Izquierdo Zea" userId="3b7ceba6b29278ad" providerId="LiveId" clId="{F6D5CAF4-BE8E-43AE-AC09-83807B3FAC65}" dt="2022-05-25T23:03:59.202" v="1435"/>
          <ac:spMkLst>
            <pc:docMk/>
            <pc:sldMk cId="3301415745" sldId="259"/>
            <ac:spMk id="2" creationId="{E14A9B53-7AF6-DAB0-8F1E-E5FF30EEE17B}"/>
          </ac:spMkLst>
        </pc:spChg>
        <pc:spChg chg="del">
          <ac:chgData name="Juan David Izquierdo Zea" userId="3b7ceba6b29278ad" providerId="LiveId" clId="{F6D5CAF4-BE8E-43AE-AC09-83807B3FAC65}" dt="2022-05-25T23:04:22.111" v="1436" actId="478"/>
          <ac:spMkLst>
            <pc:docMk/>
            <pc:sldMk cId="3301415745" sldId="259"/>
            <ac:spMk id="4" creationId="{C8FCA29E-7528-E212-220D-AD827B29633C}"/>
          </ac:spMkLst>
        </pc:spChg>
        <pc:spChg chg="mod">
          <ac:chgData name="Juan David Izquierdo Zea" userId="3b7ceba6b29278ad" providerId="LiveId" clId="{F6D5CAF4-BE8E-43AE-AC09-83807B3FAC65}" dt="2022-05-25T23:00:25.489" v="1363" actId="20577"/>
          <ac:spMkLst>
            <pc:docMk/>
            <pc:sldMk cId="3301415745" sldId="259"/>
            <ac:spMk id="17" creationId="{89A8B00C-00A9-9680-E170-80DAC9E8128B}"/>
          </ac:spMkLst>
        </pc:spChg>
        <pc:spChg chg="del">
          <ac:chgData name="Juan David Izquierdo Zea" userId="3b7ceba6b29278ad" providerId="LiveId" clId="{F6D5CAF4-BE8E-43AE-AC09-83807B3FAC65}" dt="2022-05-25T23:04:22.111" v="1436" actId="478"/>
          <ac:spMkLst>
            <pc:docMk/>
            <pc:sldMk cId="3301415745" sldId="259"/>
            <ac:spMk id="18" creationId="{364C4682-BA30-DB60-7FFE-A0C823492E32}"/>
          </ac:spMkLst>
        </pc:spChg>
        <pc:spChg chg="add mod">
          <ac:chgData name="Juan David Izquierdo Zea" userId="3b7ceba6b29278ad" providerId="LiveId" clId="{F6D5CAF4-BE8E-43AE-AC09-83807B3FAC65}" dt="2022-05-25T00:28:42.734" v="14" actId="1036"/>
          <ac:spMkLst>
            <pc:docMk/>
            <pc:sldMk cId="3301415745" sldId="259"/>
            <ac:spMk id="21" creationId="{4A88DEE1-1C6F-7BE1-5A13-73465258864B}"/>
          </ac:spMkLst>
        </pc:spChg>
        <pc:spChg chg="add mod">
          <ac:chgData name="Juan David Izquierdo Zea" userId="3b7ceba6b29278ad" providerId="LiveId" clId="{F6D5CAF4-BE8E-43AE-AC09-83807B3FAC65}" dt="2022-05-25T00:28:42.734" v="14" actId="1036"/>
          <ac:spMkLst>
            <pc:docMk/>
            <pc:sldMk cId="3301415745" sldId="259"/>
            <ac:spMk id="22" creationId="{EE718F3C-153A-4717-FA1E-067388ADAC68}"/>
          </ac:spMkLst>
        </pc:spChg>
        <pc:spChg chg="add mod">
          <ac:chgData name="Juan David Izquierdo Zea" userId="3b7ceba6b29278ad" providerId="LiveId" clId="{F6D5CAF4-BE8E-43AE-AC09-83807B3FAC65}" dt="2022-05-25T00:28:42.734" v="14" actId="1036"/>
          <ac:spMkLst>
            <pc:docMk/>
            <pc:sldMk cId="3301415745" sldId="259"/>
            <ac:spMk id="23" creationId="{C4B51020-33E5-5154-0F45-5D38833D4C52}"/>
          </ac:spMkLst>
        </pc:spChg>
        <pc:spChg chg="add mod">
          <ac:chgData name="Juan David Izquierdo Zea" userId="3b7ceba6b29278ad" providerId="LiveId" clId="{F6D5CAF4-BE8E-43AE-AC09-83807B3FAC65}" dt="2022-05-25T23:06:32.428" v="1562" actId="1076"/>
          <ac:spMkLst>
            <pc:docMk/>
            <pc:sldMk cId="3301415745" sldId="259"/>
            <ac:spMk id="24" creationId="{9762D0E2-75BD-A924-6B44-814932572CBF}"/>
          </ac:spMkLst>
        </pc:spChg>
        <pc:spChg chg="add mod">
          <ac:chgData name="Juan David Izquierdo Zea" userId="3b7ceba6b29278ad" providerId="LiveId" clId="{F6D5CAF4-BE8E-43AE-AC09-83807B3FAC65}" dt="2022-05-25T00:28:17.790" v="1" actId="1076"/>
          <ac:spMkLst>
            <pc:docMk/>
            <pc:sldMk cId="3301415745" sldId="259"/>
            <ac:spMk id="26" creationId="{2C213D73-9C49-0AFF-0AFB-E87DCE6A291F}"/>
          </ac:spMkLst>
        </pc:spChg>
        <pc:spChg chg="add mod">
          <ac:chgData name="Juan David Izquierdo Zea" userId="3b7ceba6b29278ad" providerId="LiveId" clId="{F6D5CAF4-BE8E-43AE-AC09-83807B3FAC65}" dt="2022-05-25T23:04:22.446" v="1437"/>
          <ac:spMkLst>
            <pc:docMk/>
            <pc:sldMk cId="3301415745" sldId="259"/>
            <ac:spMk id="28" creationId="{93564A38-4D3D-0E16-BC55-790178656674}"/>
          </ac:spMkLst>
        </pc:spChg>
        <pc:spChg chg="add mod">
          <ac:chgData name="Juan David Izquierdo Zea" userId="3b7ceba6b29278ad" providerId="LiveId" clId="{F6D5CAF4-BE8E-43AE-AC09-83807B3FAC65}" dt="2022-05-25T23:04:22.446" v="1437"/>
          <ac:spMkLst>
            <pc:docMk/>
            <pc:sldMk cId="3301415745" sldId="259"/>
            <ac:spMk id="30" creationId="{F7B6F1ED-FDD3-8D88-6B62-D347F57F0A33}"/>
          </ac:spMkLst>
        </pc:spChg>
        <pc:spChg chg="mod">
          <ac:chgData name="Juan David Izquierdo Zea" userId="3b7ceba6b29278ad" providerId="LiveId" clId="{F6D5CAF4-BE8E-43AE-AC09-83807B3FAC65}" dt="2022-05-25T23:01:28.088" v="1386" actId="20577"/>
          <ac:spMkLst>
            <pc:docMk/>
            <pc:sldMk cId="3301415745" sldId="259"/>
            <ac:spMk id="48" creationId="{983773DC-3098-BD75-1E1B-3AAB12BBEC7D}"/>
          </ac:spMkLst>
        </pc:spChg>
        <pc:spChg chg="mod">
          <ac:chgData name="Juan David Izquierdo Zea" userId="3b7ceba6b29278ad" providerId="LiveId" clId="{F6D5CAF4-BE8E-43AE-AC09-83807B3FAC65}" dt="2022-05-25T00:28:36.923" v="2" actId="1076"/>
          <ac:spMkLst>
            <pc:docMk/>
            <pc:sldMk cId="3301415745" sldId="259"/>
            <ac:spMk id="52" creationId="{8F5226F5-9869-9DF0-404D-B7244001165D}"/>
          </ac:spMkLst>
        </pc:spChg>
        <pc:cxnChg chg="add mod">
          <ac:chgData name="Juan David Izquierdo Zea" userId="3b7ceba6b29278ad" providerId="LiveId" clId="{F6D5CAF4-BE8E-43AE-AC09-83807B3FAC65}" dt="2022-05-25T23:06:00.680" v="1524" actId="14100"/>
          <ac:cxnSpMkLst>
            <pc:docMk/>
            <pc:sldMk cId="3301415745" sldId="259"/>
            <ac:cxnSpMk id="25" creationId="{67D0CA09-FDCF-093C-5C8A-8A140DFE4251}"/>
          </ac:cxnSpMkLst>
        </pc:cxnChg>
        <pc:cxnChg chg="add mod">
          <ac:chgData name="Juan David Izquierdo Zea" userId="3b7ceba6b29278ad" providerId="LiveId" clId="{F6D5CAF4-BE8E-43AE-AC09-83807B3FAC65}" dt="2022-05-25T00:28:47.530" v="16" actId="14100"/>
          <ac:cxnSpMkLst>
            <pc:docMk/>
            <pc:sldMk cId="3301415745" sldId="259"/>
            <ac:cxnSpMk id="27" creationId="{932CDB3C-CBD2-ED1C-C70B-DB7810EEE096}"/>
          </ac:cxnSpMkLst>
        </pc:cxnChg>
      </pc:sldChg>
      <pc:sldChg chg="addSp modSp mod">
        <pc:chgData name="Juan David Izquierdo Zea" userId="3b7ceba6b29278ad" providerId="LiveId" clId="{F6D5CAF4-BE8E-43AE-AC09-83807B3FAC65}" dt="2022-05-25T23:50:37.368" v="2493" actId="1076"/>
        <pc:sldMkLst>
          <pc:docMk/>
          <pc:sldMk cId="467444149" sldId="265"/>
        </pc:sldMkLst>
        <pc:spChg chg="mod">
          <ac:chgData name="Juan David Izquierdo Zea" userId="3b7ceba6b29278ad" providerId="LiveId" clId="{F6D5CAF4-BE8E-43AE-AC09-83807B3FAC65}" dt="2022-05-25T23:50:37.368" v="2493" actId="1076"/>
          <ac:spMkLst>
            <pc:docMk/>
            <pc:sldMk cId="467444149" sldId="265"/>
            <ac:spMk id="9" creationId="{BDBA1C63-E1AF-3BFE-2329-86E441AE155D}"/>
          </ac:spMkLst>
        </pc:spChg>
        <pc:spChg chg="mod">
          <ac:chgData name="Juan David Izquierdo Zea" userId="3b7ceba6b29278ad" providerId="LiveId" clId="{F6D5CAF4-BE8E-43AE-AC09-83807B3FAC65}" dt="2022-05-25T23:50:37.368" v="2493" actId="1076"/>
          <ac:spMkLst>
            <pc:docMk/>
            <pc:sldMk cId="467444149" sldId="265"/>
            <ac:spMk id="10" creationId="{2CF707E9-707A-B970-8C94-9E9B2AE16E61}"/>
          </ac:spMkLst>
        </pc:spChg>
        <pc:spChg chg="add mod">
          <ac:chgData name="Juan David Izquierdo Zea" userId="3b7ceba6b29278ad" providerId="LiveId" clId="{F6D5CAF4-BE8E-43AE-AC09-83807B3FAC65}" dt="2022-05-25T23:49:58.739" v="2487" actId="20577"/>
          <ac:spMkLst>
            <pc:docMk/>
            <pc:sldMk cId="467444149" sldId="265"/>
            <ac:spMk id="14" creationId="{AB6B4174-AD9A-E3B6-CA86-A7317B112623}"/>
          </ac:spMkLst>
        </pc:spChg>
        <pc:spChg chg="mod">
          <ac:chgData name="Juan David Izquierdo Zea" userId="3b7ceba6b29278ad" providerId="LiveId" clId="{F6D5CAF4-BE8E-43AE-AC09-83807B3FAC65}" dt="2022-05-25T23:37:49.352" v="2335" actId="20577"/>
          <ac:spMkLst>
            <pc:docMk/>
            <pc:sldMk cId="467444149" sldId="265"/>
            <ac:spMk id="32" creationId="{7BF30EFA-1B69-FF34-9A33-13C0B929EE08}"/>
          </ac:spMkLst>
        </pc:spChg>
        <pc:cxnChg chg="mod">
          <ac:chgData name="Juan David Izquierdo Zea" userId="3b7ceba6b29278ad" providerId="LiveId" clId="{F6D5CAF4-BE8E-43AE-AC09-83807B3FAC65}" dt="2022-05-25T23:37:49.352" v="2335" actId="20577"/>
          <ac:cxnSpMkLst>
            <pc:docMk/>
            <pc:sldMk cId="467444149" sldId="265"/>
            <ac:cxnSpMk id="5" creationId="{B8FEF9CA-190A-F717-93E9-8DDC778ABE0F}"/>
          </ac:cxnSpMkLst>
        </pc:cxnChg>
      </pc:sldChg>
      <pc:sldChg chg="addSp delSp modSp mod ord">
        <pc:chgData name="Juan David Izquierdo Zea" userId="3b7ceba6b29278ad" providerId="LiveId" clId="{F6D5CAF4-BE8E-43AE-AC09-83807B3FAC65}" dt="2022-05-25T23:48:57.193" v="2471" actId="20577"/>
        <pc:sldMkLst>
          <pc:docMk/>
          <pc:sldMk cId="4094754004" sldId="266"/>
        </pc:sldMkLst>
        <pc:spChg chg="del">
          <ac:chgData name="Juan David Izquierdo Zea" userId="3b7ceba6b29278ad" providerId="LiveId" clId="{F6D5CAF4-BE8E-43AE-AC09-83807B3FAC65}" dt="2022-05-25T23:26:41.332" v="2183" actId="478"/>
          <ac:spMkLst>
            <pc:docMk/>
            <pc:sldMk cId="4094754004" sldId="266"/>
            <ac:spMk id="36" creationId="{85E563F4-00F4-FB0B-94EF-5B3612E2BB47}"/>
          </ac:spMkLst>
        </pc:spChg>
        <pc:spChg chg="add mod">
          <ac:chgData name="Juan David Izquierdo Zea" userId="3b7ceba6b29278ad" providerId="LiveId" clId="{F6D5CAF4-BE8E-43AE-AC09-83807B3FAC65}" dt="2022-05-25T23:26:48.012" v="2187" actId="20577"/>
          <ac:spMkLst>
            <pc:docMk/>
            <pc:sldMk cId="4094754004" sldId="266"/>
            <ac:spMk id="37" creationId="{DDFED6C4-50BB-867C-6943-4CB4EE8A0725}"/>
          </ac:spMkLst>
        </pc:spChg>
        <pc:spChg chg="add mod">
          <ac:chgData name="Juan David Izquierdo Zea" userId="3b7ceba6b29278ad" providerId="LiveId" clId="{F6D5CAF4-BE8E-43AE-AC09-83807B3FAC65}" dt="2022-05-25T23:26:39.175" v="2182"/>
          <ac:spMkLst>
            <pc:docMk/>
            <pc:sldMk cId="4094754004" sldId="266"/>
            <ac:spMk id="38" creationId="{EAC8F7ED-8A9B-EEEC-AE61-2A401754DF80}"/>
          </ac:spMkLst>
        </pc:spChg>
        <pc:spChg chg="add mod">
          <ac:chgData name="Juan David Izquierdo Zea" userId="3b7ceba6b29278ad" providerId="LiveId" clId="{F6D5CAF4-BE8E-43AE-AC09-83807B3FAC65}" dt="2022-05-25T23:48:57.193" v="2471" actId="20577"/>
          <ac:spMkLst>
            <pc:docMk/>
            <pc:sldMk cId="4094754004" sldId="266"/>
            <ac:spMk id="39" creationId="{CBD84AB0-5E4E-7151-D6C7-1D8FDD8AE7A6}"/>
          </ac:spMkLst>
        </pc:spChg>
        <pc:picChg chg="mod">
          <ac:chgData name="Juan David Izquierdo Zea" userId="3b7ceba6b29278ad" providerId="LiveId" clId="{F6D5CAF4-BE8E-43AE-AC09-83807B3FAC65}" dt="2022-05-25T23:27:23.882" v="2190"/>
          <ac:picMkLst>
            <pc:docMk/>
            <pc:sldMk cId="4094754004" sldId="266"/>
            <ac:picMk id="18" creationId="{345FD93B-B445-9B11-0969-E6F09F89E773}"/>
          </ac:picMkLst>
        </pc:picChg>
      </pc:sldChg>
      <pc:sldChg chg="addSp delSp modSp add del mod">
        <pc:chgData name="Juan David Izquierdo Zea" userId="3b7ceba6b29278ad" providerId="LiveId" clId="{F6D5CAF4-BE8E-43AE-AC09-83807B3FAC65}" dt="2022-05-25T23:50:41.617" v="2495"/>
        <pc:sldMkLst>
          <pc:docMk/>
          <pc:sldMk cId="3836333102" sldId="267"/>
        </pc:sldMkLst>
        <pc:spChg chg="del">
          <ac:chgData name="Juan David Izquierdo Zea" userId="3b7ceba6b29278ad" providerId="LiveId" clId="{F6D5CAF4-BE8E-43AE-AC09-83807B3FAC65}" dt="2022-05-25T23:50:41.294" v="2494" actId="478"/>
          <ac:spMkLst>
            <pc:docMk/>
            <pc:sldMk cId="3836333102" sldId="267"/>
            <ac:spMk id="9" creationId="{4C6E35BE-FCFD-34D4-80EF-3B80A24CB89E}"/>
          </ac:spMkLst>
        </pc:spChg>
        <pc:spChg chg="del">
          <ac:chgData name="Juan David Izquierdo Zea" userId="3b7ceba6b29278ad" providerId="LiveId" clId="{F6D5CAF4-BE8E-43AE-AC09-83807B3FAC65}" dt="2022-05-25T23:50:41.294" v="2494" actId="478"/>
          <ac:spMkLst>
            <pc:docMk/>
            <pc:sldMk cId="3836333102" sldId="267"/>
            <ac:spMk id="10" creationId="{CA7ADF01-1B1C-7E7A-89B6-F2FC48F4FD15}"/>
          </ac:spMkLst>
        </pc:spChg>
        <pc:spChg chg="add del mod">
          <ac:chgData name="Juan David Izquierdo Zea" userId="3b7ceba6b29278ad" providerId="LiveId" clId="{F6D5CAF4-BE8E-43AE-AC09-83807B3FAC65}" dt="2022-05-25T23:50:11.007" v="2489" actId="478"/>
          <ac:spMkLst>
            <pc:docMk/>
            <pc:sldMk cId="3836333102" sldId="267"/>
            <ac:spMk id="12" creationId="{4C2CC6EF-C8A3-A776-9F81-B44F9D17A8FB}"/>
          </ac:spMkLst>
        </pc:spChg>
        <pc:spChg chg="add mod">
          <ac:chgData name="Juan David Izquierdo Zea" userId="3b7ceba6b29278ad" providerId="LiveId" clId="{F6D5CAF4-BE8E-43AE-AC09-83807B3FAC65}" dt="2022-05-25T23:50:11.371" v="2490"/>
          <ac:spMkLst>
            <pc:docMk/>
            <pc:sldMk cId="3836333102" sldId="267"/>
            <ac:spMk id="14" creationId="{A5312E08-806C-1CA2-CCC7-3C127A28FE35}"/>
          </ac:spMkLst>
        </pc:spChg>
        <pc:spChg chg="add mod">
          <ac:chgData name="Juan David Izquierdo Zea" userId="3b7ceba6b29278ad" providerId="LiveId" clId="{F6D5CAF4-BE8E-43AE-AC09-83807B3FAC65}" dt="2022-05-25T23:50:41.617" v="2495"/>
          <ac:spMkLst>
            <pc:docMk/>
            <pc:sldMk cId="3836333102" sldId="267"/>
            <ac:spMk id="18" creationId="{E2CE3987-9D89-B8A0-B3E2-FCCBF4E44CCA}"/>
          </ac:spMkLst>
        </pc:spChg>
        <pc:spChg chg="add mod">
          <ac:chgData name="Juan David Izquierdo Zea" userId="3b7ceba6b29278ad" providerId="LiveId" clId="{F6D5CAF4-BE8E-43AE-AC09-83807B3FAC65}" dt="2022-05-25T23:50:41.617" v="2495"/>
          <ac:spMkLst>
            <pc:docMk/>
            <pc:sldMk cId="3836333102" sldId="267"/>
            <ac:spMk id="19" creationId="{95536D3D-5A5C-6932-D8D1-B200FBA6965D}"/>
          </ac:spMkLst>
        </pc:spChg>
        <pc:cxnChg chg="mod">
          <ac:chgData name="Juan David Izquierdo Zea" userId="3b7ceba6b29278ad" providerId="LiveId" clId="{F6D5CAF4-BE8E-43AE-AC09-83807B3FAC65}" dt="2022-05-25T23:29:41.524" v="2224"/>
          <ac:cxnSpMkLst>
            <pc:docMk/>
            <pc:sldMk cId="3836333102" sldId="267"/>
            <ac:cxnSpMk id="17" creationId="{4931DA62-6B9D-C75E-9168-DAC29DA4E9E2}"/>
          </ac:cxnSpMkLst>
        </pc:cxnChg>
      </pc:sldChg>
      <pc:sldChg chg="addSp delSp modSp mod">
        <pc:chgData name="Juan David Izquierdo Zea" userId="3b7ceba6b29278ad" providerId="LiveId" clId="{F6D5CAF4-BE8E-43AE-AC09-83807B3FAC65}" dt="2022-05-25T23:57:04.893" v="2631"/>
        <pc:sldMkLst>
          <pc:docMk/>
          <pc:sldMk cId="1580776651" sldId="268"/>
        </pc:sldMkLst>
        <pc:spChg chg="add mod">
          <ac:chgData name="Juan David Izquierdo Zea" userId="3b7ceba6b29278ad" providerId="LiveId" clId="{F6D5CAF4-BE8E-43AE-AC09-83807B3FAC65}" dt="2022-05-25T23:50:20.556" v="2491"/>
          <ac:spMkLst>
            <pc:docMk/>
            <pc:sldMk cId="1580776651" sldId="268"/>
            <ac:spMk id="13" creationId="{9040603F-5738-7B9B-7439-33F0B59C5F36}"/>
          </ac:spMkLst>
        </pc:spChg>
        <pc:spChg chg="add del mod">
          <ac:chgData name="Juan David Izquierdo Zea" userId="3b7ceba6b29278ad" providerId="LiveId" clId="{F6D5CAF4-BE8E-43AE-AC09-83807B3FAC65}" dt="2022-05-25T23:57:03.184" v="2630" actId="21"/>
          <ac:spMkLst>
            <pc:docMk/>
            <pc:sldMk cId="1580776651" sldId="268"/>
            <ac:spMk id="24" creationId="{82915E5D-61FC-AC85-D4D2-E4BD1DD2C62D}"/>
          </ac:spMkLst>
        </pc:spChg>
        <pc:spChg chg="add del mod">
          <ac:chgData name="Juan David Izquierdo Zea" userId="3b7ceba6b29278ad" providerId="LiveId" clId="{F6D5CAF4-BE8E-43AE-AC09-83807B3FAC65}" dt="2022-05-25T23:57:03.184" v="2630" actId="21"/>
          <ac:spMkLst>
            <pc:docMk/>
            <pc:sldMk cId="1580776651" sldId="268"/>
            <ac:spMk id="27" creationId="{F85A83FF-9B37-C5D8-C96A-A910962FE242}"/>
          </ac:spMkLst>
        </pc:spChg>
        <pc:spChg chg="add del mod">
          <ac:chgData name="Juan David Izquierdo Zea" userId="3b7ceba6b29278ad" providerId="LiveId" clId="{F6D5CAF4-BE8E-43AE-AC09-83807B3FAC65}" dt="2022-05-25T23:57:03.184" v="2630" actId="21"/>
          <ac:spMkLst>
            <pc:docMk/>
            <pc:sldMk cId="1580776651" sldId="268"/>
            <ac:spMk id="32" creationId="{15370988-4A2F-EE3D-B06E-EC79A8B9BF87}"/>
          </ac:spMkLst>
        </pc:spChg>
        <pc:spChg chg="add del mod">
          <ac:chgData name="Juan David Izquierdo Zea" userId="3b7ceba6b29278ad" providerId="LiveId" clId="{F6D5CAF4-BE8E-43AE-AC09-83807B3FAC65}" dt="2022-05-25T23:57:03.184" v="2630" actId="21"/>
          <ac:spMkLst>
            <pc:docMk/>
            <pc:sldMk cId="1580776651" sldId="268"/>
            <ac:spMk id="36" creationId="{1FBA420D-B68D-1B7F-ACD2-5D569ECE8E22}"/>
          </ac:spMkLst>
        </pc:spChg>
        <pc:spChg chg="add del mod">
          <ac:chgData name="Juan David Izquierdo Zea" userId="3b7ceba6b29278ad" providerId="LiveId" clId="{F6D5CAF4-BE8E-43AE-AC09-83807B3FAC65}" dt="2022-05-25T23:57:03.184" v="2630" actId="21"/>
          <ac:spMkLst>
            <pc:docMk/>
            <pc:sldMk cId="1580776651" sldId="268"/>
            <ac:spMk id="37" creationId="{E9D7A27E-6E2E-829D-2D4D-6CF601BEE0E1}"/>
          </ac:spMkLst>
        </pc:spChg>
        <pc:spChg chg="add mod">
          <ac:chgData name="Juan David Izquierdo Zea" userId="3b7ceba6b29278ad" providerId="LiveId" clId="{F6D5CAF4-BE8E-43AE-AC09-83807B3FAC65}" dt="2022-05-25T23:57:04.893" v="2631"/>
          <ac:spMkLst>
            <pc:docMk/>
            <pc:sldMk cId="1580776651" sldId="268"/>
            <ac:spMk id="39" creationId="{C3A6B2AA-979B-4319-78AE-BEA1A15617E3}"/>
          </ac:spMkLst>
        </pc:spChg>
        <pc:spChg chg="add mod">
          <ac:chgData name="Juan David Izquierdo Zea" userId="3b7ceba6b29278ad" providerId="LiveId" clId="{F6D5CAF4-BE8E-43AE-AC09-83807B3FAC65}" dt="2022-05-25T23:57:04.893" v="2631"/>
          <ac:spMkLst>
            <pc:docMk/>
            <pc:sldMk cId="1580776651" sldId="268"/>
            <ac:spMk id="41" creationId="{F4F74AAB-0C88-7589-4BAF-C9BA44893F8A}"/>
          </ac:spMkLst>
        </pc:spChg>
        <pc:spChg chg="add mod">
          <ac:chgData name="Juan David Izquierdo Zea" userId="3b7ceba6b29278ad" providerId="LiveId" clId="{F6D5CAF4-BE8E-43AE-AC09-83807B3FAC65}" dt="2022-05-25T23:57:04.893" v="2631"/>
          <ac:spMkLst>
            <pc:docMk/>
            <pc:sldMk cId="1580776651" sldId="268"/>
            <ac:spMk id="46" creationId="{A09C7589-BDEE-7B94-A8CC-98DCE614ED99}"/>
          </ac:spMkLst>
        </pc:spChg>
        <pc:spChg chg="add mod">
          <ac:chgData name="Juan David Izquierdo Zea" userId="3b7ceba6b29278ad" providerId="LiveId" clId="{F6D5CAF4-BE8E-43AE-AC09-83807B3FAC65}" dt="2022-05-25T23:57:04.893" v="2631"/>
          <ac:spMkLst>
            <pc:docMk/>
            <pc:sldMk cId="1580776651" sldId="268"/>
            <ac:spMk id="49" creationId="{D631DF7E-8C41-0314-3B76-DDCFAF1FE276}"/>
          </ac:spMkLst>
        </pc:spChg>
        <pc:spChg chg="add mod">
          <ac:chgData name="Juan David Izquierdo Zea" userId="3b7ceba6b29278ad" providerId="LiveId" clId="{F6D5CAF4-BE8E-43AE-AC09-83807B3FAC65}" dt="2022-05-25T23:57:04.893" v="2631"/>
          <ac:spMkLst>
            <pc:docMk/>
            <pc:sldMk cId="1580776651" sldId="268"/>
            <ac:spMk id="50" creationId="{D967B0BC-382C-E344-DABC-F8341CB16250}"/>
          </ac:spMkLst>
        </pc:spChg>
        <pc:picChg chg="mod">
          <ac:chgData name="Juan David Izquierdo Zea" userId="3b7ceba6b29278ad" providerId="LiveId" clId="{F6D5CAF4-BE8E-43AE-AC09-83807B3FAC65}" dt="2022-05-25T23:31:16.174" v="2252" actId="3626"/>
          <ac:picMkLst>
            <pc:docMk/>
            <pc:sldMk cId="1580776651" sldId="268"/>
            <ac:picMk id="18" creationId="{550AC0DC-CAED-4722-B6CB-69F139D20A4E}"/>
          </ac:picMkLst>
        </pc:picChg>
        <pc:picChg chg="mod">
          <ac:chgData name="Juan David Izquierdo Zea" userId="3b7ceba6b29278ad" providerId="LiveId" clId="{F6D5CAF4-BE8E-43AE-AC09-83807B3FAC65}" dt="2022-05-25T23:30:05.893" v="2225"/>
          <ac:picMkLst>
            <pc:docMk/>
            <pc:sldMk cId="1580776651" sldId="268"/>
            <ac:picMk id="22" creationId="{E2F9678B-FA7A-1C9A-483A-D2EC0D1EE25A}"/>
          </ac:picMkLst>
        </pc:picChg>
        <pc:cxnChg chg="add del mod">
          <ac:chgData name="Juan David Izquierdo Zea" userId="3b7ceba6b29278ad" providerId="LiveId" clId="{F6D5CAF4-BE8E-43AE-AC09-83807B3FAC65}" dt="2022-05-25T23:57:03.184" v="2630" actId="21"/>
          <ac:cxnSpMkLst>
            <pc:docMk/>
            <pc:sldMk cId="1580776651" sldId="268"/>
            <ac:cxnSpMk id="14" creationId="{BEFC9D29-E55B-0798-9566-E3BB7AF5D34D}"/>
          </ac:cxnSpMkLst>
        </pc:cxnChg>
        <pc:cxnChg chg="add del mod">
          <ac:chgData name="Juan David Izquierdo Zea" userId="3b7ceba6b29278ad" providerId="LiveId" clId="{F6D5CAF4-BE8E-43AE-AC09-83807B3FAC65}" dt="2022-05-25T23:57:03.184" v="2630" actId="21"/>
          <ac:cxnSpMkLst>
            <pc:docMk/>
            <pc:sldMk cId="1580776651" sldId="268"/>
            <ac:cxnSpMk id="25" creationId="{1EF4189D-C706-00CA-97AF-C047F9CC2221}"/>
          </ac:cxnSpMkLst>
        </pc:cxnChg>
        <pc:cxnChg chg="add del mod">
          <ac:chgData name="Juan David Izquierdo Zea" userId="3b7ceba6b29278ad" providerId="LiveId" clId="{F6D5CAF4-BE8E-43AE-AC09-83807B3FAC65}" dt="2022-05-25T23:57:03.184" v="2630" actId="21"/>
          <ac:cxnSpMkLst>
            <pc:docMk/>
            <pc:sldMk cId="1580776651" sldId="268"/>
            <ac:cxnSpMk id="28" creationId="{E13E2F23-969F-6993-C31D-7B2824BAAAC8}"/>
          </ac:cxnSpMkLst>
        </pc:cxnChg>
        <pc:cxnChg chg="add del mod">
          <ac:chgData name="Juan David Izquierdo Zea" userId="3b7ceba6b29278ad" providerId="LiveId" clId="{F6D5CAF4-BE8E-43AE-AC09-83807B3FAC65}" dt="2022-05-25T23:57:03.184" v="2630" actId="21"/>
          <ac:cxnSpMkLst>
            <pc:docMk/>
            <pc:sldMk cId="1580776651" sldId="268"/>
            <ac:cxnSpMk id="29" creationId="{BFEFCE93-377F-76FA-F383-B3CB3E5EF9FB}"/>
          </ac:cxnSpMkLst>
        </pc:cxnChg>
        <pc:cxnChg chg="add del mod">
          <ac:chgData name="Juan David Izquierdo Zea" userId="3b7ceba6b29278ad" providerId="LiveId" clId="{F6D5CAF4-BE8E-43AE-AC09-83807B3FAC65}" dt="2022-05-25T23:57:03.184" v="2630" actId="21"/>
          <ac:cxnSpMkLst>
            <pc:docMk/>
            <pc:sldMk cId="1580776651" sldId="268"/>
            <ac:cxnSpMk id="30" creationId="{5B53311D-FA9E-1A08-A5D3-C7CA49C7A76A}"/>
          </ac:cxnSpMkLst>
        </pc:cxnChg>
        <pc:cxnChg chg="add del mod">
          <ac:chgData name="Juan David Izquierdo Zea" userId="3b7ceba6b29278ad" providerId="LiveId" clId="{F6D5CAF4-BE8E-43AE-AC09-83807B3FAC65}" dt="2022-05-25T23:57:03.184" v="2630" actId="21"/>
          <ac:cxnSpMkLst>
            <pc:docMk/>
            <pc:sldMk cId="1580776651" sldId="268"/>
            <ac:cxnSpMk id="31" creationId="{68D5C2EA-FC1C-491F-41A7-67F0156CC7CE}"/>
          </ac:cxnSpMkLst>
        </pc:cxnChg>
        <pc:cxnChg chg="add del mod">
          <ac:chgData name="Juan David Izquierdo Zea" userId="3b7ceba6b29278ad" providerId="LiveId" clId="{F6D5CAF4-BE8E-43AE-AC09-83807B3FAC65}" dt="2022-05-25T23:57:03.184" v="2630" actId="21"/>
          <ac:cxnSpMkLst>
            <pc:docMk/>
            <pc:sldMk cId="1580776651" sldId="268"/>
            <ac:cxnSpMk id="34" creationId="{C9A9B782-0D12-9375-09AD-C0331CC8F0AB}"/>
          </ac:cxnSpMkLst>
        </pc:cxnChg>
        <pc:cxnChg chg="add del mod">
          <ac:chgData name="Juan David Izquierdo Zea" userId="3b7ceba6b29278ad" providerId="LiveId" clId="{F6D5CAF4-BE8E-43AE-AC09-83807B3FAC65}" dt="2022-05-25T23:57:03.184" v="2630" actId="21"/>
          <ac:cxnSpMkLst>
            <pc:docMk/>
            <pc:sldMk cId="1580776651" sldId="268"/>
            <ac:cxnSpMk id="35" creationId="{E33E4BBD-E4BC-DB97-280A-3F3D8F1ED6CA}"/>
          </ac:cxnSpMkLst>
        </pc:cxnChg>
        <pc:cxnChg chg="add mod">
          <ac:chgData name="Juan David Izquierdo Zea" userId="3b7ceba6b29278ad" providerId="LiveId" clId="{F6D5CAF4-BE8E-43AE-AC09-83807B3FAC65}" dt="2022-05-25T23:57:04.893" v="2631"/>
          <ac:cxnSpMkLst>
            <pc:docMk/>
            <pc:sldMk cId="1580776651" sldId="268"/>
            <ac:cxnSpMk id="38" creationId="{E64BA58E-DB9E-1567-BC0F-009C4B3DA2AC}"/>
          </ac:cxnSpMkLst>
        </pc:cxnChg>
        <pc:cxnChg chg="add mod">
          <ac:chgData name="Juan David Izquierdo Zea" userId="3b7ceba6b29278ad" providerId="LiveId" clId="{F6D5CAF4-BE8E-43AE-AC09-83807B3FAC65}" dt="2022-05-25T23:57:04.893" v="2631"/>
          <ac:cxnSpMkLst>
            <pc:docMk/>
            <pc:sldMk cId="1580776651" sldId="268"/>
            <ac:cxnSpMk id="40" creationId="{461D8587-0555-1CE2-E744-CEDDCBDCA35B}"/>
          </ac:cxnSpMkLst>
        </pc:cxnChg>
        <pc:cxnChg chg="add mod">
          <ac:chgData name="Juan David Izquierdo Zea" userId="3b7ceba6b29278ad" providerId="LiveId" clId="{F6D5CAF4-BE8E-43AE-AC09-83807B3FAC65}" dt="2022-05-25T23:57:04.893" v="2631"/>
          <ac:cxnSpMkLst>
            <pc:docMk/>
            <pc:sldMk cId="1580776651" sldId="268"/>
            <ac:cxnSpMk id="42" creationId="{629AC889-B233-746F-1ECF-09AE2F316826}"/>
          </ac:cxnSpMkLst>
        </pc:cxnChg>
        <pc:cxnChg chg="add mod">
          <ac:chgData name="Juan David Izquierdo Zea" userId="3b7ceba6b29278ad" providerId="LiveId" clId="{F6D5CAF4-BE8E-43AE-AC09-83807B3FAC65}" dt="2022-05-25T23:57:04.893" v="2631"/>
          <ac:cxnSpMkLst>
            <pc:docMk/>
            <pc:sldMk cId="1580776651" sldId="268"/>
            <ac:cxnSpMk id="43" creationId="{A5CDD6C6-6218-92E3-F162-55CE263124F6}"/>
          </ac:cxnSpMkLst>
        </pc:cxnChg>
        <pc:cxnChg chg="add mod">
          <ac:chgData name="Juan David Izquierdo Zea" userId="3b7ceba6b29278ad" providerId="LiveId" clId="{F6D5CAF4-BE8E-43AE-AC09-83807B3FAC65}" dt="2022-05-25T23:57:04.893" v="2631"/>
          <ac:cxnSpMkLst>
            <pc:docMk/>
            <pc:sldMk cId="1580776651" sldId="268"/>
            <ac:cxnSpMk id="44" creationId="{2715B8DB-4B88-1AC1-F372-88D01571FB79}"/>
          </ac:cxnSpMkLst>
        </pc:cxnChg>
        <pc:cxnChg chg="add mod">
          <ac:chgData name="Juan David Izquierdo Zea" userId="3b7ceba6b29278ad" providerId="LiveId" clId="{F6D5CAF4-BE8E-43AE-AC09-83807B3FAC65}" dt="2022-05-25T23:57:04.893" v="2631"/>
          <ac:cxnSpMkLst>
            <pc:docMk/>
            <pc:sldMk cId="1580776651" sldId="268"/>
            <ac:cxnSpMk id="45" creationId="{724C0AEB-6E46-A9FE-7423-6FE6FFEA0DF7}"/>
          </ac:cxnSpMkLst>
        </pc:cxnChg>
        <pc:cxnChg chg="add mod">
          <ac:chgData name="Juan David Izquierdo Zea" userId="3b7ceba6b29278ad" providerId="LiveId" clId="{F6D5CAF4-BE8E-43AE-AC09-83807B3FAC65}" dt="2022-05-25T23:57:04.893" v="2631"/>
          <ac:cxnSpMkLst>
            <pc:docMk/>
            <pc:sldMk cId="1580776651" sldId="268"/>
            <ac:cxnSpMk id="47" creationId="{0C1B8479-33CE-4FED-1FA9-E510CEB0BD6F}"/>
          </ac:cxnSpMkLst>
        </pc:cxnChg>
        <pc:cxnChg chg="add mod">
          <ac:chgData name="Juan David Izquierdo Zea" userId="3b7ceba6b29278ad" providerId="LiveId" clId="{F6D5CAF4-BE8E-43AE-AC09-83807B3FAC65}" dt="2022-05-25T23:57:04.893" v="2631"/>
          <ac:cxnSpMkLst>
            <pc:docMk/>
            <pc:sldMk cId="1580776651" sldId="268"/>
            <ac:cxnSpMk id="48" creationId="{61343285-D07E-2CE0-D57D-67B5041DA512}"/>
          </ac:cxnSpMkLst>
        </pc:cxnChg>
      </pc:sldChg>
      <pc:sldChg chg="addSp modSp mod">
        <pc:chgData name="Juan David Izquierdo Zea" userId="3b7ceba6b29278ad" providerId="LiveId" clId="{F6D5CAF4-BE8E-43AE-AC09-83807B3FAC65}" dt="2022-05-25T23:51:47.076" v="2518" actId="1076"/>
        <pc:sldMkLst>
          <pc:docMk/>
          <pc:sldMk cId="439957167" sldId="270"/>
        </pc:sldMkLst>
        <pc:spChg chg="mod">
          <ac:chgData name="Juan David Izquierdo Zea" userId="3b7ceba6b29278ad" providerId="LiveId" clId="{F6D5CAF4-BE8E-43AE-AC09-83807B3FAC65}" dt="2022-05-25T23:51:47.076" v="2518" actId="1076"/>
          <ac:spMkLst>
            <pc:docMk/>
            <pc:sldMk cId="439957167" sldId="270"/>
            <ac:spMk id="27" creationId="{CF35D1B8-8757-2A01-8734-D0FAED6CA225}"/>
          </ac:spMkLst>
        </pc:spChg>
        <pc:spChg chg="mod">
          <ac:chgData name="Juan David Izquierdo Zea" userId="3b7ceba6b29278ad" providerId="LiveId" clId="{F6D5CAF4-BE8E-43AE-AC09-83807B3FAC65}" dt="2022-05-25T23:51:47.076" v="2518" actId="1076"/>
          <ac:spMkLst>
            <pc:docMk/>
            <pc:sldMk cId="439957167" sldId="270"/>
            <ac:spMk id="28" creationId="{242AD4F7-7CAA-4A55-D15D-F50C6CA1ED94}"/>
          </ac:spMkLst>
        </pc:spChg>
        <pc:spChg chg="add mod">
          <ac:chgData name="Juan David Izquierdo Zea" userId="3b7ceba6b29278ad" providerId="LiveId" clId="{F6D5CAF4-BE8E-43AE-AC09-83807B3FAC65}" dt="2022-05-25T23:51:27.857" v="2515" actId="20577"/>
          <ac:spMkLst>
            <pc:docMk/>
            <pc:sldMk cId="439957167" sldId="270"/>
            <ac:spMk id="35" creationId="{8618769F-5934-59D1-803D-3E89F0F1FDBA}"/>
          </ac:spMkLst>
        </pc:spChg>
        <pc:spChg chg="mod">
          <ac:chgData name="Juan David Izquierdo Zea" userId="3b7ceba6b29278ad" providerId="LiveId" clId="{F6D5CAF4-BE8E-43AE-AC09-83807B3FAC65}" dt="2022-05-25T23:30:52.738" v="2250"/>
          <ac:spMkLst>
            <pc:docMk/>
            <pc:sldMk cId="439957167" sldId="270"/>
            <ac:spMk id="52" creationId="{F7C6857A-4B53-5A1F-F9DA-682136D87456}"/>
          </ac:spMkLst>
        </pc:spChg>
      </pc:sldChg>
      <pc:sldChg chg="addSp modSp mod">
        <pc:chgData name="Juan David Izquierdo Zea" userId="3b7ceba6b29278ad" providerId="LiveId" clId="{F6D5CAF4-BE8E-43AE-AC09-83807B3FAC65}" dt="2022-05-25T23:54:29.137" v="2611" actId="1076"/>
        <pc:sldMkLst>
          <pc:docMk/>
          <pc:sldMk cId="401172622" sldId="272"/>
        </pc:sldMkLst>
        <pc:spChg chg="mod">
          <ac:chgData name="Juan David Izquierdo Zea" userId="3b7ceba6b29278ad" providerId="LiveId" clId="{F6D5CAF4-BE8E-43AE-AC09-83807B3FAC65}" dt="2022-05-25T21:35:46.908" v="137" actId="1076"/>
          <ac:spMkLst>
            <pc:docMk/>
            <pc:sldMk cId="401172622" sldId="272"/>
            <ac:spMk id="16" creationId="{34C691AA-3DE4-8579-D0A5-D5B3C7BCA15E}"/>
          </ac:spMkLst>
        </pc:spChg>
        <pc:spChg chg="mod">
          <ac:chgData name="Juan David Izquierdo Zea" userId="3b7ceba6b29278ad" providerId="LiveId" clId="{F6D5CAF4-BE8E-43AE-AC09-83807B3FAC65}" dt="2022-05-25T21:34:45.026" v="133" actId="1076"/>
          <ac:spMkLst>
            <pc:docMk/>
            <pc:sldMk cId="401172622" sldId="272"/>
            <ac:spMk id="18" creationId="{506275E7-ECA4-AE81-30F2-E8D6F54C62F1}"/>
          </ac:spMkLst>
        </pc:spChg>
        <pc:spChg chg="mod">
          <ac:chgData name="Juan David Izquierdo Zea" userId="3b7ceba6b29278ad" providerId="LiveId" clId="{F6D5CAF4-BE8E-43AE-AC09-83807B3FAC65}" dt="2022-05-25T23:54:29.137" v="2611" actId="1076"/>
          <ac:spMkLst>
            <pc:docMk/>
            <pc:sldMk cId="401172622" sldId="272"/>
            <ac:spMk id="24" creationId="{80EF08A0-7FAD-33C0-649B-06326256E9AE}"/>
          </ac:spMkLst>
        </pc:spChg>
        <pc:spChg chg="mod">
          <ac:chgData name="Juan David Izquierdo Zea" userId="3b7ceba6b29278ad" providerId="LiveId" clId="{F6D5CAF4-BE8E-43AE-AC09-83807B3FAC65}" dt="2022-05-25T23:54:26.447" v="2610" actId="1076"/>
          <ac:spMkLst>
            <pc:docMk/>
            <pc:sldMk cId="401172622" sldId="272"/>
            <ac:spMk id="25" creationId="{F0C3B905-B747-217E-428D-CA0E6A90550C}"/>
          </ac:spMkLst>
        </pc:spChg>
        <pc:spChg chg="add mod">
          <ac:chgData name="Juan David Izquierdo Zea" userId="3b7ceba6b29278ad" providerId="LiveId" clId="{F6D5CAF4-BE8E-43AE-AC09-83807B3FAC65}" dt="2022-05-25T23:53:41.317" v="2577" actId="20577"/>
          <ac:spMkLst>
            <pc:docMk/>
            <pc:sldMk cId="401172622" sldId="272"/>
            <ac:spMk id="26" creationId="{20DE0073-30BC-6EC7-DD44-47EBD6B2BEE0}"/>
          </ac:spMkLst>
        </pc:spChg>
        <pc:cxnChg chg="mod">
          <ac:chgData name="Juan David Izquierdo Zea" userId="3b7ceba6b29278ad" providerId="LiveId" clId="{F6D5CAF4-BE8E-43AE-AC09-83807B3FAC65}" dt="2022-05-25T21:35:44.741" v="136" actId="14100"/>
          <ac:cxnSpMkLst>
            <pc:docMk/>
            <pc:sldMk cId="401172622" sldId="272"/>
            <ac:cxnSpMk id="15" creationId="{9EC1C211-9B2F-AABF-3E98-3A5B2FD61DB1}"/>
          </ac:cxnSpMkLst>
        </pc:cxnChg>
        <pc:cxnChg chg="mod">
          <ac:chgData name="Juan David Izquierdo Zea" userId="3b7ceba6b29278ad" providerId="LiveId" clId="{F6D5CAF4-BE8E-43AE-AC09-83807B3FAC65}" dt="2022-05-25T00:34:39.640" v="132" actId="1076"/>
          <ac:cxnSpMkLst>
            <pc:docMk/>
            <pc:sldMk cId="401172622" sldId="272"/>
            <ac:cxnSpMk id="19" creationId="{21DEB944-5921-BADD-95AF-4C787CA7F127}"/>
          </ac:cxnSpMkLst>
        </pc:cxnChg>
        <pc:cxnChg chg="mod">
          <ac:chgData name="Juan David Izquierdo Zea" userId="3b7ceba6b29278ad" providerId="LiveId" clId="{F6D5CAF4-BE8E-43AE-AC09-83807B3FAC65}" dt="2022-05-25T21:35:07.293" v="134" actId="14100"/>
          <ac:cxnSpMkLst>
            <pc:docMk/>
            <pc:sldMk cId="401172622" sldId="272"/>
            <ac:cxnSpMk id="23" creationId="{9ACEE41D-5A71-DCB2-F721-13555EDBDAAB}"/>
          </ac:cxnSpMkLst>
        </pc:cxnChg>
      </pc:sldChg>
      <pc:sldChg chg="addSp delSp modSp mod">
        <pc:chgData name="Juan David Izquierdo Zea" userId="3b7ceba6b29278ad" providerId="LiveId" clId="{F6D5CAF4-BE8E-43AE-AC09-83807B3FAC65}" dt="2022-05-25T23:54:50.427" v="2613"/>
        <pc:sldMkLst>
          <pc:docMk/>
          <pc:sldMk cId="817141965" sldId="273"/>
        </pc:sldMkLst>
        <pc:spChg chg="del">
          <ac:chgData name="Juan David Izquierdo Zea" userId="3b7ceba6b29278ad" providerId="LiveId" clId="{F6D5CAF4-BE8E-43AE-AC09-83807B3FAC65}" dt="2022-05-25T21:40:12.070" v="251" actId="478"/>
          <ac:spMkLst>
            <pc:docMk/>
            <pc:sldMk cId="817141965" sldId="273"/>
            <ac:spMk id="22" creationId="{45BE4A59-F0D3-4E36-648E-351891D3F067}"/>
          </ac:spMkLst>
        </pc:spChg>
        <pc:spChg chg="add mod">
          <ac:chgData name="Juan David Izquierdo Zea" userId="3b7ceba6b29278ad" providerId="LiveId" clId="{F6D5CAF4-BE8E-43AE-AC09-83807B3FAC65}" dt="2022-05-25T21:40:12.358" v="252"/>
          <ac:spMkLst>
            <pc:docMk/>
            <pc:sldMk cId="817141965" sldId="273"/>
            <ac:spMk id="24" creationId="{8E5318B9-B607-E3BF-12FA-62E32E5A5581}"/>
          </ac:spMkLst>
        </pc:spChg>
        <pc:spChg chg="add mod">
          <ac:chgData name="Juan David Izquierdo Zea" userId="3b7ceba6b29278ad" providerId="LiveId" clId="{F6D5CAF4-BE8E-43AE-AC09-83807B3FAC65}" dt="2022-05-25T23:53:45.949" v="2578"/>
          <ac:spMkLst>
            <pc:docMk/>
            <pc:sldMk cId="817141965" sldId="273"/>
            <ac:spMk id="26" creationId="{A4671A49-58B6-CF1C-402C-E96B1E1D7F57}"/>
          </ac:spMkLst>
        </pc:spChg>
        <pc:spChg chg="add mod">
          <ac:chgData name="Juan David Izquierdo Zea" userId="3b7ceba6b29278ad" providerId="LiveId" clId="{F6D5CAF4-BE8E-43AE-AC09-83807B3FAC65}" dt="2022-05-25T23:54:40.574" v="2612"/>
          <ac:spMkLst>
            <pc:docMk/>
            <pc:sldMk cId="817141965" sldId="273"/>
            <ac:spMk id="27" creationId="{AD202138-B240-EC22-EF35-B9E10E994FA1}"/>
          </ac:spMkLst>
        </pc:spChg>
        <pc:spChg chg="add mod">
          <ac:chgData name="Juan David Izquierdo Zea" userId="3b7ceba6b29278ad" providerId="LiveId" clId="{F6D5CAF4-BE8E-43AE-AC09-83807B3FAC65}" dt="2022-05-25T23:54:40.574" v="2612"/>
          <ac:spMkLst>
            <pc:docMk/>
            <pc:sldMk cId="817141965" sldId="273"/>
            <ac:spMk id="28" creationId="{AD0E8CB2-5AB0-7E58-CBB5-826FB0FC17D0}"/>
          </ac:spMkLst>
        </pc:spChg>
        <pc:spChg chg="add mod">
          <ac:chgData name="Juan David Izquierdo Zea" userId="3b7ceba6b29278ad" providerId="LiveId" clId="{F6D5CAF4-BE8E-43AE-AC09-83807B3FAC65}" dt="2022-05-25T23:54:50.427" v="2613"/>
          <ac:spMkLst>
            <pc:docMk/>
            <pc:sldMk cId="817141965" sldId="273"/>
            <ac:spMk id="30" creationId="{230A4250-74DA-29A0-FC3B-7C6526ADDFF2}"/>
          </ac:spMkLst>
        </pc:spChg>
        <pc:cxnChg chg="del">
          <ac:chgData name="Juan David Izquierdo Zea" userId="3b7ceba6b29278ad" providerId="LiveId" clId="{F6D5CAF4-BE8E-43AE-AC09-83807B3FAC65}" dt="2022-05-25T21:40:12.070" v="251" actId="478"/>
          <ac:cxnSpMkLst>
            <pc:docMk/>
            <pc:sldMk cId="817141965" sldId="273"/>
            <ac:cxnSpMk id="23" creationId="{ADD07360-DB65-AFEB-41CB-7CE5EC2F31A7}"/>
          </ac:cxnSpMkLst>
        </pc:cxnChg>
        <pc:cxnChg chg="add mod">
          <ac:chgData name="Juan David Izquierdo Zea" userId="3b7ceba6b29278ad" providerId="LiveId" clId="{F6D5CAF4-BE8E-43AE-AC09-83807B3FAC65}" dt="2022-05-25T21:40:12.358" v="252"/>
          <ac:cxnSpMkLst>
            <pc:docMk/>
            <pc:sldMk cId="817141965" sldId="273"/>
            <ac:cxnSpMk id="25" creationId="{1EC339AE-1F59-4F4F-FAF5-91F510513F8F}"/>
          </ac:cxnSpMkLst>
        </pc:cxnChg>
        <pc:cxnChg chg="add mod">
          <ac:chgData name="Juan David Izquierdo Zea" userId="3b7ceba6b29278ad" providerId="LiveId" clId="{F6D5CAF4-BE8E-43AE-AC09-83807B3FAC65}" dt="2022-05-25T23:54:50.427" v="2613"/>
          <ac:cxnSpMkLst>
            <pc:docMk/>
            <pc:sldMk cId="817141965" sldId="273"/>
            <ac:cxnSpMk id="29" creationId="{D6455EB8-F7C8-1347-0EF1-4AAA6EF029A0}"/>
          </ac:cxnSpMkLst>
        </pc:cxnChg>
        <pc:cxnChg chg="add mod">
          <ac:chgData name="Juan David Izquierdo Zea" userId="3b7ceba6b29278ad" providerId="LiveId" clId="{F6D5CAF4-BE8E-43AE-AC09-83807B3FAC65}" dt="2022-05-25T23:54:50.427" v="2613"/>
          <ac:cxnSpMkLst>
            <pc:docMk/>
            <pc:sldMk cId="817141965" sldId="273"/>
            <ac:cxnSpMk id="31" creationId="{31C2A1C4-681F-92D8-A531-F835A87700E1}"/>
          </ac:cxnSpMkLst>
        </pc:cxnChg>
      </pc:sldChg>
      <pc:sldChg chg="addSp delSp modSp mod">
        <pc:chgData name="Juan David Izquierdo Zea" userId="3b7ceba6b29278ad" providerId="LiveId" clId="{F6D5CAF4-BE8E-43AE-AC09-83807B3FAC65}" dt="2022-05-25T23:55:01.210" v="2614"/>
        <pc:sldMkLst>
          <pc:docMk/>
          <pc:sldMk cId="1153726845" sldId="274"/>
        </pc:sldMkLst>
        <pc:spChg chg="add mod">
          <ac:chgData name="Juan David Izquierdo Zea" userId="3b7ceba6b29278ad" providerId="LiveId" clId="{F6D5CAF4-BE8E-43AE-AC09-83807B3FAC65}" dt="2022-05-25T21:40:15.597" v="254"/>
          <ac:spMkLst>
            <pc:docMk/>
            <pc:sldMk cId="1153726845" sldId="274"/>
            <ac:spMk id="13" creationId="{9232401C-2903-5782-4FA6-1585F66BF495}"/>
          </ac:spMkLst>
        </pc:spChg>
        <pc:spChg chg="del">
          <ac:chgData name="Juan David Izquierdo Zea" userId="3b7ceba6b29278ad" providerId="LiveId" clId="{F6D5CAF4-BE8E-43AE-AC09-83807B3FAC65}" dt="2022-05-25T21:40:15.305" v="253" actId="478"/>
          <ac:spMkLst>
            <pc:docMk/>
            <pc:sldMk cId="1153726845" sldId="274"/>
            <ac:spMk id="18" creationId="{506275E7-ECA4-AE81-30F2-E8D6F54C62F1}"/>
          </ac:spMkLst>
        </pc:spChg>
        <pc:spChg chg="add mod">
          <ac:chgData name="Juan David Izquierdo Zea" userId="3b7ceba6b29278ad" providerId="LiveId" clId="{F6D5CAF4-BE8E-43AE-AC09-83807B3FAC65}" dt="2022-05-25T23:53:49.231" v="2579"/>
          <ac:spMkLst>
            <pc:docMk/>
            <pc:sldMk cId="1153726845" sldId="274"/>
            <ac:spMk id="25" creationId="{A91C18FF-2B21-0669-303E-C52F92152F84}"/>
          </ac:spMkLst>
        </pc:spChg>
        <pc:spChg chg="add mod">
          <ac:chgData name="Juan David Izquierdo Zea" userId="3b7ceba6b29278ad" providerId="LiveId" clId="{F6D5CAF4-BE8E-43AE-AC09-83807B3FAC65}" dt="2022-05-25T23:55:01.210" v="2614"/>
          <ac:spMkLst>
            <pc:docMk/>
            <pc:sldMk cId="1153726845" sldId="274"/>
            <ac:spMk id="26" creationId="{3EAD1F87-0BD3-4C75-ACAB-9E434C0126D3}"/>
          </ac:spMkLst>
        </pc:spChg>
        <pc:spChg chg="add mod">
          <ac:chgData name="Juan David Izquierdo Zea" userId="3b7ceba6b29278ad" providerId="LiveId" clId="{F6D5CAF4-BE8E-43AE-AC09-83807B3FAC65}" dt="2022-05-25T23:55:01.210" v="2614"/>
          <ac:spMkLst>
            <pc:docMk/>
            <pc:sldMk cId="1153726845" sldId="274"/>
            <ac:spMk id="27" creationId="{35E8CD64-063E-B0EE-97D0-4AC440C831D2}"/>
          </ac:spMkLst>
        </pc:spChg>
        <pc:spChg chg="add mod">
          <ac:chgData name="Juan David Izquierdo Zea" userId="3b7ceba6b29278ad" providerId="LiveId" clId="{F6D5CAF4-BE8E-43AE-AC09-83807B3FAC65}" dt="2022-05-25T23:55:01.210" v="2614"/>
          <ac:spMkLst>
            <pc:docMk/>
            <pc:sldMk cId="1153726845" sldId="274"/>
            <ac:spMk id="29" creationId="{42F5767E-877C-BDC8-D157-7AD1851EB92D}"/>
          </ac:spMkLst>
        </pc:spChg>
        <pc:cxnChg chg="add mod">
          <ac:chgData name="Juan David Izquierdo Zea" userId="3b7ceba6b29278ad" providerId="LiveId" clId="{F6D5CAF4-BE8E-43AE-AC09-83807B3FAC65}" dt="2022-05-25T21:40:15.597" v="254"/>
          <ac:cxnSpMkLst>
            <pc:docMk/>
            <pc:sldMk cId="1153726845" sldId="274"/>
            <ac:cxnSpMk id="14" creationId="{B5517000-7F6B-1F37-1C80-141199AAE5EF}"/>
          </ac:cxnSpMkLst>
        </pc:cxnChg>
        <pc:cxnChg chg="del">
          <ac:chgData name="Juan David Izquierdo Zea" userId="3b7ceba6b29278ad" providerId="LiveId" clId="{F6D5CAF4-BE8E-43AE-AC09-83807B3FAC65}" dt="2022-05-25T21:40:15.305" v="253" actId="478"/>
          <ac:cxnSpMkLst>
            <pc:docMk/>
            <pc:sldMk cId="1153726845" sldId="274"/>
            <ac:cxnSpMk id="19" creationId="{21DEB944-5921-BADD-95AF-4C787CA7F127}"/>
          </ac:cxnSpMkLst>
        </pc:cxnChg>
        <pc:cxnChg chg="add mod">
          <ac:chgData name="Juan David Izquierdo Zea" userId="3b7ceba6b29278ad" providerId="LiveId" clId="{F6D5CAF4-BE8E-43AE-AC09-83807B3FAC65}" dt="2022-05-25T23:55:01.210" v="2614"/>
          <ac:cxnSpMkLst>
            <pc:docMk/>
            <pc:sldMk cId="1153726845" sldId="274"/>
            <ac:cxnSpMk id="28" creationId="{2BF54ECB-3957-FA14-AB9F-4AD77D006551}"/>
          </ac:cxnSpMkLst>
        </pc:cxnChg>
        <pc:cxnChg chg="add mod">
          <ac:chgData name="Juan David Izquierdo Zea" userId="3b7ceba6b29278ad" providerId="LiveId" clId="{F6D5CAF4-BE8E-43AE-AC09-83807B3FAC65}" dt="2022-05-25T23:55:01.210" v="2614"/>
          <ac:cxnSpMkLst>
            <pc:docMk/>
            <pc:sldMk cId="1153726845" sldId="274"/>
            <ac:cxnSpMk id="30" creationId="{6429D343-BF96-FD36-A9D6-79299A032FA9}"/>
          </ac:cxnSpMkLst>
        </pc:cxnChg>
      </pc:sldChg>
      <pc:sldChg chg="addSp delSp modSp mod">
        <pc:chgData name="Juan David Izquierdo Zea" userId="3b7ceba6b29278ad" providerId="LiveId" clId="{F6D5CAF4-BE8E-43AE-AC09-83807B3FAC65}" dt="2022-05-25T23:59:11.226" v="2694"/>
        <pc:sldMkLst>
          <pc:docMk/>
          <pc:sldMk cId="3438178895" sldId="275"/>
        </pc:sldMkLst>
        <pc:spChg chg="add del mod">
          <ac:chgData name="Juan David Izquierdo Zea" userId="3b7ceba6b29278ad" providerId="LiveId" clId="{F6D5CAF4-BE8E-43AE-AC09-83807B3FAC65}" dt="2022-05-25T23:35:32.319" v="2262" actId="478"/>
          <ac:spMkLst>
            <pc:docMk/>
            <pc:sldMk cId="3438178895" sldId="275"/>
            <ac:spMk id="13" creationId="{E221DE1F-F037-D9E0-D44C-0980A16D4F8F}"/>
          </ac:spMkLst>
        </pc:spChg>
        <pc:spChg chg="add del mod">
          <ac:chgData name="Juan David Izquierdo Zea" userId="3b7ceba6b29278ad" providerId="LiveId" clId="{F6D5CAF4-BE8E-43AE-AC09-83807B3FAC65}" dt="2022-05-25T23:57:13.198" v="2632" actId="478"/>
          <ac:spMkLst>
            <pc:docMk/>
            <pc:sldMk cId="3438178895" sldId="275"/>
            <ac:spMk id="16" creationId="{306A47FB-6196-7358-9C01-EAB2260B5630}"/>
          </ac:spMkLst>
        </pc:spChg>
        <pc:spChg chg="del">
          <ac:chgData name="Juan David Izquierdo Zea" userId="3b7ceba6b29278ad" providerId="LiveId" clId="{F6D5CAF4-BE8E-43AE-AC09-83807B3FAC65}" dt="2022-05-25T23:35:43.315" v="2264" actId="478"/>
          <ac:spMkLst>
            <pc:docMk/>
            <pc:sldMk cId="3438178895" sldId="275"/>
            <ac:spMk id="20" creationId="{4B26BA90-5BF0-14A7-BF14-101A1EFB7768}"/>
          </ac:spMkLst>
        </pc:spChg>
        <pc:spChg chg="add del mod">
          <ac:chgData name="Juan David Izquierdo Zea" userId="3b7ceba6b29278ad" providerId="LiveId" clId="{F6D5CAF4-BE8E-43AE-AC09-83807B3FAC65}" dt="2022-05-25T23:35:47.832" v="2265" actId="478"/>
          <ac:spMkLst>
            <pc:docMk/>
            <pc:sldMk cId="3438178895" sldId="275"/>
            <ac:spMk id="21" creationId="{1B65B4BA-78F4-F1D4-BF9E-B815DDF151CF}"/>
          </ac:spMkLst>
        </pc:spChg>
        <pc:spChg chg="add mod">
          <ac:chgData name="Juan David Izquierdo Zea" userId="3b7ceba6b29278ad" providerId="LiveId" clId="{F6D5CAF4-BE8E-43AE-AC09-83807B3FAC65}" dt="2022-05-25T21:46:22.366" v="379"/>
          <ac:spMkLst>
            <pc:docMk/>
            <pc:sldMk cId="3438178895" sldId="275"/>
            <ac:spMk id="22" creationId="{294EC848-8DAA-6B0F-F6D2-FFA2F6FCCD0A}"/>
          </ac:spMkLst>
        </pc:spChg>
        <pc:spChg chg="add mod">
          <ac:chgData name="Juan David Izquierdo Zea" userId="3b7ceba6b29278ad" providerId="LiveId" clId="{F6D5CAF4-BE8E-43AE-AC09-83807B3FAC65}" dt="2022-05-25T23:35:59.915" v="2266"/>
          <ac:spMkLst>
            <pc:docMk/>
            <pc:sldMk cId="3438178895" sldId="275"/>
            <ac:spMk id="25" creationId="{D5B648B6-A3D1-D514-ED94-90914F65BFE9}"/>
          </ac:spMkLst>
        </pc:spChg>
        <pc:spChg chg="add mod">
          <ac:chgData name="Juan David Izquierdo Zea" userId="3b7ceba6b29278ad" providerId="LiveId" clId="{F6D5CAF4-BE8E-43AE-AC09-83807B3FAC65}" dt="2022-05-25T23:56:11.455" v="2621"/>
          <ac:spMkLst>
            <pc:docMk/>
            <pc:sldMk cId="3438178895" sldId="275"/>
            <ac:spMk id="28" creationId="{D0510E88-8431-FDD6-0BD5-EA249114B9A2}"/>
          </ac:spMkLst>
        </pc:spChg>
        <pc:spChg chg="add mod">
          <ac:chgData name="Juan David Izquierdo Zea" userId="3b7ceba6b29278ad" providerId="LiveId" clId="{F6D5CAF4-BE8E-43AE-AC09-83807B3FAC65}" dt="2022-05-25T23:57:14.355" v="2633"/>
          <ac:spMkLst>
            <pc:docMk/>
            <pc:sldMk cId="3438178895" sldId="275"/>
            <ac:spMk id="33" creationId="{3EBB0893-1916-0F3B-EEDD-1CF501369D3D}"/>
          </ac:spMkLst>
        </pc:spChg>
        <pc:spChg chg="add mod">
          <ac:chgData name="Juan David Izquierdo Zea" userId="3b7ceba6b29278ad" providerId="LiveId" clId="{F6D5CAF4-BE8E-43AE-AC09-83807B3FAC65}" dt="2022-05-25T23:57:14.355" v="2633"/>
          <ac:spMkLst>
            <pc:docMk/>
            <pc:sldMk cId="3438178895" sldId="275"/>
            <ac:spMk id="35" creationId="{11E723A4-345B-FC97-9187-91F3D109A2B6}"/>
          </ac:spMkLst>
        </pc:spChg>
        <pc:spChg chg="add mod">
          <ac:chgData name="Juan David Izquierdo Zea" userId="3b7ceba6b29278ad" providerId="LiveId" clId="{F6D5CAF4-BE8E-43AE-AC09-83807B3FAC65}" dt="2022-05-25T23:57:14.355" v="2633"/>
          <ac:spMkLst>
            <pc:docMk/>
            <pc:sldMk cId="3438178895" sldId="275"/>
            <ac:spMk id="40" creationId="{A3A254D7-601C-BD86-F128-1BB8E23DF3B3}"/>
          </ac:spMkLst>
        </pc:spChg>
        <pc:spChg chg="add del mod">
          <ac:chgData name="Juan David Izquierdo Zea" userId="3b7ceba6b29278ad" providerId="LiveId" clId="{F6D5CAF4-BE8E-43AE-AC09-83807B3FAC65}" dt="2022-05-25T23:59:02.412" v="2692" actId="478"/>
          <ac:spMkLst>
            <pc:docMk/>
            <pc:sldMk cId="3438178895" sldId="275"/>
            <ac:spMk id="43" creationId="{B74FA51C-834E-EF53-E6C4-32911DE38B95}"/>
          </ac:spMkLst>
        </pc:spChg>
        <pc:spChg chg="add del mod">
          <ac:chgData name="Juan David Izquierdo Zea" userId="3b7ceba6b29278ad" providerId="LiveId" clId="{F6D5CAF4-BE8E-43AE-AC09-83807B3FAC65}" dt="2022-05-25T23:59:02.412" v="2692" actId="478"/>
          <ac:spMkLst>
            <pc:docMk/>
            <pc:sldMk cId="3438178895" sldId="275"/>
            <ac:spMk id="44" creationId="{05E22BE3-ACF6-43F1-4549-FF41B7C40109}"/>
          </ac:spMkLst>
        </pc:spChg>
        <pc:spChg chg="add mod">
          <ac:chgData name="Juan David Izquierdo Zea" userId="3b7ceba6b29278ad" providerId="LiveId" clId="{F6D5CAF4-BE8E-43AE-AC09-83807B3FAC65}" dt="2022-05-25T23:59:02.813" v="2693"/>
          <ac:spMkLst>
            <pc:docMk/>
            <pc:sldMk cId="3438178895" sldId="275"/>
            <ac:spMk id="45" creationId="{611F37C7-3E99-6646-C2DF-9B94BCD8C964}"/>
          </ac:spMkLst>
        </pc:spChg>
        <pc:spChg chg="add mod">
          <ac:chgData name="Juan David Izquierdo Zea" userId="3b7ceba6b29278ad" providerId="LiveId" clId="{F6D5CAF4-BE8E-43AE-AC09-83807B3FAC65}" dt="2022-05-25T23:59:11.226" v="2694"/>
          <ac:spMkLst>
            <pc:docMk/>
            <pc:sldMk cId="3438178895" sldId="275"/>
            <ac:spMk id="46" creationId="{1C4A1FAE-A4AF-4DB3-1374-C0E84EF744A0}"/>
          </ac:spMkLst>
        </pc:spChg>
        <pc:picChg chg="add mod">
          <ac:chgData name="Juan David Izquierdo Zea" userId="3b7ceba6b29278ad" providerId="LiveId" clId="{F6D5CAF4-BE8E-43AE-AC09-83807B3FAC65}" dt="2022-05-25T21:46:22.366" v="379"/>
          <ac:picMkLst>
            <pc:docMk/>
            <pc:sldMk cId="3438178895" sldId="275"/>
            <ac:picMk id="17" creationId="{91F11327-4186-1C05-B29D-6732CCA034F0}"/>
          </ac:picMkLst>
        </pc:picChg>
        <pc:picChg chg="add mod">
          <ac:chgData name="Juan David Izquierdo Zea" userId="3b7ceba6b29278ad" providerId="LiveId" clId="{F6D5CAF4-BE8E-43AE-AC09-83807B3FAC65}" dt="2022-05-25T23:38:12.582" v="2336"/>
          <ac:picMkLst>
            <pc:docMk/>
            <pc:sldMk cId="3438178895" sldId="275"/>
            <ac:picMk id="18" creationId="{7E0D6B94-6FA9-D925-9376-D122E79C5CF3}"/>
          </ac:picMkLst>
        </pc:picChg>
        <pc:cxnChg chg="add del mod">
          <ac:chgData name="Juan David Izquierdo Zea" userId="3b7ceba6b29278ad" providerId="LiveId" clId="{F6D5CAF4-BE8E-43AE-AC09-83807B3FAC65}" dt="2022-05-25T23:57:13.198" v="2632" actId="478"/>
          <ac:cxnSpMkLst>
            <pc:docMk/>
            <pc:sldMk cId="3438178895" sldId="275"/>
            <ac:cxnSpMk id="14" creationId="{8A3B2412-0C04-9DDC-9F1E-B906FB718DAA}"/>
          </ac:cxnSpMkLst>
        </pc:cxnChg>
        <pc:cxnChg chg="add mod">
          <ac:chgData name="Juan David Izquierdo Zea" userId="3b7ceba6b29278ad" providerId="LiveId" clId="{F6D5CAF4-BE8E-43AE-AC09-83807B3FAC65}" dt="2022-05-25T23:57:14.355" v="2633"/>
          <ac:cxnSpMkLst>
            <pc:docMk/>
            <pc:sldMk cId="3438178895" sldId="275"/>
            <ac:cxnSpMk id="32" creationId="{37E7AD85-E01E-F195-11CA-8BC6A488A2BD}"/>
          </ac:cxnSpMkLst>
        </pc:cxnChg>
        <pc:cxnChg chg="add mod">
          <ac:chgData name="Juan David Izquierdo Zea" userId="3b7ceba6b29278ad" providerId="LiveId" clId="{F6D5CAF4-BE8E-43AE-AC09-83807B3FAC65}" dt="2022-05-25T23:57:14.355" v="2633"/>
          <ac:cxnSpMkLst>
            <pc:docMk/>
            <pc:sldMk cId="3438178895" sldId="275"/>
            <ac:cxnSpMk id="34" creationId="{5B4D46D2-4F23-F713-5A5D-6301AA3D58D5}"/>
          </ac:cxnSpMkLst>
        </pc:cxnChg>
        <pc:cxnChg chg="add mod">
          <ac:chgData name="Juan David Izquierdo Zea" userId="3b7ceba6b29278ad" providerId="LiveId" clId="{F6D5CAF4-BE8E-43AE-AC09-83807B3FAC65}" dt="2022-05-25T23:57:14.355" v="2633"/>
          <ac:cxnSpMkLst>
            <pc:docMk/>
            <pc:sldMk cId="3438178895" sldId="275"/>
            <ac:cxnSpMk id="36" creationId="{8BC39D57-347A-15C5-3B1E-1501D04EB441}"/>
          </ac:cxnSpMkLst>
        </pc:cxnChg>
        <pc:cxnChg chg="add mod">
          <ac:chgData name="Juan David Izquierdo Zea" userId="3b7ceba6b29278ad" providerId="LiveId" clId="{F6D5CAF4-BE8E-43AE-AC09-83807B3FAC65}" dt="2022-05-25T23:57:14.355" v="2633"/>
          <ac:cxnSpMkLst>
            <pc:docMk/>
            <pc:sldMk cId="3438178895" sldId="275"/>
            <ac:cxnSpMk id="37" creationId="{9639ECF1-2F91-A2EF-50DF-799C106ACA88}"/>
          </ac:cxnSpMkLst>
        </pc:cxnChg>
        <pc:cxnChg chg="add mod">
          <ac:chgData name="Juan David Izquierdo Zea" userId="3b7ceba6b29278ad" providerId="LiveId" clId="{F6D5CAF4-BE8E-43AE-AC09-83807B3FAC65}" dt="2022-05-25T23:57:14.355" v="2633"/>
          <ac:cxnSpMkLst>
            <pc:docMk/>
            <pc:sldMk cId="3438178895" sldId="275"/>
            <ac:cxnSpMk id="38" creationId="{40CC790E-5EB0-357D-C2ED-2224A543DAB9}"/>
          </ac:cxnSpMkLst>
        </pc:cxnChg>
        <pc:cxnChg chg="add mod">
          <ac:chgData name="Juan David Izquierdo Zea" userId="3b7ceba6b29278ad" providerId="LiveId" clId="{F6D5CAF4-BE8E-43AE-AC09-83807B3FAC65}" dt="2022-05-25T23:57:14.355" v="2633"/>
          <ac:cxnSpMkLst>
            <pc:docMk/>
            <pc:sldMk cId="3438178895" sldId="275"/>
            <ac:cxnSpMk id="39" creationId="{EE46027A-5BBB-D5E6-5146-5C1B3A788092}"/>
          </ac:cxnSpMkLst>
        </pc:cxnChg>
        <pc:cxnChg chg="add mod">
          <ac:chgData name="Juan David Izquierdo Zea" userId="3b7ceba6b29278ad" providerId="LiveId" clId="{F6D5CAF4-BE8E-43AE-AC09-83807B3FAC65}" dt="2022-05-25T23:57:14.355" v="2633"/>
          <ac:cxnSpMkLst>
            <pc:docMk/>
            <pc:sldMk cId="3438178895" sldId="275"/>
            <ac:cxnSpMk id="41" creationId="{E7C1B766-8678-655C-34B6-3C945CB03D77}"/>
          </ac:cxnSpMkLst>
        </pc:cxnChg>
        <pc:cxnChg chg="add mod">
          <ac:chgData name="Juan David Izquierdo Zea" userId="3b7ceba6b29278ad" providerId="LiveId" clId="{F6D5CAF4-BE8E-43AE-AC09-83807B3FAC65}" dt="2022-05-25T23:57:14.355" v="2633"/>
          <ac:cxnSpMkLst>
            <pc:docMk/>
            <pc:sldMk cId="3438178895" sldId="275"/>
            <ac:cxnSpMk id="42" creationId="{D49AB388-07EA-8E52-2B77-7A66295C648C}"/>
          </ac:cxnSpMkLst>
        </pc:cxnChg>
      </pc:sldChg>
      <pc:sldChg chg="addSp modSp mod">
        <pc:chgData name="Juan David Izquierdo Zea" userId="3b7ceba6b29278ad" providerId="LiveId" clId="{F6D5CAF4-BE8E-43AE-AC09-83807B3FAC65}" dt="2022-05-26T00:28:08.455" v="3236"/>
        <pc:sldMkLst>
          <pc:docMk/>
          <pc:sldMk cId="2994784386" sldId="276"/>
        </pc:sldMkLst>
        <pc:spChg chg="add mod">
          <ac:chgData name="Juan David Izquierdo Zea" userId="3b7ceba6b29278ad" providerId="LiveId" clId="{F6D5CAF4-BE8E-43AE-AC09-83807B3FAC65}" dt="2022-05-26T00:27:43.353" v="3235"/>
          <ac:spMkLst>
            <pc:docMk/>
            <pc:sldMk cId="2994784386" sldId="276"/>
            <ac:spMk id="9" creationId="{77E9284E-CA14-2815-9C45-4F82D5D7F231}"/>
          </ac:spMkLst>
        </pc:spChg>
        <pc:spChg chg="add mod">
          <ac:chgData name="Juan David Izquierdo Zea" userId="3b7ceba6b29278ad" providerId="LiveId" clId="{F6D5CAF4-BE8E-43AE-AC09-83807B3FAC65}" dt="2022-05-26T00:27:43.353" v="3235"/>
          <ac:spMkLst>
            <pc:docMk/>
            <pc:sldMk cId="2994784386" sldId="276"/>
            <ac:spMk id="10" creationId="{915BA8A8-3E82-7552-2BA9-E64953567FFC}"/>
          </ac:spMkLst>
        </pc:spChg>
        <pc:spChg chg="add mod">
          <ac:chgData name="Juan David Izquierdo Zea" userId="3b7ceba6b29278ad" providerId="LiveId" clId="{F6D5CAF4-BE8E-43AE-AC09-83807B3FAC65}" dt="2022-05-26T00:27:43.353" v="3235"/>
          <ac:spMkLst>
            <pc:docMk/>
            <pc:sldMk cId="2994784386" sldId="276"/>
            <ac:spMk id="14" creationId="{6BCB9E56-9556-E23B-50E3-C651E3FD37A6}"/>
          </ac:spMkLst>
        </pc:spChg>
        <pc:spChg chg="add mod">
          <ac:chgData name="Juan David Izquierdo Zea" userId="3b7ceba6b29278ad" providerId="LiveId" clId="{F6D5CAF4-BE8E-43AE-AC09-83807B3FAC65}" dt="2022-05-26T00:28:08.455" v="3236"/>
          <ac:spMkLst>
            <pc:docMk/>
            <pc:sldMk cId="2994784386" sldId="276"/>
            <ac:spMk id="15" creationId="{360016F0-44AD-459A-23BA-157079F36C30}"/>
          </ac:spMkLst>
        </pc:spChg>
        <pc:spChg chg="mod">
          <ac:chgData name="Juan David Izquierdo Zea" userId="3b7ceba6b29278ad" providerId="LiveId" clId="{F6D5CAF4-BE8E-43AE-AC09-83807B3FAC65}" dt="2022-05-26T00:27:41.661" v="3234" actId="20577"/>
          <ac:spMkLst>
            <pc:docMk/>
            <pc:sldMk cId="2994784386" sldId="276"/>
            <ac:spMk id="29" creationId="{AD0D09E9-FAAB-EEA2-552E-CCF038579100}"/>
          </ac:spMkLst>
        </pc:spChg>
        <pc:cxnChg chg="add mod">
          <ac:chgData name="Juan David Izquierdo Zea" userId="3b7ceba6b29278ad" providerId="LiveId" clId="{F6D5CAF4-BE8E-43AE-AC09-83807B3FAC65}" dt="2022-05-26T00:27:43.353" v="3235"/>
          <ac:cxnSpMkLst>
            <pc:docMk/>
            <pc:sldMk cId="2994784386" sldId="276"/>
            <ac:cxnSpMk id="11" creationId="{33B555F3-BD69-EE53-8D28-3EE4D40663F6}"/>
          </ac:cxnSpMkLst>
        </pc:cxnChg>
        <pc:cxnChg chg="add mod">
          <ac:chgData name="Juan David Izquierdo Zea" userId="3b7ceba6b29278ad" providerId="LiveId" clId="{F6D5CAF4-BE8E-43AE-AC09-83807B3FAC65}" dt="2022-05-26T00:27:43.353" v="3235"/>
          <ac:cxnSpMkLst>
            <pc:docMk/>
            <pc:sldMk cId="2994784386" sldId="276"/>
            <ac:cxnSpMk id="13" creationId="{78E5DD3E-A674-DD1B-35CB-8E1342EC0139}"/>
          </ac:cxnSpMkLst>
        </pc:cxnChg>
      </pc:sldChg>
      <pc:sldChg chg="del">
        <pc:chgData name="Juan David Izquierdo Zea" userId="3b7ceba6b29278ad" providerId="LiveId" clId="{F6D5CAF4-BE8E-43AE-AC09-83807B3FAC65}" dt="2022-05-25T22:03:15.712" v="979" actId="47"/>
        <pc:sldMkLst>
          <pc:docMk/>
          <pc:sldMk cId="3661331996" sldId="278"/>
        </pc:sldMkLst>
      </pc:sldChg>
      <pc:sldChg chg="del">
        <pc:chgData name="Juan David Izquierdo Zea" userId="3b7ceba6b29278ad" providerId="LiveId" clId="{F6D5CAF4-BE8E-43AE-AC09-83807B3FAC65}" dt="2022-05-25T22:03:16.831" v="980" actId="47"/>
        <pc:sldMkLst>
          <pc:docMk/>
          <pc:sldMk cId="1454793626" sldId="280"/>
        </pc:sldMkLst>
      </pc:sldChg>
      <pc:sldChg chg="addSp delSp modSp mod">
        <pc:chgData name="Juan David Izquierdo Zea" userId="3b7ceba6b29278ad" providerId="LiveId" clId="{F6D5CAF4-BE8E-43AE-AC09-83807B3FAC65}" dt="2022-05-25T23:52:44.218" v="2561" actId="20577"/>
        <pc:sldMkLst>
          <pc:docMk/>
          <pc:sldMk cId="2336825559" sldId="283"/>
        </pc:sldMkLst>
        <pc:spChg chg="add mod">
          <ac:chgData name="Juan David Izquierdo Zea" userId="3b7ceba6b29278ad" providerId="LiveId" clId="{F6D5CAF4-BE8E-43AE-AC09-83807B3FAC65}" dt="2022-05-25T00:33:42.728" v="106" actId="20577"/>
          <ac:spMkLst>
            <pc:docMk/>
            <pc:sldMk cId="2336825559" sldId="283"/>
            <ac:spMk id="6" creationId="{BE62FF96-31AE-A244-9045-843FF344ACB8}"/>
          </ac:spMkLst>
        </pc:spChg>
        <pc:spChg chg="del">
          <ac:chgData name="Juan David Izquierdo Zea" userId="3b7ceba6b29278ad" providerId="LiveId" clId="{F6D5CAF4-BE8E-43AE-AC09-83807B3FAC65}" dt="2022-05-25T23:52:01.511" v="2521" actId="478"/>
          <ac:spMkLst>
            <pc:docMk/>
            <pc:sldMk cId="2336825559" sldId="283"/>
            <ac:spMk id="11" creationId="{EEDCD9D2-2CE2-E951-0409-3A2B0AD507D3}"/>
          </ac:spMkLst>
        </pc:spChg>
        <pc:spChg chg="del">
          <ac:chgData name="Juan David Izquierdo Zea" userId="3b7ceba6b29278ad" providerId="LiveId" clId="{F6D5CAF4-BE8E-43AE-AC09-83807B3FAC65}" dt="2022-05-25T23:52:01.511" v="2521" actId="478"/>
          <ac:spMkLst>
            <pc:docMk/>
            <pc:sldMk cId="2336825559" sldId="283"/>
            <ac:spMk id="12" creationId="{3DD47769-B322-CF54-50AE-C7410819BCF4}"/>
          </ac:spMkLst>
        </pc:spChg>
        <pc:spChg chg="add mod">
          <ac:chgData name="Juan David Izquierdo Zea" userId="3b7ceba6b29278ad" providerId="LiveId" clId="{F6D5CAF4-BE8E-43AE-AC09-83807B3FAC65}" dt="2022-05-25T23:52:23.694" v="2530" actId="20577"/>
          <ac:spMkLst>
            <pc:docMk/>
            <pc:sldMk cId="2336825559" sldId="283"/>
            <ac:spMk id="13" creationId="{42648489-A5E7-A8AA-A7F7-5BD0AC696BF5}"/>
          </ac:spMkLst>
        </pc:spChg>
        <pc:spChg chg="add mod">
          <ac:chgData name="Juan David Izquierdo Zea" userId="3b7ceba6b29278ad" providerId="LiveId" clId="{F6D5CAF4-BE8E-43AE-AC09-83807B3FAC65}" dt="2022-05-25T23:52:02.090" v="2522"/>
          <ac:spMkLst>
            <pc:docMk/>
            <pc:sldMk cId="2336825559" sldId="283"/>
            <ac:spMk id="14" creationId="{1C304889-8562-8E66-47EB-82B809938292}"/>
          </ac:spMkLst>
        </pc:spChg>
        <pc:spChg chg="add mod">
          <ac:chgData name="Juan David Izquierdo Zea" userId="3b7ceba6b29278ad" providerId="LiveId" clId="{F6D5CAF4-BE8E-43AE-AC09-83807B3FAC65}" dt="2022-05-25T23:52:44.218" v="2561" actId="20577"/>
          <ac:spMkLst>
            <pc:docMk/>
            <pc:sldMk cId="2336825559" sldId="283"/>
            <ac:spMk id="15" creationId="{DFC0B759-270C-0B23-CA20-FCF2D3E51564}"/>
          </ac:spMkLst>
        </pc:spChg>
        <pc:spChg chg="mod">
          <ac:chgData name="Juan David Izquierdo Zea" userId="3b7ceba6b29278ad" providerId="LiveId" clId="{F6D5CAF4-BE8E-43AE-AC09-83807B3FAC65}" dt="2022-05-25T00:33:14.404" v="79"/>
          <ac:spMkLst>
            <pc:docMk/>
            <pc:sldMk cId="2336825559" sldId="283"/>
            <ac:spMk id="31" creationId="{3A251DC1-D235-8561-F404-B2B592263E4C}"/>
          </ac:spMkLst>
        </pc:spChg>
        <pc:cxnChg chg="add mod">
          <ac:chgData name="Juan David Izquierdo Zea" userId="3b7ceba6b29278ad" providerId="LiveId" clId="{F6D5CAF4-BE8E-43AE-AC09-83807B3FAC65}" dt="2022-05-25T00:33:35.730" v="81" actId="1076"/>
          <ac:cxnSpMkLst>
            <pc:docMk/>
            <pc:sldMk cId="2336825559" sldId="283"/>
            <ac:cxnSpMk id="8" creationId="{F012D44C-E94E-C425-F370-936EE9317BCB}"/>
          </ac:cxnSpMkLst>
        </pc:cxnChg>
        <pc:cxnChg chg="mod">
          <ac:chgData name="Juan David Izquierdo Zea" userId="3b7ceba6b29278ad" providerId="LiveId" clId="{F6D5CAF4-BE8E-43AE-AC09-83807B3FAC65}" dt="2022-05-25T23:32:05.228" v="2255"/>
          <ac:cxnSpMkLst>
            <pc:docMk/>
            <pc:sldMk cId="2336825559" sldId="283"/>
            <ac:cxnSpMk id="37" creationId="{FF65193F-3DEA-5957-F4F0-79395A097A86}"/>
          </ac:cxnSpMkLst>
        </pc:cxnChg>
      </pc:sldChg>
      <pc:sldChg chg="addSp modSp mod modTransition">
        <pc:chgData name="Juan David Izquierdo Zea" userId="3b7ceba6b29278ad" providerId="LiveId" clId="{F6D5CAF4-BE8E-43AE-AC09-83807B3FAC65}" dt="2022-05-25T23:55:10.381" v="2616" actId="1076"/>
        <pc:sldMkLst>
          <pc:docMk/>
          <pc:sldMk cId="4020214883" sldId="286"/>
        </pc:sldMkLst>
        <pc:spChg chg="mod">
          <ac:chgData name="Juan David Izquierdo Zea" userId="3b7ceba6b29278ad" providerId="LiveId" clId="{F6D5CAF4-BE8E-43AE-AC09-83807B3FAC65}" dt="2022-05-25T21:39:52.822" v="250" actId="20577"/>
          <ac:spMkLst>
            <pc:docMk/>
            <pc:sldMk cId="4020214883" sldId="286"/>
            <ac:spMk id="3" creationId="{33CEA3DC-1960-A8DD-1B1A-514184BBB1C5}"/>
          </ac:spMkLst>
        </pc:spChg>
        <pc:spChg chg="add mod">
          <ac:chgData name="Juan David Izquierdo Zea" userId="3b7ceba6b29278ad" providerId="LiveId" clId="{F6D5CAF4-BE8E-43AE-AC09-83807B3FAC65}" dt="2022-05-25T21:38:39.610" v="180" actId="20577"/>
          <ac:spMkLst>
            <pc:docMk/>
            <pc:sldMk cId="4020214883" sldId="286"/>
            <ac:spMk id="6" creationId="{1FF8E0CC-37F8-A099-5CF8-CD522F712FAE}"/>
          </ac:spMkLst>
        </pc:spChg>
        <pc:spChg chg="add mod">
          <ac:chgData name="Juan David Izquierdo Zea" userId="3b7ceba6b29278ad" providerId="LiveId" clId="{F6D5CAF4-BE8E-43AE-AC09-83807B3FAC65}" dt="2022-05-25T23:55:08.479" v="2615" actId="1076"/>
          <ac:spMkLst>
            <pc:docMk/>
            <pc:sldMk cId="4020214883" sldId="286"/>
            <ac:spMk id="9" creationId="{65D5531F-3F08-C4C9-F065-7A046A4B1775}"/>
          </ac:spMkLst>
        </pc:spChg>
        <pc:spChg chg="add mod">
          <ac:chgData name="Juan David Izquierdo Zea" userId="3b7ceba6b29278ad" providerId="LiveId" clId="{F6D5CAF4-BE8E-43AE-AC09-83807B3FAC65}" dt="2022-05-25T23:55:10.381" v="2616" actId="1076"/>
          <ac:spMkLst>
            <pc:docMk/>
            <pc:sldMk cId="4020214883" sldId="286"/>
            <ac:spMk id="10" creationId="{4EB5DE25-8541-5AEC-848D-F02383D30A0F}"/>
          </ac:spMkLst>
        </pc:spChg>
        <pc:spChg chg="add mod">
          <ac:chgData name="Juan David Izquierdo Zea" userId="3b7ceba6b29278ad" providerId="LiveId" clId="{F6D5CAF4-BE8E-43AE-AC09-83807B3FAC65}" dt="2022-05-25T21:41:43.391" v="306" actId="1076"/>
          <ac:spMkLst>
            <pc:docMk/>
            <pc:sldMk cId="4020214883" sldId="286"/>
            <ac:spMk id="11" creationId="{500CDEA8-5052-FB8B-EE75-54301C08C666}"/>
          </ac:spMkLst>
        </pc:spChg>
        <pc:spChg chg="add mod">
          <ac:chgData name="Juan David Izquierdo Zea" userId="3b7ceba6b29278ad" providerId="LiveId" clId="{F6D5CAF4-BE8E-43AE-AC09-83807B3FAC65}" dt="2022-05-25T23:54:03.711" v="2608" actId="20577"/>
          <ac:spMkLst>
            <pc:docMk/>
            <pc:sldMk cId="4020214883" sldId="286"/>
            <ac:spMk id="15" creationId="{E6C8175B-E8EC-D5E3-FC7E-00B69CD0877C}"/>
          </ac:spMkLst>
        </pc:spChg>
        <pc:spChg chg="mod">
          <ac:chgData name="Juan David Izquierdo Zea" userId="3b7ceba6b29278ad" providerId="LiveId" clId="{F6D5CAF4-BE8E-43AE-AC09-83807B3FAC65}" dt="2022-05-25T21:40:54.734" v="272" actId="20577"/>
          <ac:spMkLst>
            <pc:docMk/>
            <pc:sldMk cId="4020214883" sldId="286"/>
            <ac:spMk id="18" creationId="{506275E7-ECA4-AE81-30F2-E8D6F54C62F1}"/>
          </ac:spMkLst>
        </pc:spChg>
        <pc:cxnChg chg="add mod">
          <ac:chgData name="Juan David Izquierdo Zea" userId="3b7ceba6b29278ad" providerId="LiveId" clId="{F6D5CAF4-BE8E-43AE-AC09-83807B3FAC65}" dt="2022-05-25T21:38:27.106" v="141"/>
          <ac:cxnSpMkLst>
            <pc:docMk/>
            <pc:sldMk cId="4020214883" sldId="286"/>
            <ac:cxnSpMk id="8" creationId="{F4550B3D-D8AE-2D20-34E1-988BD8F7018D}"/>
          </ac:cxnSpMkLst>
        </pc:cxnChg>
        <pc:cxnChg chg="add mod">
          <ac:chgData name="Juan David Izquierdo Zea" userId="3b7ceba6b29278ad" providerId="LiveId" clId="{F6D5CAF4-BE8E-43AE-AC09-83807B3FAC65}" dt="2022-05-25T21:41:48.569" v="309" actId="14100"/>
          <ac:cxnSpMkLst>
            <pc:docMk/>
            <pc:sldMk cId="4020214883" sldId="286"/>
            <ac:cxnSpMk id="12" creationId="{A5D61988-4AC8-F428-1D4F-DC42FFC13604}"/>
          </ac:cxnSpMkLst>
        </pc:cxnChg>
      </pc:sldChg>
      <pc:sldChg chg="addSp delSp modSp mod">
        <pc:chgData name="Juan David Izquierdo Zea" userId="3b7ceba6b29278ad" providerId="LiveId" clId="{F6D5CAF4-BE8E-43AE-AC09-83807B3FAC65}" dt="2022-05-25T23:56:01.737" v="2620"/>
        <pc:sldMkLst>
          <pc:docMk/>
          <pc:sldMk cId="3561139447" sldId="287"/>
        </pc:sldMkLst>
        <pc:spChg chg="del">
          <ac:chgData name="Juan David Izquierdo Zea" userId="3b7ceba6b29278ad" providerId="LiveId" clId="{F6D5CAF4-BE8E-43AE-AC09-83807B3FAC65}" dt="2022-05-25T21:41:59.913" v="310" actId="478"/>
          <ac:spMkLst>
            <pc:docMk/>
            <pc:sldMk cId="3561139447" sldId="287"/>
            <ac:spMk id="18" creationId="{506275E7-ECA4-AE81-30F2-E8D6F54C62F1}"/>
          </ac:spMkLst>
        </pc:spChg>
        <pc:spChg chg="add del mod">
          <ac:chgData name="Juan David Izquierdo Zea" userId="3b7ceba6b29278ad" providerId="LiveId" clId="{F6D5CAF4-BE8E-43AE-AC09-83807B3FAC65}" dt="2022-05-25T21:42:21.829" v="312" actId="478"/>
          <ac:spMkLst>
            <pc:docMk/>
            <pc:sldMk cId="3561139447" sldId="287"/>
            <ac:spMk id="23" creationId="{F9FA7AF7-1A50-0C80-BB6C-FC57C8D40E6A}"/>
          </ac:spMkLst>
        </pc:spChg>
        <pc:spChg chg="add mod">
          <ac:chgData name="Juan David Izquierdo Zea" userId="3b7ceba6b29278ad" providerId="LiveId" clId="{F6D5CAF4-BE8E-43AE-AC09-83807B3FAC65}" dt="2022-05-25T21:42:22.157" v="313"/>
          <ac:spMkLst>
            <pc:docMk/>
            <pc:sldMk cId="3561139447" sldId="287"/>
            <ac:spMk id="25" creationId="{DFEF3CAE-48C6-33BA-3B1F-594704746795}"/>
          </ac:spMkLst>
        </pc:spChg>
        <pc:spChg chg="add mod">
          <ac:chgData name="Juan David Izquierdo Zea" userId="3b7ceba6b29278ad" providerId="LiveId" clId="{F6D5CAF4-BE8E-43AE-AC09-83807B3FAC65}" dt="2022-05-25T23:55:50.009" v="2619"/>
          <ac:spMkLst>
            <pc:docMk/>
            <pc:sldMk cId="3561139447" sldId="287"/>
            <ac:spMk id="27" creationId="{CE3CBCC3-07B2-1D0E-3D76-616BE88FB22B}"/>
          </ac:spMkLst>
        </pc:spChg>
        <pc:spChg chg="add mod">
          <ac:chgData name="Juan David Izquierdo Zea" userId="3b7ceba6b29278ad" providerId="LiveId" clId="{F6D5CAF4-BE8E-43AE-AC09-83807B3FAC65}" dt="2022-05-25T23:55:50.009" v="2619"/>
          <ac:spMkLst>
            <pc:docMk/>
            <pc:sldMk cId="3561139447" sldId="287"/>
            <ac:spMk id="28" creationId="{D3CFAE25-DDDD-C682-F818-29E9702E986C}"/>
          </ac:spMkLst>
        </pc:spChg>
        <pc:spChg chg="add mod">
          <ac:chgData name="Juan David Izquierdo Zea" userId="3b7ceba6b29278ad" providerId="LiveId" clId="{F6D5CAF4-BE8E-43AE-AC09-83807B3FAC65}" dt="2022-05-25T23:55:50.009" v="2619"/>
          <ac:spMkLst>
            <pc:docMk/>
            <pc:sldMk cId="3561139447" sldId="287"/>
            <ac:spMk id="30" creationId="{A71A861A-0809-F9C7-D3B9-9D2ABE575487}"/>
          </ac:spMkLst>
        </pc:spChg>
        <pc:spChg chg="add mod">
          <ac:chgData name="Juan David Izquierdo Zea" userId="3b7ceba6b29278ad" providerId="LiveId" clId="{F6D5CAF4-BE8E-43AE-AC09-83807B3FAC65}" dt="2022-05-25T23:56:01.737" v="2620"/>
          <ac:spMkLst>
            <pc:docMk/>
            <pc:sldMk cId="3561139447" sldId="287"/>
            <ac:spMk id="32" creationId="{AC77D257-CCDA-0F72-3B0E-A42360B4EF7C}"/>
          </ac:spMkLst>
        </pc:spChg>
        <pc:cxnChg chg="del">
          <ac:chgData name="Juan David Izquierdo Zea" userId="3b7ceba6b29278ad" providerId="LiveId" clId="{F6D5CAF4-BE8E-43AE-AC09-83807B3FAC65}" dt="2022-05-25T21:41:59.913" v="310" actId="478"/>
          <ac:cxnSpMkLst>
            <pc:docMk/>
            <pc:sldMk cId="3561139447" sldId="287"/>
            <ac:cxnSpMk id="19" creationId="{21DEB944-5921-BADD-95AF-4C787CA7F127}"/>
          </ac:cxnSpMkLst>
        </pc:cxnChg>
        <pc:cxnChg chg="add del mod">
          <ac:chgData name="Juan David Izquierdo Zea" userId="3b7ceba6b29278ad" providerId="LiveId" clId="{F6D5CAF4-BE8E-43AE-AC09-83807B3FAC65}" dt="2022-05-25T21:42:21.829" v="312" actId="478"/>
          <ac:cxnSpMkLst>
            <pc:docMk/>
            <pc:sldMk cId="3561139447" sldId="287"/>
            <ac:cxnSpMk id="24" creationId="{B3EAD460-8E12-D072-3C15-6CD5B4BB015E}"/>
          </ac:cxnSpMkLst>
        </pc:cxnChg>
        <pc:cxnChg chg="add mod">
          <ac:chgData name="Juan David Izquierdo Zea" userId="3b7ceba6b29278ad" providerId="LiveId" clId="{F6D5CAF4-BE8E-43AE-AC09-83807B3FAC65}" dt="2022-05-25T21:42:22.157" v="313"/>
          <ac:cxnSpMkLst>
            <pc:docMk/>
            <pc:sldMk cId="3561139447" sldId="287"/>
            <ac:cxnSpMk id="26" creationId="{707159CA-82AA-1CC6-87A4-82D4CA2E02FE}"/>
          </ac:cxnSpMkLst>
        </pc:cxnChg>
        <pc:cxnChg chg="add mod">
          <ac:chgData name="Juan David Izquierdo Zea" userId="3b7ceba6b29278ad" providerId="LiveId" clId="{F6D5CAF4-BE8E-43AE-AC09-83807B3FAC65}" dt="2022-05-25T23:55:50.009" v="2619"/>
          <ac:cxnSpMkLst>
            <pc:docMk/>
            <pc:sldMk cId="3561139447" sldId="287"/>
            <ac:cxnSpMk id="29" creationId="{22A4CE7E-862F-53A2-3DF5-F53F10F6AC1B}"/>
          </ac:cxnSpMkLst>
        </pc:cxnChg>
        <pc:cxnChg chg="add mod">
          <ac:chgData name="Juan David Izquierdo Zea" userId="3b7ceba6b29278ad" providerId="LiveId" clId="{F6D5CAF4-BE8E-43AE-AC09-83807B3FAC65}" dt="2022-05-25T23:55:50.009" v="2619"/>
          <ac:cxnSpMkLst>
            <pc:docMk/>
            <pc:sldMk cId="3561139447" sldId="287"/>
            <ac:cxnSpMk id="31" creationId="{A557AFBB-007F-B5DF-934E-EC34297AB5E9}"/>
          </ac:cxnSpMkLst>
        </pc:cxnChg>
      </pc:sldChg>
      <pc:sldChg chg="addSp delSp modSp mod">
        <pc:chgData name="Juan David Izquierdo Zea" userId="3b7ceba6b29278ad" providerId="LiveId" clId="{F6D5CAF4-BE8E-43AE-AC09-83807B3FAC65}" dt="2022-05-25T23:58:48.575" v="2691" actId="20577"/>
        <pc:sldMkLst>
          <pc:docMk/>
          <pc:sldMk cId="3986442104" sldId="288"/>
        </pc:sldMkLst>
        <pc:spChg chg="add mod">
          <ac:chgData name="Juan David Izquierdo Zea" userId="3b7ceba6b29278ad" providerId="LiveId" clId="{F6D5CAF4-BE8E-43AE-AC09-83807B3FAC65}" dt="2022-05-25T21:46:27.156" v="381"/>
          <ac:spMkLst>
            <pc:docMk/>
            <pc:sldMk cId="3986442104" sldId="288"/>
            <ac:spMk id="17" creationId="{EE937D2B-3A4D-0651-19F5-476FA6CF0A29}"/>
          </ac:spMkLst>
        </pc:spChg>
        <pc:spChg chg="add mod">
          <ac:chgData name="Juan David Izquierdo Zea" userId="3b7ceba6b29278ad" providerId="LiveId" clId="{F6D5CAF4-BE8E-43AE-AC09-83807B3FAC65}" dt="2022-05-25T21:46:27.156" v="381"/>
          <ac:spMkLst>
            <pc:docMk/>
            <pc:sldMk cId="3986442104" sldId="288"/>
            <ac:spMk id="18" creationId="{CAA839EF-6AF8-2F18-E0AB-86A53BDEA7E7}"/>
          </ac:spMkLst>
        </pc:spChg>
        <pc:spChg chg="del">
          <ac:chgData name="Juan David Izquierdo Zea" userId="3b7ceba6b29278ad" providerId="LiveId" clId="{F6D5CAF4-BE8E-43AE-AC09-83807B3FAC65}" dt="2022-05-25T21:46:26.888" v="380" actId="478"/>
          <ac:spMkLst>
            <pc:docMk/>
            <pc:sldMk cId="3986442104" sldId="288"/>
            <ac:spMk id="20" creationId="{4B26BA90-5BF0-14A7-BF14-101A1EFB7768}"/>
          </ac:spMkLst>
        </pc:spChg>
        <pc:spChg chg="add mod">
          <ac:chgData name="Juan David Izquierdo Zea" userId="3b7ceba6b29278ad" providerId="LiveId" clId="{F6D5CAF4-BE8E-43AE-AC09-83807B3FAC65}" dt="2022-05-25T23:56:13.846" v="2622"/>
          <ac:spMkLst>
            <pc:docMk/>
            <pc:sldMk cId="3986442104" sldId="288"/>
            <ac:spMk id="21" creationId="{4B29A493-271B-2CB3-AA48-4C9F484B99F4}"/>
          </ac:spMkLst>
        </pc:spChg>
        <pc:spChg chg="add mod">
          <ac:chgData name="Juan David Izquierdo Zea" userId="3b7ceba6b29278ad" providerId="LiveId" clId="{F6D5CAF4-BE8E-43AE-AC09-83807B3FAC65}" dt="2022-05-25T23:57:40.946" v="2642"/>
          <ac:spMkLst>
            <pc:docMk/>
            <pc:sldMk cId="3986442104" sldId="288"/>
            <ac:spMk id="25" creationId="{FE228AF0-21B7-2A9B-D53B-01F8EEC5F5FF}"/>
          </ac:spMkLst>
        </pc:spChg>
        <pc:spChg chg="del">
          <ac:chgData name="Juan David Izquierdo Zea" userId="3b7ceba6b29278ad" providerId="LiveId" clId="{F6D5CAF4-BE8E-43AE-AC09-83807B3FAC65}" dt="2022-05-25T21:46:26.888" v="380" actId="478"/>
          <ac:spMkLst>
            <pc:docMk/>
            <pc:sldMk cId="3986442104" sldId="288"/>
            <ac:spMk id="30" creationId="{8AE7ECEF-1884-40F8-A029-2699846589E8}"/>
          </ac:spMkLst>
        </pc:spChg>
        <pc:spChg chg="add mod">
          <ac:chgData name="Juan David Izquierdo Zea" userId="3b7ceba6b29278ad" providerId="LiveId" clId="{F6D5CAF4-BE8E-43AE-AC09-83807B3FAC65}" dt="2022-05-25T23:57:40.946" v="2642"/>
          <ac:spMkLst>
            <pc:docMk/>
            <pc:sldMk cId="3986442104" sldId="288"/>
            <ac:spMk id="31" creationId="{85AF1971-C3ED-B986-48C8-252A0B0B0B2B}"/>
          </ac:spMkLst>
        </pc:spChg>
        <pc:spChg chg="add mod">
          <ac:chgData name="Juan David Izquierdo Zea" userId="3b7ceba6b29278ad" providerId="LiveId" clId="{F6D5CAF4-BE8E-43AE-AC09-83807B3FAC65}" dt="2022-05-25T23:57:40.946" v="2642"/>
          <ac:spMkLst>
            <pc:docMk/>
            <pc:sldMk cId="3986442104" sldId="288"/>
            <ac:spMk id="36" creationId="{74AA40A0-EF00-3481-4B2D-791F9AB16081}"/>
          </ac:spMkLst>
        </pc:spChg>
        <pc:spChg chg="add mod">
          <ac:chgData name="Juan David Izquierdo Zea" userId="3b7ceba6b29278ad" providerId="LiveId" clId="{F6D5CAF4-BE8E-43AE-AC09-83807B3FAC65}" dt="2022-05-25T23:58:48.575" v="2691" actId="20577"/>
          <ac:spMkLst>
            <pc:docMk/>
            <pc:sldMk cId="3986442104" sldId="288"/>
            <ac:spMk id="39" creationId="{0AFE90E0-BB71-87D6-EEFA-C6854EA4BB6E}"/>
          </ac:spMkLst>
        </pc:spChg>
        <pc:spChg chg="add mod">
          <ac:chgData name="Juan David Izquierdo Zea" userId="3b7ceba6b29278ad" providerId="LiveId" clId="{F6D5CAF4-BE8E-43AE-AC09-83807B3FAC65}" dt="2022-05-25T23:57:40.946" v="2642"/>
          <ac:spMkLst>
            <pc:docMk/>
            <pc:sldMk cId="3986442104" sldId="288"/>
            <ac:spMk id="40" creationId="{571F406C-3C4D-404D-49C8-7E3BDE7F492C}"/>
          </ac:spMkLst>
        </pc:spChg>
        <pc:picChg chg="add mod">
          <ac:chgData name="Juan David Izquierdo Zea" userId="3b7ceba6b29278ad" providerId="LiveId" clId="{F6D5CAF4-BE8E-43AE-AC09-83807B3FAC65}" dt="2022-05-25T21:46:27.156" v="381"/>
          <ac:picMkLst>
            <pc:docMk/>
            <pc:sldMk cId="3986442104" sldId="288"/>
            <ac:picMk id="13" creationId="{785C82D1-A985-A12D-1FB8-FD3102499D90}"/>
          </ac:picMkLst>
        </pc:picChg>
        <pc:picChg chg="add mod">
          <ac:chgData name="Juan David Izquierdo Zea" userId="3b7ceba6b29278ad" providerId="LiveId" clId="{F6D5CAF4-BE8E-43AE-AC09-83807B3FAC65}" dt="2022-05-25T21:46:27.156" v="381"/>
          <ac:picMkLst>
            <pc:docMk/>
            <pc:sldMk cId="3986442104" sldId="288"/>
            <ac:picMk id="16" creationId="{6A4E5816-B2AD-D609-0A5D-00F47CD72B87}"/>
          </ac:picMkLst>
        </pc:picChg>
        <pc:picChg chg="del">
          <ac:chgData name="Juan David Izquierdo Zea" userId="3b7ceba6b29278ad" providerId="LiveId" clId="{F6D5CAF4-BE8E-43AE-AC09-83807B3FAC65}" dt="2022-05-25T21:46:26.888" v="380" actId="478"/>
          <ac:picMkLst>
            <pc:docMk/>
            <pc:sldMk cId="3986442104" sldId="288"/>
            <ac:picMk id="19" creationId="{9010611A-9B16-122C-DBBF-8447B815FAFC}"/>
          </ac:picMkLst>
        </pc:picChg>
        <pc:picChg chg="del">
          <ac:chgData name="Juan David Izquierdo Zea" userId="3b7ceba6b29278ad" providerId="LiveId" clId="{F6D5CAF4-BE8E-43AE-AC09-83807B3FAC65}" dt="2022-05-25T21:46:26.888" v="380" actId="478"/>
          <ac:picMkLst>
            <pc:docMk/>
            <pc:sldMk cId="3986442104" sldId="288"/>
            <ac:picMk id="23" creationId="{63DDCA9A-DEA3-1D43-BA84-E26AD8823AA2}"/>
          </ac:picMkLst>
        </pc:picChg>
        <pc:picChg chg="mod">
          <ac:chgData name="Juan David Izquierdo Zea" userId="3b7ceba6b29278ad" providerId="LiveId" clId="{F6D5CAF4-BE8E-43AE-AC09-83807B3FAC65}" dt="2022-05-25T23:39:00.547" v="2337"/>
          <ac:picMkLst>
            <pc:docMk/>
            <pc:sldMk cId="3986442104" sldId="288"/>
            <ac:picMk id="27" creationId="{10BE124B-DBF7-2F82-3A56-5652C3C45799}"/>
          </ac:picMkLst>
        </pc:picChg>
        <pc:cxnChg chg="add mod">
          <ac:chgData name="Juan David Izquierdo Zea" userId="3b7ceba6b29278ad" providerId="LiveId" clId="{F6D5CAF4-BE8E-43AE-AC09-83807B3FAC65}" dt="2022-05-25T23:57:40.946" v="2642"/>
          <ac:cxnSpMkLst>
            <pc:docMk/>
            <pc:sldMk cId="3986442104" sldId="288"/>
            <ac:cxnSpMk id="22" creationId="{A31CBD34-879A-3A5D-472E-9FC9526BCD59}"/>
          </ac:cxnSpMkLst>
        </pc:cxnChg>
        <pc:cxnChg chg="add mod">
          <ac:chgData name="Juan David Izquierdo Zea" userId="3b7ceba6b29278ad" providerId="LiveId" clId="{F6D5CAF4-BE8E-43AE-AC09-83807B3FAC65}" dt="2022-05-25T23:57:40.946" v="2642"/>
          <ac:cxnSpMkLst>
            <pc:docMk/>
            <pc:sldMk cId="3986442104" sldId="288"/>
            <ac:cxnSpMk id="28" creationId="{2EA667D5-E9A8-36D9-1F03-67391FE6CF7B}"/>
          </ac:cxnSpMkLst>
        </pc:cxnChg>
        <pc:cxnChg chg="add mod">
          <ac:chgData name="Juan David Izquierdo Zea" userId="3b7ceba6b29278ad" providerId="LiveId" clId="{F6D5CAF4-BE8E-43AE-AC09-83807B3FAC65}" dt="2022-05-25T23:57:40.946" v="2642"/>
          <ac:cxnSpMkLst>
            <pc:docMk/>
            <pc:sldMk cId="3986442104" sldId="288"/>
            <ac:cxnSpMk id="32" creationId="{2D500EAC-9219-ED67-4F43-9BF6EBAB6AF4}"/>
          </ac:cxnSpMkLst>
        </pc:cxnChg>
        <pc:cxnChg chg="add mod">
          <ac:chgData name="Juan David Izquierdo Zea" userId="3b7ceba6b29278ad" providerId="LiveId" clId="{F6D5CAF4-BE8E-43AE-AC09-83807B3FAC65}" dt="2022-05-25T23:57:40.946" v="2642"/>
          <ac:cxnSpMkLst>
            <pc:docMk/>
            <pc:sldMk cId="3986442104" sldId="288"/>
            <ac:cxnSpMk id="33" creationId="{C191C02A-6DAF-A22F-3C4C-B6D9BDD5AD8C}"/>
          </ac:cxnSpMkLst>
        </pc:cxnChg>
        <pc:cxnChg chg="add mod">
          <ac:chgData name="Juan David Izquierdo Zea" userId="3b7ceba6b29278ad" providerId="LiveId" clId="{F6D5CAF4-BE8E-43AE-AC09-83807B3FAC65}" dt="2022-05-25T23:57:40.946" v="2642"/>
          <ac:cxnSpMkLst>
            <pc:docMk/>
            <pc:sldMk cId="3986442104" sldId="288"/>
            <ac:cxnSpMk id="34" creationId="{27DEA431-751C-48AC-8970-3AD20B4DA491}"/>
          </ac:cxnSpMkLst>
        </pc:cxnChg>
        <pc:cxnChg chg="add mod">
          <ac:chgData name="Juan David Izquierdo Zea" userId="3b7ceba6b29278ad" providerId="LiveId" clId="{F6D5CAF4-BE8E-43AE-AC09-83807B3FAC65}" dt="2022-05-25T23:57:40.946" v="2642"/>
          <ac:cxnSpMkLst>
            <pc:docMk/>
            <pc:sldMk cId="3986442104" sldId="288"/>
            <ac:cxnSpMk id="35" creationId="{2388771C-6ECB-F156-D0FC-EDA519DD6A42}"/>
          </ac:cxnSpMkLst>
        </pc:cxnChg>
        <pc:cxnChg chg="add mod">
          <ac:chgData name="Juan David Izquierdo Zea" userId="3b7ceba6b29278ad" providerId="LiveId" clId="{F6D5CAF4-BE8E-43AE-AC09-83807B3FAC65}" dt="2022-05-25T23:57:40.946" v="2642"/>
          <ac:cxnSpMkLst>
            <pc:docMk/>
            <pc:sldMk cId="3986442104" sldId="288"/>
            <ac:cxnSpMk id="37" creationId="{C33399AC-A17A-EA00-CE2B-64E149DC0FBC}"/>
          </ac:cxnSpMkLst>
        </pc:cxnChg>
        <pc:cxnChg chg="add mod">
          <ac:chgData name="Juan David Izquierdo Zea" userId="3b7ceba6b29278ad" providerId="LiveId" clId="{F6D5CAF4-BE8E-43AE-AC09-83807B3FAC65}" dt="2022-05-25T23:57:40.946" v="2642"/>
          <ac:cxnSpMkLst>
            <pc:docMk/>
            <pc:sldMk cId="3986442104" sldId="288"/>
            <ac:cxnSpMk id="38" creationId="{13235E8B-C275-ADA2-1AE7-FCDE628A398E}"/>
          </ac:cxnSpMkLst>
        </pc:cxnChg>
      </pc:sldChg>
      <pc:sldChg chg="addSp delSp modSp mod">
        <pc:chgData name="Juan David Izquierdo Zea" userId="3b7ceba6b29278ad" providerId="LiveId" clId="{F6D5CAF4-BE8E-43AE-AC09-83807B3FAC65}" dt="2022-05-25T23:55:38.091" v="2618"/>
        <pc:sldMkLst>
          <pc:docMk/>
          <pc:sldMk cId="1779357594" sldId="289"/>
        </pc:sldMkLst>
        <pc:spChg chg="del">
          <ac:chgData name="Juan David Izquierdo Zea" userId="3b7ceba6b29278ad" providerId="LiveId" clId="{F6D5CAF4-BE8E-43AE-AC09-83807B3FAC65}" dt="2022-05-25T21:44:21.019" v="347" actId="478"/>
          <ac:spMkLst>
            <pc:docMk/>
            <pc:sldMk cId="1779357594" sldId="289"/>
            <ac:spMk id="5" creationId="{0CB000C7-530B-9887-5DFD-53C254449A94}"/>
          </ac:spMkLst>
        </pc:spChg>
        <pc:spChg chg="add mod">
          <ac:chgData name="Juan David Izquierdo Zea" userId="3b7ceba6b29278ad" providerId="LiveId" clId="{F6D5CAF4-BE8E-43AE-AC09-83807B3FAC65}" dt="2022-05-25T21:44:09.311" v="346"/>
          <ac:spMkLst>
            <pc:docMk/>
            <pc:sldMk cId="1779357594" sldId="289"/>
            <ac:spMk id="6" creationId="{B9A144C4-81D4-6AE7-EFA6-3B04DFB26E93}"/>
          </ac:spMkLst>
        </pc:spChg>
        <pc:spChg chg="add mod">
          <ac:chgData name="Juan David Izquierdo Zea" userId="3b7ceba6b29278ad" providerId="LiveId" clId="{F6D5CAF4-BE8E-43AE-AC09-83807B3FAC65}" dt="2022-05-25T23:39:26.143" v="2355" actId="20577"/>
          <ac:spMkLst>
            <pc:docMk/>
            <pc:sldMk cId="1779357594" sldId="289"/>
            <ac:spMk id="9" creationId="{4F017A47-ED8A-D5F4-527C-A9F28267D832}"/>
          </ac:spMkLst>
        </pc:spChg>
        <pc:spChg chg="add mod">
          <ac:chgData name="Juan David Izquierdo Zea" userId="3b7ceba6b29278ad" providerId="LiveId" clId="{F6D5CAF4-BE8E-43AE-AC09-83807B3FAC65}" dt="2022-05-25T23:54:12.227" v="2609"/>
          <ac:spMkLst>
            <pc:docMk/>
            <pc:sldMk cId="1779357594" sldId="289"/>
            <ac:spMk id="10" creationId="{E0B16E21-7078-5633-9FA2-E77513C34BA2}"/>
          </ac:spMkLst>
        </pc:spChg>
        <pc:spChg chg="add mod">
          <ac:chgData name="Juan David Izquierdo Zea" userId="3b7ceba6b29278ad" providerId="LiveId" clId="{F6D5CAF4-BE8E-43AE-AC09-83807B3FAC65}" dt="2022-05-25T23:55:23.873" v="2617"/>
          <ac:spMkLst>
            <pc:docMk/>
            <pc:sldMk cId="1779357594" sldId="289"/>
            <ac:spMk id="11" creationId="{08A9D266-576B-B7A2-3194-8FE38E69761C}"/>
          </ac:spMkLst>
        </pc:spChg>
        <pc:spChg chg="add mod">
          <ac:chgData name="Juan David Izquierdo Zea" userId="3b7ceba6b29278ad" providerId="LiveId" clId="{F6D5CAF4-BE8E-43AE-AC09-83807B3FAC65}" dt="2022-05-25T23:55:23.873" v="2617"/>
          <ac:spMkLst>
            <pc:docMk/>
            <pc:sldMk cId="1779357594" sldId="289"/>
            <ac:spMk id="12" creationId="{0D43A867-9A87-18AE-C775-B8A17BDFA3BB}"/>
          </ac:spMkLst>
        </pc:spChg>
        <pc:spChg chg="add mod">
          <ac:chgData name="Juan David Izquierdo Zea" userId="3b7ceba6b29278ad" providerId="LiveId" clId="{F6D5CAF4-BE8E-43AE-AC09-83807B3FAC65}" dt="2022-05-25T23:55:23.873" v="2617"/>
          <ac:spMkLst>
            <pc:docMk/>
            <pc:sldMk cId="1779357594" sldId="289"/>
            <ac:spMk id="13" creationId="{CFF08A76-6CD9-8CA8-1E4A-05F80D714BDA}"/>
          </ac:spMkLst>
        </pc:spChg>
        <pc:spChg chg="add mod">
          <ac:chgData name="Juan David Izquierdo Zea" userId="3b7ceba6b29278ad" providerId="LiveId" clId="{F6D5CAF4-BE8E-43AE-AC09-83807B3FAC65}" dt="2022-05-25T23:55:23.873" v="2617"/>
          <ac:spMkLst>
            <pc:docMk/>
            <pc:sldMk cId="1779357594" sldId="289"/>
            <ac:spMk id="15" creationId="{4136ACA8-5EA9-2297-1496-2458B20D08D1}"/>
          </ac:spMkLst>
        </pc:spChg>
        <pc:spChg chg="del">
          <ac:chgData name="Juan David Izquierdo Zea" userId="3b7ceba6b29278ad" providerId="LiveId" clId="{F6D5CAF4-BE8E-43AE-AC09-83807B3FAC65}" dt="2022-05-25T21:44:08.976" v="345" actId="478"/>
          <ac:spMkLst>
            <pc:docMk/>
            <pc:sldMk cId="1779357594" sldId="289"/>
            <ac:spMk id="18" creationId="{506275E7-ECA4-AE81-30F2-E8D6F54C62F1}"/>
          </ac:spMkLst>
        </pc:spChg>
        <pc:cxnChg chg="add mod">
          <ac:chgData name="Juan David Izquierdo Zea" userId="3b7ceba6b29278ad" providerId="LiveId" clId="{F6D5CAF4-BE8E-43AE-AC09-83807B3FAC65}" dt="2022-05-25T23:39:40.290" v="2356"/>
          <ac:cxnSpMkLst>
            <pc:docMk/>
            <pc:sldMk cId="1779357594" sldId="289"/>
            <ac:cxnSpMk id="8" creationId="{76F0D238-220E-A1EE-8975-69FA22A3DB08}"/>
          </ac:cxnSpMkLst>
        </pc:cxnChg>
        <pc:cxnChg chg="del">
          <ac:chgData name="Juan David Izquierdo Zea" userId="3b7ceba6b29278ad" providerId="LiveId" clId="{F6D5CAF4-BE8E-43AE-AC09-83807B3FAC65}" dt="2022-05-25T21:44:08.976" v="345" actId="478"/>
          <ac:cxnSpMkLst>
            <pc:docMk/>
            <pc:sldMk cId="1779357594" sldId="289"/>
            <ac:cxnSpMk id="14" creationId="{2397E475-F16D-6296-F17A-C57ED3A2A938}"/>
          </ac:cxnSpMkLst>
        </pc:cxnChg>
        <pc:cxnChg chg="add mod">
          <ac:chgData name="Juan David Izquierdo Zea" userId="3b7ceba6b29278ad" providerId="LiveId" clId="{F6D5CAF4-BE8E-43AE-AC09-83807B3FAC65}" dt="2022-05-25T23:55:38.091" v="2618"/>
          <ac:cxnSpMkLst>
            <pc:docMk/>
            <pc:sldMk cId="1779357594" sldId="289"/>
            <ac:cxnSpMk id="16" creationId="{0DB2404C-1365-3AC7-12D9-EAB969202E26}"/>
          </ac:cxnSpMkLst>
        </pc:cxnChg>
        <pc:cxnChg chg="add mod">
          <ac:chgData name="Juan David Izquierdo Zea" userId="3b7ceba6b29278ad" providerId="LiveId" clId="{F6D5CAF4-BE8E-43AE-AC09-83807B3FAC65}" dt="2022-05-25T23:55:38.091" v="2618"/>
          <ac:cxnSpMkLst>
            <pc:docMk/>
            <pc:sldMk cId="1779357594" sldId="289"/>
            <ac:cxnSpMk id="17" creationId="{0C915935-B415-DD00-9021-0471FE70AB13}"/>
          </ac:cxnSpMkLst>
        </pc:cxnChg>
      </pc:sldChg>
      <pc:sldChg chg="addSp delSp modSp mod">
        <pc:chgData name="Juan David Izquierdo Zea" userId="3b7ceba6b29278ad" providerId="LiveId" clId="{F6D5CAF4-BE8E-43AE-AC09-83807B3FAC65}" dt="2022-05-26T00:01:18.255" v="2695"/>
        <pc:sldMkLst>
          <pc:docMk/>
          <pc:sldMk cId="3054993193" sldId="290"/>
        </pc:sldMkLst>
        <pc:spChg chg="add mod">
          <ac:chgData name="Juan David Izquierdo Zea" userId="3b7ceba6b29278ad" providerId="LiveId" clId="{F6D5CAF4-BE8E-43AE-AC09-83807B3FAC65}" dt="2022-05-25T21:46:32.280" v="383"/>
          <ac:spMkLst>
            <pc:docMk/>
            <pc:sldMk cId="3054993193" sldId="290"/>
            <ac:spMk id="14" creationId="{16A38A8D-8557-EFF3-B655-BCB8D884EB77}"/>
          </ac:spMkLst>
        </pc:spChg>
        <pc:spChg chg="add mod">
          <ac:chgData name="Juan David Izquierdo Zea" userId="3b7ceba6b29278ad" providerId="LiveId" clId="{F6D5CAF4-BE8E-43AE-AC09-83807B3FAC65}" dt="2022-05-25T21:46:32.280" v="383"/>
          <ac:spMkLst>
            <pc:docMk/>
            <pc:sldMk cId="3054993193" sldId="290"/>
            <ac:spMk id="15" creationId="{FEE8A609-87F7-E4CB-3DB8-958EBC31BB7E}"/>
          </ac:spMkLst>
        </pc:spChg>
        <pc:spChg chg="add mod">
          <ac:chgData name="Juan David Izquierdo Zea" userId="3b7ceba6b29278ad" providerId="LiveId" clId="{F6D5CAF4-BE8E-43AE-AC09-83807B3FAC65}" dt="2022-05-25T23:56:16.712" v="2623"/>
          <ac:spMkLst>
            <pc:docMk/>
            <pc:sldMk cId="3054993193" sldId="290"/>
            <ac:spMk id="16" creationId="{D6BA6AEF-2AC5-C34A-20B8-CA11838D0F9D}"/>
          </ac:spMkLst>
        </pc:spChg>
        <pc:spChg chg="add mod">
          <ac:chgData name="Juan David Izquierdo Zea" userId="3b7ceba6b29278ad" providerId="LiveId" clId="{F6D5CAF4-BE8E-43AE-AC09-83807B3FAC65}" dt="2022-05-25T23:57:59.145" v="2654"/>
          <ac:spMkLst>
            <pc:docMk/>
            <pc:sldMk cId="3054993193" sldId="290"/>
            <ac:spMk id="18" creationId="{CCFA8056-5D8B-A535-FFE3-AA288284CF0D}"/>
          </ac:spMkLst>
        </pc:spChg>
        <pc:spChg chg="del">
          <ac:chgData name="Juan David Izquierdo Zea" userId="3b7ceba6b29278ad" providerId="LiveId" clId="{F6D5CAF4-BE8E-43AE-AC09-83807B3FAC65}" dt="2022-05-25T21:46:31.974" v="382" actId="478"/>
          <ac:spMkLst>
            <pc:docMk/>
            <pc:sldMk cId="3054993193" sldId="290"/>
            <ac:spMk id="20" creationId="{4B26BA90-5BF0-14A7-BF14-101A1EFB7768}"/>
          </ac:spMkLst>
        </pc:spChg>
        <pc:spChg chg="add mod">
          <ac:chgData name="Juan David Izquierdo Zea" userId="3b7ceba6b29278ad" providerId="LiveId" clId="{F6D5CAF4-BE8E-43AE-AC09-83807B3FAC65}" dt="2022-05-25T23:57:59.145" v="2654"/>
          <ac:spMkLst>
            <pc:docMk/>
            <pc:sldMk cId="3054993193" sldId="290"/>
            <ac:spMk id="22" creationId="{765D74D1-CD2E-B775-527B-BDDE18AB3978}"/>
          </ac:spMkLst>
        </pc:spChg>
        <pc:spChg chg="add mod">
          <ac:chgData name="Juan David Izquierdo Zea" userId="3b7ceba6b29278ad" providerId="LiveId" clId="{F6D5CAF4-BE8E-43AE-AC09-83807B3FAC65}" dt="2022-05-25T23:57:59.145" v="2654"/>
          <ac:spMkLst>
            <pc:docMk/>
            <pc:sldMk cId="3054993193" sldId="290"/>
            <ac:spMk id="34" creationId="{28BE1970-31B1-F0F9-3AFB-703DBB134E48}"/>
          </ac:spMkLst>
        </pc:spChg>
        <pc:spChg chg="add mod">
          <ac:chgData name="Juan David Izquierdo Zea" userId="3b7ceba6b29278ad" providerId="LiveId" clId="{F6D5CAF4-BE8E-43AE-AC09-83807B3FAC65}" dt="2022-05-25T23:57:59.145" v="2654"/>
          <ac:spMkLst>
            <pc:docMk/>
            <pc:sldMk cId="3054993193" sldId="290"/>
            <ac:spMk id="37" creationId="{13FC6052-D1F7-69A6-3E71-BBCD12C80CAD}"/>
          </ac:spMkLst>
        </pc:spChg>
        <pc:spChg chg="add mod">
          <ac:chgData name="Juan David Izquierdo Zea" userId="3b7ceba6b29278ad" providerId="LiveId" clId="{F6D5CAF4-BE8E-43AE-AC09-83807B3FAC65}" dt="2022-05-25T23:57:59.145" v="2654"/>
          <ac:spMkLst>
            <pc:docMk/>
            <pc:sldMk cId="3054993193" sldId="290"/>
            <ac:spMk id="38" creationId="{788AB228-5128-DB26-56B7-C9FD588D4EDF}"/>
          </ac:spMkLst>
        </pc:spChg>
        <pc:picChg chg="add mod">
          <ac:chgData name="Juan David Izquierdo Zea" userId="3b7ceba6b29278ad" providerId="LiveId" clId="{F6D5CAF4-BE8E-43AE-AC09-83807B3FAC65}" dt="2022-05-26T00:01:18.255" v="2695"/>
          <ac:picMkLst>
            <pc:docMk/>
            <pc:sldMk cId="3054993193" sldId="290"/>
            <ac:picMk id="12" creationId="{79B5EC7B-4390-2B9D-A17B-B523D66ADDAD}"/>
          </ac:picMkLst>
        </pc:picChg>
        <pc:picChg chg="add mod">
          <ac:chgData name="Juan David Izquierdo Zea" userId="3b7ceba6b29278ad" providerId="LiveId" clId="{F6D5CAF4-BE8E-43AE-AC09-83807B3FAC65}" dt="2022-05-25T21:46:32.280" v="383"/>
          <ac:picMkLst>
            <pc:docMk/>
            <pc:sldMk cId="3054993193" sldId="290"/>
            <ac:picMk id="13" creationId="{4DBAC89D-1439-6102-8747-B360DAE1A9F1}"/>
          </ac:picMkLst>
        </pc:picChg>
        <pc:picChg chg="del">
          <ac:chgData name="Juan David Izquierdo Zea" userId="3b7ceba6b29278ad" providerId="LiveId" clId="{F6D5CAF4-BE8E-43AE-AC09-83807B3FAC65}" dt="2022-05-25T21:46:31.974" v="382" actId="478"/>
          <ac:picMkLst>
            <pc:docMk/>
            <pc:sldMk cId="3054993193" sldId="290"/>
            <ac:picMk id="19" creationId="{9010611A-9B16-122C-DBBF-8447B815FAFC}"/>
          </ac:picMkLst>
        </pc:picChg>
        <pc:picChg chg="del">
          <ac:chgData name="Juan David Izquierdo Zea" userId="3b7ceba6b29278ad" providerId="LiveId" clId="{F6D5CAF4-BE8E-43AE-AC09-83807B3FAC65}" dt="2022-05-25T21:46:31.974" v="382" actId="478"/>
          <ac:picMkLst>
            <pc:docMk/>
            <pc:sldMk cId="3054993193" sldId="290"/>
            <ac:picMk id="23" creationId="{63DDCA9A-DEA3-1D43-BA84-E26AD8823AA2}"/>
          </ac:picMkLst>
        </pc:picChg>
        <pc:cxnChg chg="add mod">
          <ac:chgData name="Juan David Izquierdo Zea" userId="3b7ceba6b29278ad" providerId="LiveId" clId="{F6D5CAF4-BE8E-43AE-AC09-83807B3FAC65}" dt="2022-05-25T23:57:59.145" v="2654"/>
          <ac:cxnSpMkLst>
            <pc:docMk/>
            <pc:sldMk cId="3054993193" sldId="290"/>
            <ac:cxnSpMk id="17" creationId="{0FE304E1-12FD-7747-59CB-3F05BD7C65FF}"/>
          </ac:cxnSpMkLst>
        </pc:cxnChg>
        <pc:cxnChg chg="add mod">
          <ac:chgData name="Juan David Izquierdo Zea" userId="3b7ceba6b29278ad" providerId="LiveId" clId="{F6D5CAF4-BE8E-43AE-AC09-83807B3FAC65}" dt="2022-05-25T23:57:59.145" v="2654"/>
          <ac:cxnSpMkLst>
            <pc:docMk/>
            <pc:sldMk cId="3054993193" sldId="290"/>
            <ac:cxnSpMk id="21" creationId="{31AB5E9D-1584-651C-AD11-3AF2F5077036}"/>
          </ac:cxnSpMkLst>
        </pc:cxnChg>
        <pc:cxnChg chg="add mod">
          <ac:chgData name="Juan David Izquierdo Zea" userId="3b7ceba6b29278ad" providerId="LiveId" clId="{F6D5CAF4-BE8E-43AE-AC09-83807B3FAC65}" dt="2022-05-25T23:57:59.145" v="2654"/>
          <ac:cxnSpMkLst>
            <pc:docMk/>
            <pc:sldMk cId="3054993193" sldId="290"/>
            <ac:cxnSpMk id="25" creationId="{597EE31E-AF4F-C198-F089-B2AD5D66D910}"/>
          </ac:cxnSpMkLst>
        </pc:cxnChg>
        <pc:cxnChg chg="add mod">
          <ac:chgData name="Juan David Izquierdo Zea" userId="3b7ceba6b29278ad" providerId="LiveId" clId="{F6D5CAF4-BE8E-43AE-AC09-83807B3FAC65}" dt="2022-05-25T23:57:59.145" v="2654"/>
          <ac:cxnSpMkLst>
            <pc:docMk/>
            <pc:sldMk cId="3054993193" sldId="290"/>
            <ac:cxnSpMk id="26" creationId="{2474C9E0-DCF9-B112-5D2C-E12405B0831D}"/>
          </ac:cxnSpMkLst>
        </pc:cxnChg>
        <pc:cxnChg chg="add mod">
          <ac:chgData name="Juan David Izquierdo Zea" userId="3b7ceba6b29278ad" providerId="LiveId" clId="{F6D5CAF4-BE8E-43AE-AC09-83807B3FAC65}" dt="2022-05-25T23:57:59.145" v="2654"/>
          <ac:cxnSpMkLst>
            <pc:docMk/>
            <pc:sldMk cId="3054993193" sldId="290"/>
            <ac:cxnSpMk id="27" creationId="{5B2BA8C3-0AE3-900A-55BB-BB51A17F36CC}"/>
          </ac:cxnSpMkLst>
        </pc:cxnChg>
        <pc:cxnChg chg="add mod">
          <ac:chgData name="Juan David Izquierdo Zea" userId="3b7ceba6b29278ad" providerId="LiveId" clId="{F6D5CAF4-BE8E-43AE-AC09-83807B3FAC65}" dt="2022-05-25T23:57:59.145" v="2654"/>
          <ac:cxnSpMkLst>
            <pc:docMk/>
            <pc:sldMk cId="3054993193" sldId="290"/>
            <ac:cxnSpMk id="28" creationId="{2FFE1686-E803-A96D-6F3A-D8D8BD0BCAA5}"/>
          </ac:cxnSpMkLst>
        </pc:cxnChg>
        <pc:cxnChg chg="add mod">
          <ac:chgData name="Juan David Izquierdo Zea" userId="3b7ceba6b29278ad" providerId="LiveId" clId="{F6D5CAF4-BE8E-43AE-AC09-83807B3FAC65}" dt="2022-05-25T23:57:59.145" v="2654"/>
          <ac:cxnSpMkLst>
            <pc:docMk/>
            <pc:sldMk cId="3054993193" sldId="290"/>
            <ac:cxnSpMk id="35" creationId="{0045F2DA-2A25-1B3F-EEA4-46CCFA852DED}"/>
          </ac:cxnSpMkLst>
        </pc:cxnChg>
        <pc:cxnChg chg="add mod">
          <ac:chgData name="Juan David Izquierdo Zea" userId="3b7ceba6b29278ad" providerId="LiveId" clId="{F6D5CAF4-BE8E-43AE-AC09-83807B3FAC65}" dt="2022-05-25T23:57:59.145" v="2654"/>
          <ac:cxnSpMkLst>
            <pc:docMk/>
            <pc:sldMk cId="3054993193" sldId="290"/>
            <ac:cxnSpMk id="36" creationId="{A856E764-288E-6783-D88B-2B9293253555}"/>
          </ac:cxnSpMkLst>
        </pc:cxnChg>
      </pc:sldChg>
      <pc:sldChg chg="addSp delSp modSp mod">
        <pc:chgData name="Juan David Izquierdo Zea" userId="3b7ceba6b29278ad" providerId="LiveId" clId="{F6D5CAF4-BE8E-43AE-AC09-83807B3FAC65}" dt="2022-05-26T00:39:49.314" v="3578"/>
        <pc:sldMkLst>
          <pc:docMk/>
          <pc:sldMk cId="3013079671" sldId="291"/>
        </pc:sldMkLst>
        <pc:spChg chg="del">
          <ac:chgData name="Juan David Izquierdo Zea" userId="3b7ceba6b29278ad" providerId="LiveId" clId="{F6D5CAF4-BE8E-43AE-AC09-83807B3FAC65}" dt="2022-05-25T21:44:36.407" v="349" actId="478"/>
          <ac:spMkLst>
            <pc:docMk/>
            <pc:sldMk cId="3013079671" sldId="291"/>
            <ac:spMk id="4" creationId="{A0FA6754-EF1A-8847-0ACF-E31161DB4AD8}"/>
          </ac:spMkLst>
        </pc:spChg>
        <pc:spChg chg="del">
          <ac:chgData name="Juan David Izquierdo Zea" userId="3b7ceba6b29278ad" providerId="LiveId" clId="{F6D5CAF4-BE8E-43AE-AC09-83807B3FAC65}" dt="2022-05-25T21:44:36.407" v="349" actId="478"/>
          <ac:spMkLst>
            <pc:docMk/>
            <pc:sldMk cId="3013079671" sldId="291"/>
            <ac:spMk id="6" creationId="{611008EF-451B-DE07-24B0-1CEB0961FA3B}"/>
          </ac:spMkLst>
        </pc:spChg>
        <pc:spChg chg="del">
          <ac:chgData name="Juan David Izquierdo Zea" userId="3b7ceba6b29278ad" providerId="LiveId" clId="{F6D5CAF4-BE8E-43AE-AC09-83807B3FAC65}" dt="2022-05-25T21:44:36.407" v="349" actId="478"/>
          <ac:spMkLst>
            <pc:docMk/>
            <pc:sldMk cId="3013079671" sldId="291"/>
            <ac:spMk id="17" creationId="{8D2DD5AE-B91B-2FDB-EDFF-6544E97DD366}"/>
          </ac:spMkLst>
        </pc:spChg>
        <pc:spChg chg="del">
          <ac:chgData name="Juan David Izquierdo Zea" userId="3b7ceba6b29278ad" providerId="LiveId" clId="{F6D5CAF4-BE8E-43AE-AC09-83807B3FAC65}" dt="2022-05-25T21:44:36.407" v="349" actId="478"/>
          <ac:spMkLst>
            <pc:docMk/>
            <pc:sldMk cId="3013079671" sldId="291"/>
            <ac:spMk id="20" creationId="{75BC5581-6DD9-80D6-F9DA-DD9188C17723}"/>
          </ac:spMkLst>
        </pc:spChg>
        <pc:spChg chg="del">
          <ac:chgData name="Juan David Izquierdo Zea" userId="3b7ceba6b29278ad" providerId="LiveId" clId="{F6D5CAF4-BE8E-43AE-AC09-83807B3FAC65}" dt="2022-05-25T21:44:36.407" v="349" actId="478"/>
          <ac:spMkLst>
            <pc:docMk/>
            <pc:sldMk cId="3013079671" sldId="291"/>
            <ac:spMk id="22" creationId="{FBE7CEFE-DE76-4094-09F8-92475E83B546}"/>
          </ac:spMkLst>
        </pc:spChg>
        <pc:spChg chg="del">
          <ac:chgData name="Juan David Izquierdo Zea" userId="3b7ceba6b29278ad" providerId="LiveId" clId="{F6D5CAF4-BE8E-43AE-AC09-83807B3FAC65}" dt="2022-05-25T21:44:36.407" v="349" actId="478"/>
          <ac:spMkLst>
            <pc:docMk/>
            <pc:sldMk cId="3013079671" sldId="291"/>
            <ac:spMk id="24" creationId="{7B04AE4D-5A4B-EA3E-8C0F-35147E8E9EE4}"/>
          </ac:spMkLst>
        </pc:spChg>
        <pc:spChg chg="del">
          <ac:chgData name="Juan David Izquierdo Zea" userId="3b7ceba6b29278ad" providerId="LiveId" clId="{F6D5CAF4-BE8E-43AE-AC09-83807B3FAC65}" dt="2022-05-25T21:44:36.407" v="349" actId="478"/>
          <ac:spMkLst>
            <pc:docMk/>
            <pc:sldMk cId="3013079671" sldId="291"/>
            <ac:spMk id="25" creationId="{1948BF5B-BD9E-98A0-53A2-A178EADD5132}"/>
          </ac:spMkLst>
        </pc:spChg>
        <pc:spChg chg="del">
          <ac:chgData name="Juan David Izquierdo Zea" userId="3b7ceba6b29278ad" providerId="LiveId" clId="{F6D5CAF4-BE8E-43AE-AC09-83807B3FAC65}" dt="2022-05-25T21:44:36.407" v="349" actId="478"/>
          <ac:spMkLst>
            <pc:docMk/>
            <pc:sldMk cId="3013079671" sldId="291"/>
            <ac:spMk id="26" creationId="{D1162802-9D3C-9ABC-DD62-68806735613B}"/>
          </ac:spMkLst>
        </pc:spChg>
        <pc:spChg chg="del">
          <ac:chgData name="Juan David Izquierdo Zea" userId="3b7ceba6b29278ad" providerId="LiveId" clId="{F6D5CAF4-BE8E-43AE-AC09-83807B3FAC65}" dt="2022-05-25T21:44:36.407" v="349" actId="478"/>
          <ac:spMkLst>
            <pc:docMk/>
            <pc:sldMk cId="3013079671" sldId="291"/>
            <ac:spMk id="27" creationId="{C16DC743-C209-725C-857E-CEC1EB3FBE6F}"/>
          </ac:spMkLst>
        </pc:spChg>
        <pc:spChg chg="del">
          <ac:chgData name="Juan David Izquierdo Zea" userId="3b7ceba6b29278ad" providerId="LiveId" clId="{F6D5CAF4-BE8E-43AE-AC09-83807B3FAC65}" dt="2022-05-25T21:44:36.407" v="349" actId="478"/>
          <ac:spMkLst>
            <pc:docMk/>
            <pc:sldMk cId="3013079671" sldId="291"/>
            <ac:spMk id="28" creationId="{42F52883-19D8-E849-D026-3161FF6237AF}"/>
          </ac:spMkLst>
        </pc:spChg>
        <pc:spChg chg="del">
          <ac:chgData name="Juan David Izquierdo Zea" userId="3b7ceba6b29278ad" providerId="LiveId" clId="{F6D5CAF4-BE8E-43AE-AC09-83807B3FAC65}" dt="2022-05-25T21:44:36.407" v="349" actId="478"/>
          <ac:spMkLst>
            <pc:docMk/>
            <pc:sldMk cId="3013079671" sldId="291"/>
            <ac:spMk id="29" creationId="{EB9BC008-00CD-9FEE-8EBE-54DFD4BB6218}"/>
          </ac:spMkLst>
        </pc:spChg>
        <pc:spChg chg="add mod">
          <ac:chgData name="Juan David Izquierdo Zea" userId="3b7ceba6b29278ad" providerId="LiveId" clId="{F6D5CAF4-BE8E-43AE-AC09-83807B3FAC65}" dt="2022-05-25T21:44:47.289" v="350"/>
          <ac:spMkLst>
            <pc:docMk/>
            <pc:sldMk cId="3013079671" sldId="291"/>
            <ac:spMk id="35" creationId="{CC968A6A-3F30-740C-A525-7143E89588F8}"/>
          </ac:spMkLst>
        </pc:spChg>
        <pc:spChg chg="add mod">
          <ac:chgData name="Juan David Izquierdo Zea" userId="3b7ceba6b29278ad" providerId="LiveId" clId="{F6D5CAF4-BE8E-43AE-AC09-83807B3FAC65}" dt="2022-05-25T21:44:47.289" v="350"/>
          <ac:spMkLst>
            <pc:docMk/>
            <pc:sldMk cId="3013079671" sldId="291"/>
            <ac:spMk id="41" creationId="{4DCDF18E-E2D7-BBC3-01F8-E4DF533F4EAD}"/>
          </ac:spMkLst>
        </pc:spChg>
        <pc:spChg chg="add mod">
          <ac:chgData name="Juan David Izquierdo Zea" userId="3b7ceba6b29278ad" providerId="LiveId" clId="{F6D5CAF4-BE8E-43AE-AC09-83807B3FAC65}" dt="2022-05-25T23:28:00.620" v="2220" actId="20577"/>
          <ac:spMkLst>
            <pc:docMk/>
            <pc:sldMk cId="3013079671" sldId="291"/>
            <ac:spMk id="43" creationId="{17849D0E-5895-AAF4-24A8-6107482CFFD6}"/>
          </ac:spMkLst>
        </pc:spChg>
        <pc:spChg chg="add mod">
          <ac:chgData name="Juan David Izquierdo Zea" userId="3b7ceba6b29278ad" providerId="LiveId" clId="{F6D5CAF4-BE8E-43AE-AC09-83807B3FAC65}" dt="2022-05-25T21:44:47.289" v="350"/>
          <ac:spMkLst>
            <pc:docMk/>
            <pc:sldMk cId="3013079671" sldId="291"/>
            <ac:spMk id="44" creationId="{BD175CF6-4C42-6ECD-98B4-FE62061CA4FC}"/>
          </ac:spMkLst>
        </pc:spChg>
        <pc:spChg chg="add mod">
          <ac:chgData name="Juan David Izquierdo Zea" userId="3b7ceba6b29278ad" providerId="LiveId" clId="{F6D5CAF4-BE8E-43AE-AC09-83807B3FAC65}" dt="2022-05-25T21:44:47.289" v="350"/>
          <ac:spMkLst>
            <pc:docMk/>
            <pc:sldMk cId="3013079671" sldId="291"/>
            <ac:spMk id="45" creationId="{33F39409-992E-6CEF-B0E3-16A466FE3C0D}"/>
          </ac:spMkLst>
        </pc:spChg>
        <pc:spChg chg="add mod">
          <ac:chgData name="Juan David Izquierdo Zea" userId="3b7ceba6b29278ad" providerId="LiveId" clId="{F6D5CAF4-BE8E-43AE-AC09-83807B3FAC65}" dt="2022-05-25T21:44:47.289" v="350"/>
          <ac:spMkLst>
            <pc:docMk/>
            <pc:sldMk cId="3013079671" sldId="291"/>
            <ac:spMk id="47" creationId="{DBB7A511-4D24-BD42-F860-7337A1247C19}"/>
          </ac:spMkLst>
        </pc:spChg>
        <pc:spChg chg="add mod">
          <ac:chgData name="Juan David Izquierdo Zea" userId="3b7ceba6b29278ad" providerId="LiveId" clId="{F6D5CAF4-BE8E-43AE-AC09-83807B3FAC65}" dt="2022-05-25T21:44:47.289" v="350"/>
          <ac:spMkLst>
            <pc:docMk/>
            <pc:sldMk cId="3013079671" sldId="291"/>
            <ac:spMk id="48" creationId="{AF8FD0B3-1004-3485-CE20-E7670A7420C0}"/>
          </ac:spMkLst>
        </pc:spChg>
        <pc:spChg chg="add mod">
          <ac:chgData name="Juan David Izquierdo Zea" userId="3b7ceba6b29278ad" providerId="LiveId" clId="{F6D5CAF4-BE8E-43AE-AC09-83807B3FAC65}" dt="2022-05-25T21:44:47.289" v="350"/>
          <ac:spMkLst>
            <pc:docMk/>
            <pc:sldMk cId="3013079671" sldId="291"/>
            <ac:spMk id="49" creationId="{3EB57156-7A04-5D74-F418-08873218DD71}"/>
          </ac:spMkLst>
        </pc:spChg>
        <pc:spChg chg="add mod">
          <ac:chgData name="Juan David Izquierdo Zea" userId="3b7ceba6b29278ad" providerId="LiveId" clId="{F6D5CAF4-BE8E-43AE-AC09-83807B3FAC65}" dt="2022-05-26T00:28:44.407" v="3237"/>
          <ac:spMkLst>
            <pc:docMk/>
            <pc:sldMk cId="3013079671" sldId="291"/>
            <ac:spMk id="51" creationId="{21EF99C3-9E52-29A6-BEC1-D7058BD67D18}"/>
          </ac:spMkLst>
        </pc:spChg>
        <pc:spChg chg="add mod">
          <ac:chgData name="Juan David Izquierdo Zea" userId="3b7ceba6b29278ad" providerId="LiveId" clId="{F6D5CAF4-BE8E-43AE-AC09-83807B3FAC65}" dt="2022-05-26T00:28:44.407" v="3237"/>
          <ac:spMkLst>
            <pc:docMk/>
            <pc:sldMk cId="3013079671" sldId="291"/>
            <ac:spMk id="52" creationId="{2F50DE14-BF14-6AF6-60EB-4F666C0E1E82}"/>
          </ac:spMkLst>
        </pc:spChg>
        <pc:spChg chg="add mod">
          <ac:chgData name="Juan David Izquierdo Zea" userId="3b7ceba6b29278ad" providerId="LiveId" clId="{F6D5CAF4-BE8E-43AE-AC09-83807B3FAC65}" dt="2022-05-26T00:28:44.407" v="3237"/>
          <ac:spMkLst>
            <pc:docMk/>
            <pc:sldMk cId="3013079671" sldId="291"/>
            <ac:spMk id="54" creationId="{02DD1635-1134-25F8-9D4F-15FCA61BF22B}"/>
          </ac:spMkLst>
        </pc:spChg>
        <pc:spChg chg="add mod">
          <ac:chgData name="Juan David Izquierdo Zea" userId="3b7ceba6b29278ad" providerId="LiveId" clId="{F6D5CAF4-BE8E-43AE-AC09-83807B3FAC65}" dt="2022-05-26T00:28:44.407" v="3237"/>
          <ac:spMkLst>
            <pc:docMk/>
            <pc:sldMk cId="3013079671" sldId="291"/>
            <ac:spMk id="56" creationId="{646DAA25-14DF-C5CA-C113-11BFF770645B}"/>
          </ac:spMkLst>
        </pc:spChg>
        <pc:spChg chg="add mod">
          <ac:chgData name="Juan David Izquierdo Zea" userId="3b7ceba6b29278ad" providerId="LiveId" clId="{F6D5CAF4-BE8E-43AE-AC09-83807B3FAC65}" dt="2022-05-26T00:28:44.407" v="3237"/>
          <ac:spMkLst>
            <pc:docMk/>
            <pc:sldMk cId="3013079671" sldId="291"/>
            <ac:spMk id="58" creationId="{B9FD9E7F-0704-7724-1D45-D38076FCB5BF}"/>
          </ac:spMkLst>
        </pc:spChg>
        <pc:spChg chg="add mod">
          <ac:chgData name="Juan David Izquierdo Zea" userId="3b7ceba6b29278ad" providerId="LiveId" clId="{F6D5CAF4-BE8E-43AE-AC09-83807B3FAC65}" dt="2022-05-26T00:28:44.407" v="3237"/>
          <ac:spMkLst>
            <pc:docMk/>
            <pc:sldMk cId="3013079671" sldId="291"/>
            <ac:spMk id="60" creationId="{9EFB4BED-7142-58AC-8207-57617E16D3BB}"/>
          </ac:spMkLst>
        </pc:spChg>
        <pc:spChg chg="add mod">
          <ac:chgData name="Juan David Izquierdo Zea" userId="3b7ceba6b29278ad" providerId="LiveId" clId="{F6D5CAF4-BE8E-43AE-AC09-83807B3FAC65}" dt="2022-05-26T00:28:44.407" v="3237"/>
          <ac:spMkLst>
            <pc:docMk/>
            <pc:sldMk cId="3013079671" sldId="291"/>
            <ac:spMk id="63" creationId="{7DA57E4F-0DA3-A0C6-F2BA-7B9099C1B157}"/>
          </ac:spMkLst>
        </pc:spChg>
        <pc:spChg chg="add del mod">
          <ac:chgData name="Juan David Izquierdo Zea" userId="3b7ceba6b29278ad" providerId="LiveId" clId="{F6D5CAF4-BE8E-43AE-AC09-83807B3FAC65}" dt="2022-05-26T00:39:48.991" v="3577" actId="478"/>
          <ac:spMkLst>
            <pc:docMk/>
            <pc:sldMk cId="3013079671" sldId="291"/>
            <ac:spMk id="64" creationId="{ECD958F4-EADB-0A7F-9AF6-ED20BB2FA92A}"/>
          </ac:spMkLst>
        </pc:spChg>
        <pc:spChg chg="add mod">
          <ac:chgData name="Juan David Izquierdo Zea" userId="3b7ceba6b29278ad" providerId="LiveId" clId="{F6D5CAF4-BE8E-43AE-AC09-83807B3FAC65}" dt="2022-05-26T00:39:49.314" v="3578"/>
          <ac:spMkLst>
            <pc:docMk/>
            <pc:sldMk cId="3013079671" sldId="291"/>
            <ac:spMk id="65" creationId="{849FF00C-D481-67F3-EBEB-B9D7389B7935}"/>
          </ac:spMkLst>
        </pc:spChg>
        <pc:spChg chg="add mod">
          <ac:chgData name="Juan David Izquierdo Zea" userId="3b7ceba6b29278ad" providerId="LiveId" clId="{F6D5CAF4-BE8E-43AE-AC09-83807B3FAC65}" dt="2022-05-26T00:39:49.314" v="3578"/>
          <ac:spMkLst>
            <pc:docMk/>
            <pc:sldMk cId="3013079671" sldId="291"/>
            <ac:spMk id="66" creationId="{B70AC4ED-5AE8-B02E-0870-12C683C831A3}"/>
          </ac:spMkLst>
        </pc:spChg>
        <pc:picChg chg="del">
          <ac:chgData name="Juan David Izquierdo Zea" userId="3b7ceba6b29278ad" providerId="LiveId" clId="{F6D5CAF4-BE8E-43AE-AC09-83807B3FAC65}" dt="2022-05-25T21:44:36.407" v="349" actId="478"/>
          <ac:picMkLst>
            <pc:docMk/>
            <pc:sldMk cId="3013079671" sldId="291"/>
            <ac:picMk id="3" creationId="{8058F1CB-EEBE-6CA1-98BA-C4D8457A3870}"/>
          </ac:picMkLst>
        </pc:picChg>
        <pc:picChg chg="del">
          <ac:chgData name="Juan David Izquierdo Zea" userId="3b7ceba6b29278ad" providerId="LiveId" clId="{F6D5CAF4-BE8E-43AE-AC09-83807B3FAC65}" dt="2022-05-25T21:44:36.407" v="349" actId="478"/>
          <ac:picMkLst>
            <pc:docMk/>
            <pc:sldMk cId="3013079671" sldId="291"/>
            <ac:picMk id="5" creationId="{2FBC6128-D4BF-0412-5993-DA3F7FEAEB7F}"/>
          </ac:picMkLst>
        </pc:picChg>
        <pc:picChg chg="del">
          <ac:chgData name="Juan David Izquierdo Zea" userId="3b7ceba6b29278ad" providerId="LiveId" clId="{F6D5CAF4-BE8E-43AE-AC09-83807B3FAC65}" dt="2022-05-25T21:44:36.407" v="349" actId="478"/>
          <ac:picMkLst>
            <pc:docMk/>
            <pc:sldMk cId="3013079671" sldId="291"/>
            <ac:picMk id="7" creationId="{104DFC39-FD0B-8FEB-F93A-8013152DFAD3}"/>
          </ac:picMkLst>
        </pc:picChg>
        <pc:picChg chg="del">
          <ac:chgData name="Juan David Izquierdo Zea" userId="3b7ceba6b29278ad" providerId="LiveId" clId="{F6D5CAF4-BE8E-43AE-AC09-83807B3FAC65}" dt="2022-05-25T21:44:36.407" v="349" actId="478"/>
          <ac:picMkLst>
            <pc:docMk/>
            <pc:sldMk cId="3013079671" sldId="291"/>
            <ac:picMk id="12" creationId="{2403EB2F-13DF-1659-B238-84D527FAAD0D}"/>
          </ac:picMkLst>
        </pc:picChg>
        <pc:picChg chg="del">
          <ac:chgData name="Juan David Izquierdo Zea" userId="3b7ceba6b29278ad" providerId="LiveId" clId="{F6D5CAF4-BE8E-43AE-AC09-83807B3FAC65}" dt="2022-05-25T21:44:36.407" v="349" actId="478"/>
          <ac:picMkLst>
            <pc:docMk/>
            <pc:sldMk cId="3013079671" sldId="291"/>
            <ac:picMk id="13" creationId="{5613E05C-991D-D8B8-7943-83608BFAD848}"/>
          </ac:picMkLst>
        </pc:picChg>
        <pc:picChg chg="del">
          <ac:chgData name="Juan David Izquierdo Zea" userId="3b7ceba6b29278ad" providerId="LiveId" clId="{F6D5CAF4-BE8E-43AE-AC09-83807B3FAC65}" dt="2022-05-25T21:44:36.407" v="349" actId="478"/>
          <ac:picMkLst>
            <pc:docMk/>
            <pc:sldMk cId="3013079671" sldId="291"/>
            <ac:picMk id="14" creationId="{94FE6D09-4BB2-10B7-DB76-58BEB0D3C39F}"/>
          </ac:picMkLst>
        </pc:picChg>
        <pc:picChg chg="del">
          <ac:chgData name="Juan David Izquierdo Zea" userId="3b7ceba6b29278ad" providerId="LiveId" clId="{F6D5CAF4-BE8E-43AE-AC09-83807B3FAC65}" dt="2022-05-25T21:44:36.407" v="349" actId="478"/>
          <ac:picMkLst>
            <pc:docMk/>
            <pc:sldMk cId="3013079671" sldId="291"/>
            <ac:picMk id="15" creationId="{E3D65B19-D90F-CC0F-F168-B1328E934F94}"/>
          </ac:picMkLst>
        </pc:picChg>
        <pc:picChg chg="del">
          <ac:chgData name="Juan David Izquierdo Zea" userId="3b7ceba6b29278ad" providerId="LiveId" clId="{F6D5CAF4-BE8E-43AE-AC09-83807B3FAC65}" dt="2022-05-25T21:44:36.407" v="349" actId="478"/>
          <ac:picMkLst>
            <pc:docMk/>
            <pc:sldMk cId="3013079671" sldId="291"/>
            <ac:picMk id="16" creationId="{989C581E-2DF6-BD3B-E69F-35F0A94816A3}"/>
          </ac:picMkLst>
        </pc:picChg>
        <pc:picChg chg="del">
          <ac:chgData name="Juan David Izquierdo Zea" userId="3b7ceba6b29278ad" providerId="LiveId" clId="{F6D5CAF4-BE8E-43AE-AC09-83807B3FAC65}" dt="2022-05-25T21:44:36.407" v="349" actId="478"/>
          <ac:picMkLst>
            <pc:docMk/>
            <pc:sldMk cId="3013079671" sldId="291"/>
            <ac:picMk id="19" creationId="{9DEE6A82-BA91-B401-9038-89EAF5B01596}"/>
          </ac:picMkLst>
        </pc:picChg>
        <pc:picChg chg="del">
          <ac:chgData name="Juan David Izquierdo Zea" userId="3b7ceba6b29278ad" providerId="LiveId" clId="{F6D5CAF4-BE8E-43AE-AC09-83807B3FAC65}" dt="2022-05-25T21:44:36.407" v="349" actId="478"/>
          <ac:picMkLst>
            <pc:docMk/>
            <pc:sldMk cId="3013079671" sldId="291"/>
            <ac:picMk id="23" creationId="{2B3B19D1-9575-55D2-1CFB-037888751054}"/>
          </ac:picMkLst>
        </pc:picChg>
        <pc:picChg chg="add mod">
          <ac:chgData name="Juan David Izquierdo Zea" userId="3b7ceba6b29278ad" providerId="LiveId" clId="{F6D5CAF4-BE8E-43AE-AC09-83807B3FAC65}" dt="2022-05-25T21:44:47.289" v="350"/>
          <ac:picMkLst>
            <pc:docMk/>
            <pc:sldMk cId="3013079671" sldId="291"/>
            <ac:picMk id="31" creationId="{FB07F1E8-D6AD-00AB-8E25-3D20A3385A29}"/>
          </ac:picMkLst>
        </pc:picChg>
        <pc:picChg chg="add mod">
          <ac:chgData name="Juan David Izquierdo Zea" userId="3b7ceba6b29278ad" providerId="LiveId" clId="{F6D5CAF4-BE8E-43AE-AC09-83807B3FAC65}" dt="2022-05-25T21:44:47.289" v="350"/>
          <ac:picMkLst>
            <pc:docMk/>
            <pc:sldMk cId="3013079671" sldId="291"/>
            <ac:picMk id="32" creationId="{9D4F30F2-B279-8AE5-3F58-191DA5757E99}"/>
          </ac:picMkLst>
        </pc:picChg>
        <pc:picChg chg="add mod">
          <ac:chgData name="Juan David Izquierdo Zea" userId="3b7ceba6b29278ad" providerId="LiveId" clId="{F6D5CAF4-BE8E-43AE-AC09-83807B3FAC65}" dt="2022-05-25T21:44:47.289" v="350"/>
          <ac:picMkLst>
            <pc:docMk/>
            <pc:sldMk cId="3013079671" sldId="291"/>
            <ac:picMk id="33" creationId="{00AC0830-4A7D-E5BD-BBF3-241E8E30CB54}"/>
          </ac:picMkLst>
        </pc:picChg>
        <pc:picChg chg="add mod">
          <ac:chgData name="Juan David Izquierdo Zea" userId="3b7ceba6b29278ad" providerId="LiveId" clId="{F6D5CAF4-BE8E-43AE-AC09-83807B3FAC65}" dt="2022-05-25T21:44:47.289" v="350"/>
          <ac:picMkLst>
            <pc:docMk/>
            <pc:sldMk cId="3013079671" sldId="291"/>
            <ac:picMk id="34" creationId="{E49DF552-2A7C-45DC-F3BE-D9A448A4FE2C}"/>
          </ac:picMkLst>
        </pc:picChg>
        <pc:picChg chg="add mod">
          <ac:chgData name="Juan David Izquierdo Zea" userId="3b7ceba6b29278ad" providerId="LiveId" clId="{F6D5CAF4-BE8E-43AE-AC09-83807B3FAC65}" dt="2022-05-25T21:44:47.289" v="350"/>
          <ac:picMkLst>
            <pc:docMk/>
            <pc:sldMk cId="3013079671" sldId="291"/>
            <ac:picMk id="36" creationId="{EE2C767C-E4F2-3429-50B6-66FDDF542843}"/>
          </ac:picMkLst>
        </pc:picChg>
        <pc:picChg chg="add mod">
          <ac:chgData name="Juan David Izquierdo Zea" userId="3b7ceba6b29278ad" providerId="LiveId" clId="{F6D5CAF4-BE8E-43AE-AC09-83807B3FAC65}" dt="2022-05-25T21:44:47.289" v="350"/>
          <ac:picMkLst>
            <pc:docMk/>
            <pc:sldMk cId="3013079671" sldId="291"/>
            <ac:picMk id="37" creationId="{2FB6474B-C664-027D-A9B9-D421CDAE62A8}"/>
          </ac:picMkLst>
        </pc:picChg>
        <pc:picChg chg="add mod">
          <ac:chgData name="Juan David Izquierdo Zea" userId="3b7ceba6b29278ad" providerId="LiveId" clId="{F6D5CAF4-BE8E-43AE-AC09-83807B3FAC65}" dt="2022-05-25T21:44:47.289" v="350"/>
          <ac:picMkLst>
            <pc:docMk/>
            <pc:sldMk cId="3013079671" sldId="291"/>
            <ac:picMk id="38" creationId="{5F296204-A3A0-F2E4-10A3-03AD07A83BDA}"/>
          </ac:picMkLst>
        </pc:picChg>
        <pc:picChg chg="add mod">
          <ac:chgData name="Juan David Izquierdo Zea" userId="3b7ceba6b29278ad" providerId="LiveId" clId="{F6D5CAF4-BE8E-43AE-AC09-83807B3FAC65}" dt="2022-05-25T21:44:47.289" v="350"/>
          <ac:picMkLst>
            <pc:docMk/>
            <pc:sldMk cId="3013079671" sldId="291"/>
            <ac:picMk id="42" creationId="{D12E48CE-51CC-B009-1B78-8D497A888386}"/>
          </ac:picMkLst>
        </pc:picChg>
        <pc:picChg chg="add mod">
          <ac:chgData name="Juan David Izquierdo Zea" userId="3b7ceba6b29278ad" providerId="LiveId" clId="{F6D5CAF4-BE8E-43AE-AC09-83807B3FAC65}" dt="2022-05-25T21:44:47.289" v="350"/>
          <ac:picMkLst>
            <pc:docMk/>
            <pc:sldMk cId="3013079671" sldId="291"/>
            <ac:picMk id="46" creationId="{3FEC8DA8-EFE1-EDE3-21D2-05BE6AD1F97F}"/>
          </ac:picMkLst>
        </pc:picChg>
        <pc:cxnChg chg="del">
          <ac:chgData name="Juan David Izquierdo Zea" userId="3b7ceba6b29278ad" providerId="LiveId" clId="{F6D5CAF4-BE8E-43AE-AC09-83807B3FAC65}" dt="2022-05-25T21:44:36.407" v="349" actId="478"/>
          <ac:cxnSpMkLst>
            <pc:docMk/>
            <pc:sldMk cId="3013079671" sldId="291"/>
            <ac:cxnSpMk id="18" creationId="{BBF1ACED-9A64-E301-619D-E41C4089E46F}"/>
          </ac:cxnSpMkLst>
        </pc:cxnChg>
        <pc:cxnChg chg="del">
          <ac:chgData name="Juan David Izquierdo Zea" userId="3b7ceba6b29278ad" providerId="LiveId" clId="{F6D5CAF4-BE8E-43AE-AC09-83807B3FAC65}" dt="2022-05-25T21:44:36.407" v="349" actId="478"/>
          <ac:cxnSpMkLst>
            <pc:docMk/>
            <pc:sldMk cId="3013079671" sldId="291"/>
            <ac:cxnSpMk id="21" creationId="{7C5F7026-382F-BCD0-8A01-52A2DA0E142A}"/>
          </ac:cxnSpMkLst>
        </pc:cxnChg>
        <pc:cxnChg chg="del">
          <ac:chgData name="Juan David Izquierdo Zea" userId="3b7ceba6b29278ad" providerId="LiveId" clId="{F6D5CAF4-BE8E-43AE-AC09-83807B3FAC65}" dt="2022-05-25T21:44:36.407" v="349" actId="478"/>
          <ac:cxnSpMkLst>
            <pc:docMk/>
            <pc:sldMk cId="3013079671" sldId="291"/>
            <ac:cxnSpMk id="30" creationId="{A2EFD7F9-632B-7ED7-25DE-5B6AFC65B2C8}"/>
          </ac:cxnSpMkLst>
        </pc:cxnChg>
        <pc:cxnChg chg="add mod">
          <ac:chgData name="Juan David Izquierdo Zea" userId="3b7ceba6b29278ad" providerId="LiveId" clId="{F6D5CAF4-BE8E-43AE-AC09-83807B3FAC65}" dt="2022-05-25T21:44:47.289" v="350"/>
          <ac:cxnSpMkLst>
            <pc:docMk/>
            <pc:sldMk cId="3013079671" sldId="291"/>
            <ac:cxnSpMk id="39" creationId="{E4A225D8-1AD2-C40C-EE80-3BB65A6CDC20}"/>
          </ac:cxnSpMkLst>
        </pc:cxnChg>
        <pc:cxnChg chg="add mod">
          <ac:chgData name="Juan David Izquierdo Zea" userId="3b7ceba6b29278ad" providerId="LiveId" clId="{F6D5CAF4-BE8E-43AE-AC09-83807B3FAC65}" dt="2022-05-25T21:44:47.289" v="350"/>
          <ac:cxnSpMkLst>
            <pc:docMk/>
            <pc:sldMk cId="3013079671" sldId="291"/>
            <ac:cxnSpMk id="40" creationId="{F066A3FA-D3B6-802E-3635-57ECF2D01FF0}"/>
          </ac:cxnSpMkLst>
        </pc:cxnChg>
        <pc:cxnChg chg="add mod">
          <ac:chgData name="Juan David Izquierdo Zea" userId="3b7ceba6b29278ad" providerId="LiveId" clId="{F6D5CAF4-BE8E-43AE-AC09-83807B3FAC65}" dt="2022-05-25T21:44:47.289" v="350"/>
          <ac:cxnSpMkLst>
            <pc:docMk/>
            <pc:sldMk cId="3013079671" sldId="291"/>
            <ac:cxnSpMk id="50" creationId="{FCD7EA7F-FA10-8B58-3D3B-70F8DC5ACD9B}"/>
          </ac:cxnSpMkLst>
        </pc:cxnChg>
        <pc:cxnChg chg="add mod">
          <ac:chgData name="Juan David Izquierdo Zea" userId="3b7ceba6b29278ad" providerId="LiveId" clId="{F6D5CAF4-BE8E-43AE-AC09-83807B3FAC65}" dt="2022-05-26T00:28:44.407" v="3237"/>
          <ac:cxnSpMkLst>
            <pc:docMk/>
            <pc:sldMk cId="3013079671" sldId="291"/>
            <ac:cxnSpMk id="53" creationId="{73DDDC71-6D33-DCA7-436A-C034233F061A}"/>
          </ac:cxnSpMkLst>
        </pc:cxnChg>
        <pc:cxnChg chg="add mod">
          <ac:chgData name="Juan David Izquierdo Zea" userId="3b7ceba6b29278ad" providerId="LiveId" clId="{F6D5CAF4-BE8E-43AE-AC09-83807B3FAC65}" dt="2022-05-26T00:28:44.407" v="3237"/>
          <ac:cxnSpMkLst>
            <pc:docMk/>
            <pc:sldMk cId="3013079671" sldId="291"/>
            <ac:cxnSpMk id="55" creationId="{9030007B-742B-CB26-AB92-953D616C3C4F}"/>
          </ac:cxnSpMkLst>
        </pc:cxnChg>
        <pc:cxnChg chg="add mod">
          <ac:chgData name="Juan David Izquierdo Zea" userId="3b7ceba6b29278ad" providerId="LiveId" clId="{F6D5CAF4-BE8E-43AE-AC09-83807B3FAC65}" dt="2022-05-26T00:28:44.407" v="3237"/>
          <ac:cxnSpMkLst>
            <pc:docMk/>
            <pc:sldMk cId="3013079671" sldId="291"/>
            <ac:cxnSpMk id="57" creationId="{196719B9-8259-506A-425C-D854EB073BA4}"/>
          </ac:cxnSpMkLst>
        </pc:cxnChg>
        <pc:cxnChg chg="add mod">
          <ac:chgData name="Juan David Izquierdo Zea" userId="3b7ceba6b29278ad" providerId="LiveId" clId="{F6D5CAF4-BE8E-43AE-AC09-83807B3FAC65}" dt="2022-05-26T00:28:44.407" v="3237"/>
          <ac:cxnSpMkLst>
            <pc:docMk/>
            <pc:sldMk cId="3013079671" sldId="291"/>
            <ac:cxnSpMk id="59" creationId="{B37D21DB-6059-789E-8DEE-9337F11D3089}"/>
          </ac:cxnSpMkLst>
        </pc:cxnChg>
        <pc:cxnChg chg="add mod">
          <ac:chgData name="Juan David Izquierdo Zea" userId="3b7ceba6b29278ad" providerId="LiveId" clId="{F6D5CAF4-BE8E-43AE-AC09-83807B3FAC65}" dt="2022-05-26T00:28:44.407" v="3237"/>
          <ac:cxnSpMkLst>
            <pc:docMk/>
            <pc:sldMk cId="3013079671" sldId="291"/>
            <ac:cxnSpMk id="61" creationId="{022220D1-A7D0-C369-34E6-D5FBECD26944}"/>
          </ac:cxnSpMkLst>
        </pc:cxnChg>
        <pc:cxnChg chg="add mod">
          <ac:chgData name="Juan David Izquierdo Zea" userId="3b7ceba6b29278ad" providerId="LiveId" clId="{F6D5CAF4-BE8E-43AE-AC09-83807B3FAC65}" dt="2022-05-26T00:28:44.407" v="3237"/>
          <ac:cxnSpMkLst>
            <pc:docMk/>
            <pc:sldMk cId="3013079671" sldId="291"/>
            <ac:cxnSpMk id="62" creationId="{55E0D203-466F-C45F-5F48-246AE4C6A806}"/>
          </ac:cxnSpMkLst>
        </pc:cxnChg>
      </pc:sldChg>
      <pc:sldChg chg="addSp delSp modSp mod">
        <pc:chgData name="Juan David Izquierdo Zea" userId="3b7ceba6b29278ad" providerId="LiveId" clId="{F6D5CAF4-BE8E-43AE-AC09-83807B3FAC65}" dt="2022-05-26T00:45:17.164" v="3673" actId="14100"/>
        <pc:sldMkLst>
          <pc:docMk/>
          <pc:sldMk cId="315039867" sldId="292"/>
        </pc:sldMkLst>
        <pc:spChg chg="add del">
          <ac:chgData name="Juan David Izquierdo Zea" userId="3b7ceba6b29278ad" providerId="LiveId" clId="{F6D5CAF4-BE8E-43AE-AC09-83807B3FAC65}" dt="2022-05-26T00:45:02.752" v="3669" actId="478"/>
          <ac:spMkLst>
            <pc:docMk/>
            <pc:sldMk cId="315039867" sldId="292"/>
            <ac:spMk id="2" creationId="{FFA39264-C55C-D234-C7F4-BEEB8375E4C3}"/>
          </ac:spMkLst>
        </pc:spChg>
        <pc:spChg chg="del">
          <ac:chgData name="Juan David Izquierdo Zea" userId="3b7ceba6b29278ad" providerId="LiveId" clId="{F6D5CAF4-BE8E-43AE-AC09-83807B3FAC65}" dt="2022-05-25T21:45:22.058" v="351" actId="478"/>
          <ac:spMkLst>
            <pc:docMk/>
            <pc:sldMk cId="315039867" sldId="292"/>
            <ac:spMk id="4" creationId="{A0FA6754-EF1A-8847-0ACF-E31161DB4AD8}"/>
          </ac:spMkLst>
        </pc:spChg>
        <pc:spChg chg="del">
          <ac:chgData name="Juan David Izquierdo Zea" userId="3b7ceba6b29278ad" providerId="LiveId" clId="{F6D5CAF4-BE8E-43AE-AC09-83807B3FAC65}" dt="2022-05-25T21:45:22.058" v="351" actId="478"/>
          <ac:spMkLst>
            <pc:docMk/>
            <pc:sldMk cId="315039867" sldId="292"/>
            <ac:spMk id="6" creationId="{611008EF-451B-DE07-24B0-1CEB0961FA3B}"/>
          </ac:spMkLst>
        </pc:spChg>
        <pc:spChg chg="del">
          <ac:chgData name="Juan David Izquierdo Zea" userId="3b7ceba6b29278ad" providerId="LiveId" clId="{F6D5CAF4-BE8E-43AE-AC09-83807B3FAC65}" dt="2022-05-25T21:45:22.058" v="351" actId="478"/>
          <ac:spMkLst>
            <pc:docMk/>
            <pc:sldMk cId="315039867" sldId="292"/>
            <ac:spMk id="17" creationId="{8D2DD5AE-B91B-2FDB-EDFF-6544E97DD366}"/>
          </ac:spMkLst>
        </pc:spChg>
        <pc:spChg chg="add mod">
          <ac:chgData name="Juan David Izquierdo Zea" userId="3b7ceba6b29278ad" providerId="LiveId" clId="{F6D5CAF4-BE8E-43AE-AC09-83807B3FAC65}" dt="2022-05-26T00:44:09.830" v="3629" actId="14100"/>
          <ac:spMkLst>
            <pc:docMk/>
            <pc:sldMk cId="315039867" sldId="292"/>
            <ac:spMk id="18" creationId="{3D51F83B-1B1C-17A6-578F-32D6C5ECE42F}"/>
          </ac:spMkLst>
        </pc:spChg>
        <pc:spChg chg="add mod">
          <ac:chgData name="Juan David Izquierdo Zea" userId="3b7ceba6b29278ad" providerId="LiveId" clId="{F6D5CAF4-BE8E-43AE-AC09-83807B3FAC65}" dt="2022-05-26T00:44:23.544" v="3630"/>
          <ac:spMkLst>
            <pc:docMk/>
            <pc:sldMk cId="315039867" sldId="292"/>
            <ac:spMk id="20" creationId="{674B7670-B06E-7BD6-037A-4755512B66B0}"/>
          </ac:spMkLst>
        </pc:spChg>
        <pc:spChg chg="del">
          <ac:chgData name="Juan David Izquierdo Zea" userId="3b7ceba6b29278ad" providerId="LiveId" clId="{F6D5CAF4-BE8E-43AE-AC09-83807B3FAC65}" dt="2022-05-25T21:45:22.058" v="351" actId="478"/>
          <ac:spMkLst>
            <pc:docMk/>
            <pc:sldMk cId="315039867" sldId="292"/>
            <ac:spMk id="20" creationId="{75BC5581-6DD9-80D6-F9DA-DD9188C17723}"/>
          </ac:spMkLst>
        </pc:spChg>
        <pc:spChg chg="add mod">
          <ac:chgData name="Juan David Izquierdo Zea" userId="3b7ceba6b29278ad" providerId="LiveId" clId="{F6D5CAF4-BE8E-43AE-AC09-83807B3FAC65}" dt="2022-05-25T21:45:22.780" v="352"/>
          <ac:spMkLst>
            <pc:docMk/>
            <pc:sldMk cId="315039867" sldId="292"/>
            <ac:spMk id="25" creationId="{DBCFC6E1-7E58-768E-6CCB-CCFEE7EC6E82}"/>
          </ac:spMkLst>
        </pc:spChg>
        <pc:spChg chg="add mod">
          <ac:chgData name="Juan David Izquierdo Zea" userId="3b7ceba6b29278ad" providerId="LiveId" clId="{F6D5CAF4-BE8E-43AE-AC09-83807B3FAC65}" dt="2022-05-25T21:45:22.780" v="352"/>
          <ac:spMkLst>
            <pc:docMk/>
            <pc:sldMk cId="315039867" sldId="292"/>
            <ac:spMk id="26" creationId="{59D49B0E-6EF9-60F6-E0F7-9E54CFB40E43}"/>
          </ac:spMkLst>
        </pc:spChg>
        <pc:spChg chg="add mod">
          <ac:chgData name="Juan David Izquierdo Zea" userId="3b7ceba6b29278ad" providerId="LiveId" clId="{F6D5CAF4-BE8E-43AE-AC09-83807B3FAC65}" dt="2022-05-25T21:45:22.780" v="352"/>
          <ac:spMkLst>
            <pc:docMk/>
            <pc:sldMk cId="315039867" sldId="292"/>
            <ac:spMk id="27" creationId="{B181964A-DF96-D8A8-4CCD-25429474F5AA}"/>
          </ac:spMkLst>
        </pc:spChg>
        <pc:spChg chg="mod">
          <ac:chgData name="Juan David Izquierdo Zea" userId="3b7ceba6b29278ad" providerId="LiveId" clId="{F6D5CAF4-BE8E-43AE-AC09-83807B3FAC65}" dt="2022-05-25T23:40:23.829" v="2357"/>
          <ac:spMkLst>
            <pc:docMk/>
            <pc:sldMk cId="315039867" sldId="292"/>
            <ac:spMk id="30" creationId="{8B56F146-A43F-1CC2-BFFE-3AFE087EAD11}"/>
          </ac:spMkLst>
        </pc:spChg>
        <pc:spChg chg="add mod">
          <ac:chgData name="Juan David Izquierdo Zea" userId="3b7ceba6b29278ad" providerId="LiveId" clId="{F6D5CAF4-BE8E-43AE-AC09-83807B3FAC65}" dt="2022-05-25T21:45:54.379" v="378" actId="6549"/>
          <ac:spMkLst>
            <pc:docMk/>
            <pc:sldMk cId="315039867" sldId="292"/>
            <ac:spMk id="31" creationId="{95B6137D-87DA-B478-5E0A-429152330A8D}"/>
          </ac:spMkLst>
        </pc:spChg>
        <pc:spChg chg="add mod">
          <ac:chgData name="Juan David Izquierdo Zea" userId="3b7ceba6b29278ad" providerId="LiveId" clId="{F6D5CAF4-BE8E-43AE-AC09-83807B3FAC65}" dt="2022-05-26T00:44:45.425" v="3665" actId="313"/>
          <ac:spMkLst>
            <pc:docMk/>
            <pc:sldMk cId="315039867" sldId="292"/>
            <ac:spMk id="32" creationId="{E9B3AC4E-9D1E-2A31-52EB-EF466E45D2D3}"/>
          </ac:spMkLst>
        </pc:spChg>
        <pc:spChg chg="add mod">
          <ac:chgData name="Juan David Izquierdo Zea" userId="3b7ceba6b29278ad" providerId="LiveId" clId="{F6D5CAF4-BE8E-43AE-AC09-83807B3FAC65}" dt="2022-05-26T00:44:58.373" v="3667" actId="1076"/>
          <ac:spMkLst>
            <pc:docMk/>
            <pc:sldMk cId="315039867" sldId="292"/>
            <ac:spMk id="33" creationId="{C9E599B1-602F-B3CB-93F0-39733CA80979}"/>
          </ac:spMkLst>
        </pc:spChg>
        <pc:picChg chg="del">
          <ac:chgData name="Juan David Izquierdo Zea" userId="3b7ceba6b29278ad" providerId="LiveId" clId="{F6D5CAF4-BE8E-43AE-AC09-83807B3FAC65}" dt="2022-05-25T21:45:22.058" v="351" actId="478"/>
          <ac:picMkLst>
            <pc:docMk/>
            <pc:sldMk cId="315039867" sldId="292"/>
            <ac:picMk id="3" creationId="{8058F1CB-EEBE-6CA1-98BA-C4D8457A3870}"/>
          </ac:picMkLst>
        </pc:picChg>
        <pc:picChg chg="add mod">
          <ac:chgData name="Juan David Izquierdo Zea" userId="3b7ceba6b29278ad" providerId="LiveId" clId="{F6D5CAF4-BE8E-43AE-AC09-83807B3FAC65}" dt="2022-05-25T21:45:22.780" v="352"/>
          <ac:picMkLst>
            <pc:docMk/>
            <pc:sldMk cId="315039867" sldId="292"/>
            <ac:picMk id="23" creationId="{7F91F12C-C807-B1F6-D997-AB174E8C1D7C}"/>
          </ac:picMkLst>
        </pc:picChg>
        <pc:cxnChg chg="add">
          <ac:chgData name="Juan David Izquierdo Zea" userId="3b7ceba6b29278ad" providerId="LiveId" clId="{F6D5CAF4-BE8E-43AE-AC09-83807B3FAC65}" dt="2022-05-26T00:45:06.493" v="3670" actId="11529"/>
          <ac:cxnSpMkLst>
            <pc:docMk/>
            <pc:sldMk cId="315039867" sldId="292"/>
            <ac:cxnSpMk id="4" creationId="{18481ECA-936A-4F6D-2729-438DD1CE5F1B}"/>
          </ac:cxnSpMkLst>
        </pc:cxnChg>
        <pc:cxnChg chg="add mod">
          <ac:chgData name="Juan David Izquierdo Zea" userId="3b7ceba6b29278ad" providerId="LiveId" clId="{F6D5CAF4-BE8E-43AE-AC09-83807B3FAC65}" dt="2022-05-25T21:45:22.780" v="352"/>
          <ac:cxnSpMkLst>
            <pc:docMk/>
            <pc:sldMk cId="315039867" sldId="292"/>
            <ac:cxnSpMk id="16" creationId="{C107B1F9-E906-2984-854D-CD142F17C730}"/>
          </ac:cxnSpMkLst>
        </pc:cxnChg>
        <pc:cxnChg chg="del">
          <ac:chgData name="Juan David Izquierdo Zea" userId="3b7ceba6b29278ad" providerId="LiveId" clId="{F6D5CAF4-BE8E-43AE-AC09-83807B3FAC65}" dt="2022-05-25T21:45:22.058" v="351" actId="478"/>
          <ac:cxnSpMkLst>
            <pc:docMk/>
            <pc:sldMk cId="315039867" sldId="292"/>
            <ac:cxnSpMk id="18" creationId="{BBF1ACED-9A64-E301-619D-E41C4089E46F}"/>
          </ac:cxnSpMkLst>
        </pc:cxnChg>
        <pc:cxnChg chg="add mod">
          <ac:chgData name="Juan David Izquierdo Zea" userId="3b7ceba6b29278ad" providerId="LiveId" clId="{F6D5CAF4-BE8E-43AE-AC09-83807B3FAC65}" dt="2022-05-25T21:45:22.780" v="352"/>
          <ac:cxnSpMkLst>
            <pc:docMk/>
            <pc:sldMk cId="315039867" sldId="292"/>
            <ac:cxnSpMk id="28" creationId="{C0E92906-68D8-870D-4654-FAF4D7724BC2}"/>
          </ac:cxnSpMkLst>
        </pc:cxnChg>
        <pc:cxnChg chg="add mod">
          <ac:chgData name="Juan David Izquierdo Zea" userId="3b7ceba6b29278ad" providerId="LiveId" clId="{F6D5CAF4-BE8E-43AE-AC09-83807B3FAC65}" dt="2022-05-25T21:45:45.074" v="354" actId="1076"/>
          <ac:cxnSpMkLst>
            <pc:docMk/>
            <pc:sldMk cId="315039867" sldId="292"/>
            <ac:cxnSpMk id="29" creationId="{EF0CE790-DCB1-B477-1F9E-0F49410BDA3F}"/>
          </ac:cxnSpMkLst>
        </pc:cxnChg>
        <pc:cxnChg chg="add mod">
          <ac:chgData name="Juan David Izquierdo Zea" userId="3b7ceba6b29278ad" providerId="LiveId" clId="{F6D5CAF4-BE8E-43AE-AC09-83807B3FAC65}" dt="2022-05-26T00:45:17.164" v="3673" actId="14100"/>
          <ac:cxnSpMkLst>
            <pc:docMk/>
            <pc:sldMk cId="315039867" sldId="292"/>
            <ac:cxnSpMk id="34" creationId="{07E5F429-7C96-3FAC-AAFA-02F7C881F77E}"/>
          </ac:cxnSpMkLst>
        </pc:cxnChg>
      </pc:sldChg>
      <pc:sldChg chg="del">
        <pc:chgData name="Juan David Izquierdo Zea" userId="3b7ceba6b29278ad" providerId="LiveId" clId="{F6D5CAF4-BE8E-43AE-AC09-83807B3FAC65}" dt="2022-05-25T22:03:14.048" v="977" actId="47"/>
        <pc:sldMkLst>
          <pc:docMk/>
          <pc:sldMk cId="3069283930" sldId="293"/>
        </pc:sldMkLst>
      </pc:sldChg>
      <pc:sldChg chg="addSp delSp modSp mod">
        <pc:chgData name="Juan David Izquierdo Zea" userId="3b7ceba6b29278ad" providerId="LiveId" clId="{F6D5CAF4-BE8E-43AE-AC09-83807B3FAC65}" dt="2022-05-25T23:58:21.759" v="2670" actId="20577"/>
        <pc:sldMkLst>
          <pc:docMk/>
          <pc:sldMk cId="499730408" sldId="294"/>
        </pc:sldMkLst>
        <pc:spChg chg="del">
          <ac:chgData name="Juan David Izquierdo Zea" userId="3b7ceba6b29278ad" providerId="LiveId" clId="{F6D5CAF4-BE8E-43AE-AC09-83807B3FAC65}" dt="2022-05-25T21:46:42.578" v="384" actId="478"/>
          <ac:spMkLst>
            <pc:docMk/>
            <pc:sldMk cId="499730408" sldId="294"/>
            <ac:spMk id="4" creationId="{A0FA6754-EF1A-8847-0ACF-E31161DB4AD8}"/>
          </ac:spMkLst>
        </pc:spChg>
        <pc:spChg chg="add mod">
          <ac:chgData name="Juan David Izquierdo Zea" userId="3b7ceba6b29278ad" providerId="LiveId" clId="{F6D5CAF4-BE8E-43AE-AC09-83807B3FAC65}" dt="2022-05-25T21:46:42.890" v="385"/>
          <ac:spMkLst>
            <pc:docMk/>
            <pc:sldMk cId="499730408" sldId="294"/>
            <ac:spMk id="15" creationId="{E104F06E-D0FF-9098-3FED-CF22FFCC42CB}"/>
          </ac:spMkLst>
        </pc:spChg>
        <pc:spChg chg="add mod">
          <ac:chgData name="Juan David Izquierdo Zea" userId="3b7ceba6b29278ad" providerId="LiveId" clId="{F6D5CAF4-BE8E-43AE-AC09-83807B3FAC65}" dt="2022-05-25T21:46:42.890" v="385"/>
          <ac:spMkLst>
            <pc:docMk/>
            <pc:sldMk cId="499730408" sldId="294"/>
            <ac:spMk id="16" creationId="{C20A36C1-A953-08DD-0C36-250B8FDCCC5C}"/>
          </ac:spMkLst>
        </pc:spChg>
        <pc:spChg chg="add del mod">
          <ac:chgData name="Juan David Izquierdo Zea" userId="3b7ceba6b29278ad" providerId="LiveId" clId="{F6D5CAF4-BE8E-43AE-AC09-83807B3FAC65}" dt="2022-05-25T23:56:27.017" v="2628" actId="478"/>
          <ac:spMkLst>
            <pc:docMk/>
            <pc:sldMk cId="499730408" sldId="294"/>
            <ac:spMk id="17" creationId="{36E497A7-53CD-54C5-7100-936BC0D6C6F3}"/>
          </ac:spMkLst>
        </pc:spChg>
        <pc:spChg chg="del">
          <ac:chgData name="Juan David Izquierdo Zea" userId="3b7ceba6b29278ad" providerId="LiveId" clId="{F6D5CAF4-BE8E-43AE-AC09-83807B3FAC65}" dt="2022-05-25T23:56:25.939" v="2627" actId="478"/>
          <ac:spMkLst>
            <pc:docMk/>
            <pc:sldMk cId="499730408" sldId="294"/>
            <ac:spMk id="19" creationId="{07CAF80F-1D02-FD51-EFFD-5073F8832B12}"/>
          </ac:spMkLst>
        </pc:spChg>
        <pc:spChg chg="add mod">
          <ac:chgData name="Juan David Izquierdo Zea" userId="3b7ceba6b29278ad" providerId="LiveId" clId="{F6D5CAF4-BE8E-43AE-AC09-83807B3FAC65}" dt="2022-05-25T23:56:28.406" v="2629"/>
          <ac:spMkLst>
            <pc:docMk/>
            <pc:sldMk cId="499730408" sldId="294"/>
            <ac:spMk id="26" creationId="{68B0C908-2C90-F181-08F5-6A4D175FB8C4}"/>
          </ac:spMkLst>
        </pc:spChg>
        <pc:spChg chg="add mod">
          <ac:chgData name="Juan David Izquierdo Zea" userId="3b7ceba6b29278ad" providerId="LiveId" clId="{F6D5CAF4-BE8E-43AE-AC09-83807B3FAC65}" dt="2022-05-25T23:58:12.486" v="2656"/>
          <ac:spMkLst>
            <pc:docMk/>
            <pc:sldMk cId="499730408" sldId="294"/>
            <ac:spMk id="28" creationId="{F338F4ED-1101-EAA6-5053-7DB3EB637930}"/>
          </ac:spMkLst>
        </pc:spChg>
        <pc:spChg chg="add mod">
          <ac:chgData name="Juan David Izquierdo Zea" userId="3b7ceba6b29278ad" providerId="LiveId" clId="{F6D5CAF4-BE8E-43AE-AC09-83807B3FAC65}" dt="2022-05-25T23:58:12.486" v="2656"/>
          <ac:spMkLst>
            <pc:docMk/>
            <pc:sldMk cId="499730408" sldId="294"/>
            <ac:spMk id="30" creationId="{BB23E9E5-80C9-B4BA-EDCA-CB50C42DC793}"/>
          </ac:spMkLst>
        </pc:spChg>
        <pc:spChg chg="add mod">
          <ac:chgData name="Juan David Izquierdo Zea" userId="3b7ceba6b29278ad" providerId="LiveId" clId="{F6D5CAF4-BE8E-43AE-AC09-83807B3FAC65}" dt="2022-05-25T23:58:12.486" v="2656"/>
          <ac:spMkLst>
            <pc:docMk/>
            <pc:sldMk cId="499730408" sldId="294"/>
            <ac:spMk id="35" creationId="{564FF7D2-6208-13F4-C5DA-52C387BA7FA1}"/>
          </ac:spMkLst>
        </pc:spChg>
        <pc:spChg chg="add mod">
          <ac:chgData name="Juan David Izquierdo Zea" userId="3b7ceba6b29278ad" providerId="LiveId" clId="{F6D5CAF4-BE8E-43AE-AC09-83807B3FAC65}" dt="2022-05-25T23:58:21.759" v="2670" actId="20577"/>
          <ac:spMkLst>
            <pc:docMk/>
            <pc:sldMk cId="499730408" sldId="294"/>
            <ac:spMk id="38" creationId="{D8D8F559-9E29-22ED-B45F-8400B47075A2}"/>
          </ac:spMkLst>
        </pc:spChg>
        <pc:spChg chg="add mod">
          <ac:chgData name="Juan David Izquierdo Zea" userId="3b7ceba6b29278ad" providerId="LiveId" clId="{F6D5CAF4-BE8E-43AE-AC09-83807B3FAC65}" dt="2022-05-25T23:58:12.486" v="2656"/>
          <ac:spMkLst>
            <pc:docMk/>
            <pc:sldMk cId="499730408" sldId="294"/>
            <ac:spMk id="39" creationId="{9C951283-13A8-183E-FA50-40B8C90D41A2}"/>
          </ac:spMkLst>
        </pc:spChg>
        <pc:picChg chg="del">
          <ac:chgData name="Juan David Izquierdo Zea" userId="3b7ceba6b29278ad" providerId="LiveId" clId="{F6D5CAF4-BE8E-43AE-AC09-83807B3FAC65}" dt="2022-05-25T21:46:42.578" v="384" actId="478"/>
          <ac:picMkLst>
            <pc:docMk/>
            <pc:sldMk cId="499730408" sldId="294"/>
            <ac:picMk id="3" creationId="{8058F1CB-EEBE-6CA1-98BA-C4D8457A3870}"/>
          </ac:picMkLst>
        </pc:picChg>
        <pc:picChg chg="add mod">
          <ac:chgData name="Juan David Izquierdo Zea" userId="3b7ceba6b29278ad" providerId="LiveId" clId="{F6D5CAF4-BE8E-43AE-AC09-83807B3FAC65}" dt="2022-05-25T21:46:42.890" v="385"/>
          <ac:picMkLst>
            <pc:docMk/>
            <pc:sldMk cId="499730408" sldId="294"/>
            <ac:picMk id="13" creationId="{E6646132-E753-556A-309D-CE40DE8693CE}"/>
          </ac:picMkLst>
        </pc:picChg>
        <pc:picChg chg="add mod">
          <ac:chgData name="Juan David Izquierdo Zea" userId="3b7ceba6b29278ad" providerId="LiveId" clId="{F6D5CAF4-BE8E-43AE-AC09-83807B3FAC65}" dt="2022-05-25T23:44:01.394" v="2437" actId="3626"/>
          <ac:picMkLst>
            <pc:docMk/>
            <pc:sldMk cId="499730408" sldId="294"/>
            <ac:picMk id="14" creationId="{812CE413-6A9B-B3FD-236A-A9ACBA976709}"/>
          </ac:picMkLst>
        </pc:picChg>
        <pc:picChg chg="mod">
          <ac:chgData name="Juan David Izquierdo Zea" userId="3b7ceba6b29278ad" providerId="LiveId" clId="{F6D5CAF4-BE8E-43AE-AC09-83807B3FAC65}" dt="2022-05-25T23:44:16.337" v="2438"/>
          <ac:picMkLst>
            <pc:docMk/>
            <pc:sldMk cId="499730408" sldId="294"/>
            <ac:picMk id="18" creationId="{004ADC1F-7101-E171-AEC0-C64982F8D2D6}"/>
          </ac:picMkLst>
        </pc:picChg>
        <pc:picChg chg="del">
          <ac:chgData name="Juan David Izquierdo Zea" userId="3b7ceba6b29278ad" providerId="LiveId" clId="{F6D5CAF4-BE8E-43AE-AC09-83807B3FAC65}" dt="2022-05-25T21:46:42.578" v="384" actId="478"/>
          <ac:picMkLst>
            <pc:docMk/>
            <pc:sldMk cId="499730408" sldId="294"/>
            <ac:picMk id="23" creationId="{2B3B19D1-9575-55D2-1CFB-037888751054}"/>
          </ac:picMkLst>
        </pc:picChg>
        <pc:cxnChg chg="add mod">
          <ac:chgData name="Juan David Izquierdo Zea" userId="3b7ceba6b29278ad" providerId="LiveId" clId="{F6D5CAF4-BE8E-43AE-AC09-83807B3FAC65}" dt="2022-05-25T23:58:12.486" v="2656"/>
          <ac:cxnSpMkLst>
            <pc:docMk/>
            <pc:sldMk cId="499730408" sldId="294"/>
            <ac:cxnSpMk id="27" creationId="{EE4F2626-3969-D633-1416-A8F0E2DCA664}"/>
          </ac:cxnSpMkLst>
        </pc:cxnChg>
        <pc:cxnChg chg="add mod">
          <ac:chgData name="Juan David Izquierdo Zea" userId="3b7ceba6b29278ad" providerId="LiveId" clId="{F6D5CAF4-BE8E-43AE-AC09-83807B3FAC65}" dt="2022-05-25T23:58:12.486" v="2656"/>
          <ac:cxnSpMkLst>
            <pc:docMk/>
            <pc:sldMk cId="499730408" sldId="294"/>
            <ac:cxnSpMk id="29" creationId="{DDD58061-F772-B94E-F25B-CD30FD60F801}"/>
          </ac:cxnSpMkLst>
        </pc:cxnChg>
        <pc:cxnChg chg="add mod">
          <ac:chgData name="Juan David Izquierdo Zea" userId="3b7ceba6b29278ad" providerId="LiveId" clId="{F6D5CAF4-BE8E-43AE-AC09-83807B3FAC65}" dt="2022-05-25T23:58:12.486" v="2656"/>
          <ac:cxnSpMkLst>
            <pc:docMk/>
            <pc:sldMk cId="499730408" sldId="294"/>
            <ac:cxnSpMk id="31" creationId="{60C20279-37F7-F20B-386B-5BFAAF667243}"/>
          </ac:cxnSpMkLst>
        </pc:cxnChg>
        <pc:cxnChg chg="add mod">
          <ac:chgData name="Juan David Izquierdo Zea" userId="3b7ceba6b29278ad" providerId="LiveId" clId="{F6D5CAF4-BE8E-43AE-AC09-83807B3FAC65}" dt="2022-05-25T23:58:12.486" v="2656"/>
          <ac:cxnSpMkLst>
            <pc:docMk/>
            <pc:sldMk cId="499730408" sldId="294"/>
            <ac:cxnSpMk id="32" creationId="{6BD9C887-0FAB-6C38-A2D5-802C5F35F19E}"/>
          </ac:cxnSpMkLst>
        </pc:cxnChg>
        <pc:cxnChg chg="add mod">
          <ac:chgData name="Juan David Izquierdo Zea" userId="3b7ceba6b29278ad" providerId="LiveId" clId="{F6D5CAF4-BE8E-43AE-AC09-83807B3FAC65}" dt="2022-05-25T23:58:12.486" v="2656"/>
          <ac:cxnSpMkLst>
            <pc:docMk/>
            <pc:sldMk cId="499730408" sldId="294"/>
            <ac:cxnSpMk id="33" creationId="{FF3C7FF6-D724-06FE-270B-B3EE39BD4593}"/>
          </ac:cxnSpMkLst>
        </pc:cxnChg>
        <pc:cxnChg chg="add mod">
          <ac:chgData name="Juan David Izquierdo Zea" userId="3b7ceba6b29278ad" providerId="LiveId" clId="{F6D5CAF4-BE8E-43AE-AC09-83807B3FAC65}" dt="2022-05-25T23:58:12.486" v="2656"/>
          <ac:cxnSpMkLst>
            <pc:docMk/>
            <pc:sldMk cId="499730408" sldId="294"/>
            <ac:cxnSpMk id="34" creationId="{F66358DE-86D4-916D-FF84-125401536E1B}"/>
          </ac:cxnSpMkLst>
        </pc:cxnChg>
        <pc:cxnChg chg="add mod">
          <ac:chgData name="Juan David Izquierdo Zea" userId="3b7ceba6b29278ad" providerId="LiveId" clId="{F6D5CAF4-BE8E-43AE-AC09-83807B3FAC65}" dt="2022-05-25T23:58:12.486" v="2656"/>
          <ac:cxnSpMkLst>
            <pc:docMk/>
            <pc:sldMk cId="499730408" sldId="294"/>
            <ac:cxnSpMk id="36" creationId="{23FF7434-941D-004C-3D08-2D12378D4B0B}"/>
          </ac:cxnSpMkLst>
        </pc:cxnChg>
        <pc:cxnChg chg="add mod">
          <ac:chgData name="Juan David Izquierdo Zea" userId="3b7ceba6b29278ad" providerId="LiveId" clId="{F6D5CAF4-BE8E-43AE-AC09-83807B3FAC65}" dt="2022-05-25T23:58:12.486" v="2656"/>
          <ac:cxnSpMkLst>
            <pc:docMk/>
            <pc:sldMk cId="499730408" sldId="294"/>
            <ac:cxnSpMk id="37" creationId="{086C33DD-794A-8CCB-4C9A-1C2AA871D0DD}"/>
          </ac:cxnSpMkLst>
        </pc:cxnChg>
      </pc:sldChg>
      <pc:sldChg chg="del">
        <pc:chgData name="Juan David Izquierdo Zea" userId="3b7ceba6b29278ad" providerId="LiveId" clId="{F6D5CAF4-BE8E-43AE-AC09-83807B3FAC65}" dt="2022-05-25T22:03:06.900" v="971" actId="47"/>
        <pc:sldMkLst>
          <pc:docMk/>
          <pc:sldMk cId="3526791819" sldId="296"/>
        </pc:sldMkLst>
      </pc:sldChg>
      <pc:sldChg chg="del">
        <pc:chgData name="Juan David Izquierdo Zea" userId="3b7ceba6b29278ad" providerId="LiveId" clId="{F6D5CAF4-BE8E-43AE-AC09-83807B3FAC65}" dt="2022-05-25T22:03:07.981" v="972" actId="47"/>
        <pc:sldMkLst>
          <pc:docMk/>
          <pc:sldMk cId="1396114149" sldId="297"/>
        </pc:sldMkLst>
      </pc:sldChg>
      <pc:sldChg chg="del">
        <pc:chgData name="Juan David Izquierdo Zea" userId="3b7ceba6b29278ad" providerId="LiveId" clId="{F6D5CAF4-BE8E-43AE-AC09-83807B3FAC65}" dt="2022-05-25T22:03:09.302" v="973" actId="47"/>
        <pc:sldMkLst>
          <pc:docMk/>
          <pc:sldMk cId="761417876" sldId="317"/>
        </pc:sldMkLst>
      </pc:sldChg>
      <pc:sldChg chg="del">
        <pc:chgData name="Juan David Izquierdo Zea" userId="3b7ceba6b29278ad" providerId="LiveId" clId="{F6D5CAF4-BE8E-43AE-AC09-83807B3FAC65}" dt="2022-05-25T22:03:10.502" v="974" actId="47"/>
        <pc:sldMkLst>
          <pc:docMk/>
          <pc:sldMk cId="2893942712" sldId="318"/>
        </pc:sldMkLst>
      </pc:sldChg>
      <pc:sldChg chg="del">
        <pc:chgData name="Juan David Izquierdo Zea" userId="3b7ceba6b29278ad" providerId="LiveId" clId="{F6D5CAF4-BE8E-43AE-AC09-83807B3FAC65}" dt="2022-05-25T22:03:11.614" v="975" actId="47"/>
        <pc:sldMkLst>
          <pc:docMk/>
          <pc:sldMk cId="2824323912" sldId="319"/>
        </pc:sldMkLst>
      </pc:sldChg>
      <pc:sldChg chg="del">
        <pc:chgData name="Juan David Izquierdo Zea" userId="3b7ceba6b29278ad" providerId="LiveId" clId="{F6D5CAF4-BE8E-43AE-AC09-83807B3FAC65}" dt="2022-05-25T22:03:13.176" v="976" actId="47"/>
        <pc:sldMkLst>
          <pc:docMk/>
          <pc:sldMk cId="3488761977" sldId="320"/>
        </pc:sldMkLst>
      </pc:sldChg>
      <pc:sldChg chg="addSp delSp modSp mod">
        <pc:chgData name="Juan David Izquierdo Zea" userId="3b7ceba6b29278ad" providerId="LiveId" clId="{F6D5CAF4-BE8E-43AE-AC09-83807B3FAC65}" dt="2022-05-26T00:27:14.753" v="3220"/>
        <pc:sldMkLst>
          <pc:docMk/>
          <pc:sldMk cId="4283773098" sldId="321"/>
        </pc:sldMkLst>
        <pc:spChg chg="del">
          <ac:chgData name="Juan David Izquierdo Zea" userId="3b7ceba6b29278ad" providerId="LiveId" clId="{F6D5CAF4-BE8E-43AE-AC09-83807B3FAC65}" dt="2022-05-25T21:43:54.926" v="343" actId="478"/>
          <ac:spMkLst>
            <pc:docMk/>
            <pc:sldMk cId="4283773098" sldId="321"/>
            <ac:spMk id="18" creationId="{506275E7-ECA4-AE81-30F2-E8D6F54C62F1}"/>
          </ac:spMkLst>
        </pc:spChg>
        <pc:spChg chg="add mod">
          <ac:chgData name="Juan David Izquierdo Zea" userId="3b7ceba6b29278ad" providerId="LiveId" clId="{F6D5CAF4-BE8E-43AE-AC09-83807B3FAC65}" dt="2022-05-25T21:43:55.270" v="344"/>
          <ac:spMkLst>
            <pc:docMk/>
            <pc:sldMk cId="4283773098" sldId="321"/>
            <ac:spMk id="23" creationId="{BB234974-F2F4-B59D-179F-45428976E71E}"/>
          </ac:spMkLst>
        </pc:spChg>
        <pc:spChg chg="add mod">
          <ac:chgData name="Juan David Izquierdo Zea" userId="3b7ceba6b29278ad" providerId="LiveId" clId="{F6D5CAF4-BE8E-43AE-AC09-83807B3FAC65}" dt="2022-05-26T00:27:14.753" v="3220"/>
          <ac:spMkLst>
            <pc:docMk/>
            <pc:sldMk cId="4283773098" sldId="321"/>
            <ac:spMk id="25" creationId="{A060A882-77E9-5659-6276-0EFD05E5A21E}"/>
          </ac:spMkLst>
        </pc:spChg>
        <pc:spChg chg="add mod">
          <ac:chgData name="Juan David Izquierdo Zea" userId="3b7ceba6b29278ad" providerId="LiveId" clId="{F6D5CAF4-BE8E-43AE-AC09-83807B3FAC65}" dt="2022-05-26T00:27:14.753" v="3220"/>
          <ac:spMkLst>
            <pc:docMk/>
            <pc:sldMk cId="4283773098" sldId="321"/>
            <ac:spMk id="26" creationId="{8DFCA4E4-6794-3BB8-8ED8-031A8BB6F8E8}"/>
          </ac:spMkLst>
        </pc:spChg>
        <pc:spChg chg="add mod">
          <ac:chgData name="Juan David Izquierdo Zea" userId="3b7ceba6b29278ad" providerId="LiveId" clId="{F6D5CAF4-BE8E-43AE-AC09-83807B3FAC65}" dt="2022-05-26T00:27:14.753" v="3220"/>
          <ac:spMkLst>
            <pc:docMk/>
            <pc:sldMk cId="4283773098" sldId="321"/>
            <ac:spMk id="28" creationId="{11E5D5CC-26BB-497D-D275-DA702CB4C712}"/>
          </ac:spMkLst>
        </pc:spChg>
        <pc:cxnChg chg="del">
          <ac:chgData name="Juan David Izquierdo Zea" userId="3b7ceba6b29278ad" providerId="LiveId" clId="{F6D5CAF4-BE8E-43AE-AC09-83807B3FAC65}" dt="2022-05-25T21:43:54.926" v="343" actId="478"/>
          <ac:cxnSpMkLst>
            <pc:docMk/>
            <pc:sldMk cId="4283773098" sldId="321"/>
            <ac:cxnSpMk id="19" creationId="{21DEB944-5921-BADD-95AF-4C787CA7F127}"/>
          </ac:cxnSpMkLst>
        </pc:cxnChg>
        <pc:cxnChg chg="add mod">
          <ac:chgData name="Juan David Izquierdo Zea" userId="3b7ceba6b29278ad" providerId="LiveId" clId="{F6D5CAF4-BE8E-43AE-AC09-83807B3FAC65}" dt="2022-05-25T21:43:55.270" v="344"/>
          <ac:cxnSpMkLst>
            <pc:docMk/>
            <pc:sldMk cId="4283773098" sldId="321"/>
            <ac:cxnSpMk id="24" creationId="{BC72A93B-85E0-DDD7-6DEE-318D640903F9}"/>
          </ac:cxnSpMkLst>
        </pc:cxnChg>
        <pc:cxnChg chg="add mod">
          <ac:chgData name="Juan David Izquierdo Zea" userId="3b7ceba6b29278ad" providerId="LiveId" clId="{F6D5CAF4-BE8E-43AE-AC09-83807B3FAC65}" dt="2022-05-26T00:27:14.753" v="3220"/>
          <ac:cxnSpMkLst>
            <pc:docMk/>
            <pc:sldMk cId="4283773098" sldId="321"/>
            <ac:cxnSpMk id="27" creationId="{94E30B0D-931A-0577-C661-34C1C373E3C4}"/>
          </ac:cxnSpMkLst>
        </pc:cxnChg>
        <pc:cxnChg chg="add mod">
          <ac:chgData name="Juan David Izquierdo Zea" userId="3b7ceba6b29278ad" providerId="LiveId" clId="{F6D5CAF4-BE8E-43AE-AC09-83807B3FAC65}" dt="2022-05-26T00:27:14.753" v="3220"/>
          <ac:cxnSpMkLst>
            <pc:docMk/>
            <pc:sldMk cId="4283773098" sldId="321"/>
            <ac:cxnSpMk id="29" creationId="{AC068D18-01AA-2486-B172-6405C8F9021C}"/>
          </ac:cxnSpMkLst>
        </pc:cxnChg>
      </pc:sldChg>
      <pc:sldChg chg="del">
        <pc:chgData name="Juan David Izquierdo Zea" userId="3b7ceba6b29278ad" providerId="LiveId" clId="{F6D5CAF4-BE8E-43AE-AC09-83807B3FAC65}" dt="2022-05-25T22:03:14.632" v="978" actId="47"/>
        <pc:sldMkLst>
          <pc:docMk/>
          <pc:sldMk cId="3245280260" sldId="322"/>
        </pc:sldMkLst>
      </pc:sldChg>
      <pc:sldChg chg="addSp delSp modSp mod">
        <pc:chgData name="Juan David Izquierdo Zea" userId="3b7ceba6b29278ad" providerId="LiveId" clId="{F6D5CAF4-BE8E-43AE-AC09-83807B3FAC65}" dt="2022-05-25T23:48:28.056" v="2466" actId="20577"/>
        <pc:sldMkLst>
          <pc:docMk/>
          <pc:sldMk cId="3963271740" sldId="325"/>
        </pc:sldMkLst>
        <pc:spChg chg="del">
          <ac:chgData name="Juan David Izquierdo Zea" userId="3b7ceba6b29278ad" providerId="LiveId" clId="{F6D5CAF4-BE8E-43AE-AC09-83807B3FAC65}" dt="2022-05-25T23:16:20.515" v="1986" actId="478"/>
          <ac:spMkLst>
            <pc:docMk/>
            <pc:sldMk cId="3963271740" sldId="325"/>
            <ac:spMk id="9" creationId="{6425A834-A07D-A6F4-E020-A26BB5582C61}"/>
          </ac:spMkLst>
        </pc:spChg>
        <pc:spChg chg="add del">
          <ac:chgData name="Juan David Izquierdo Zea" userId="3b7ceba6b29278ad" providerId="LiveId" clId="{F6D5CAF4-BE8E-43AE-AC09-83807B3FAC65}" dt="2022-05-25T00:30:39.960" v="34" actId="478"/>
          <ac:spMkLst>
            <pc:docMk/>
            <pc:sldMk cId="3963271740" sldId="325"/>
            <ac:spMk id="16" creationId="{F7CA6CA9-F358-42A9-88D0-74E01CDA400F}"/>
          </ac:spMkLst>
        </pc:spChg>
        <pc:spChg chg="del">
          <ac:chgData name="Juan David Izquierdo Zea" userId="3b7ceba6b29278ad" providerId="LiveId" clId="{F6D5CAF4-BE8E-43AE-AC09-83807B3FAC65}" dt="2022-05-25T23:00:42.951" v="1368" actId="478"/>
          <ac:spMkLst>
            <pc:docMk/>
            <pc:sldMk cId="3963271740" sldId="325"/>
            <ac:spMk id="17" creationId="{89A8B00C-00A9-9680-E170-80DAC9E8128B}"/>
          </ac:spMkLst>
        </pc:spChg>
        <pc:spChg chg="add mod">
          <ac:chgData name="Juan David Izquierdo Zea" userId="3b7ceba6b29278ad" providerId="LiveId" clId="{F6D5CAF4-BE8E-43AE-AC09-83807B3FAC65}" dt="2022-05-25T23:00:45.891" v="1371" actId="20577"/>
          <ac:spMkLst>
            <pc:docMk/>
            <pc:sldMk cId="3963271740" sldId="325"/>
            <ac:spMk id="18" creationId="{068E8C93-61FD-DC9B-A656-C353F409D8D5}"/>
          </ac:spMkLst>
        </pc:spChg>
        <pc:spChg chg="add del">
          <ac:chgData name="Juan David Izquierdo Zea" userId="3b7ceba6b29278ad" providerId="LiveId" clId="{F6D5CAF4-BE8E-43AE-AC09-83807B3FAC65}" dt="2022-05-25T00:30:39.960" v="34" actId="478"/>
          <ac:spMkLst>
            <pc:docMk/>
            <pc:sldMk cId="3963271740" sldId="325"/>
            <ac:spMk id="19" creationId="{8CA6D8E9-B228-12FA-F03D-3F193B261E65}"/>
          </ac:spMkLst>
        </pc:spChg>
        <pc:spChg chg="add mod">
          <ac:chgData name="Juan David Izquierdo Zea" userId="3b7ceba6b29278ad" providerId="LiveId" clId="{F6D5CAF4-BE8E-43AE-AC09-83807B3FAC65}" dt="2022-05-25T23:47:38.373" v="2461" actId="20577"/>
          <ac:spMkLst>
            <pc:docMk/>
            <pc:sldMk cId="3963271740" sldId="325"/>
            <ac:spMk id="19" creationId="{9CB094F7-BD10-09C4-BFBA-DF0B4D34FE98}"/>
          </ac:spMkLst>
        </pc:spChg>
        <pc:spChg chg="add mod">
          <ac:chgData name="Juan David Izquierdo Zea" userId="3b7ceba6b29278ad" providerId="LiveId" clId="{F6D5CAF4-BE8E-43AE-AC09-83807B3FAC65}" dt="2022-05-25T23:13:18.385" v="1753" actId="6549"/>
          <ac:spMkLst>
            <pc:docMk/>
            <pc:sldMk cId="3963271740" sldId="325"/>
            <ac:spMk id="20" creationId="{5554A755-49C5-F93D-8AF6-587CC0B2CEE9}"/>
          </ac:spMkLst>
        </pc:spChg>
        <pc:spChg chg="add mod">
          <ac:chgData name="Juan David Izquierdo Zea" userId="3b7ceba6b29278ad" providerId="LiveId" clId="{F6D5CAF4-BE8E-43AE-AC09-83807B3FAC65}" dt="2022-05-25T00:31:10.297" v="39" actId="1076"/>
          <ac:spMkLst>
            <pc:docMk/>
            <pc:sldMk cId="3963271740" sldId="325"/>
            <ac:spMk id="21" creationId="{85B53FAE-A415-00E6-7F29-DFC85495CD67}"/>
          </ac:spMkLst>
        </pc:spChg>
        <pc:spChg chg="mod">
          <ac:chgData name="Juan David Izquierdo Zea" userId="3b7ceba6b29278ad" providerId="LiveId" clId="{F6D5CAF4-BE8E-43AE-AC09-83807B3FAC65}" dt="2022-05-25T23:17:40.026" v="2012" actId="6549"/>
          <ac:spMkLst>
            <pc:docMk/>
            <pc:sldMk cId="3963271740" sldId="325"/>
            <ac:spMk id="25" creationId="{3C0491F8-6E6C-CF54-F5F1-2EBFA0FD4753}"/>
          </ac:spMkLst>
        </pc:spChg>
        <pc:spChg chg="add mod">
          <ac:chgData name="Juan David Izquierdo Zea" userId="3b7ceba6b29278ad" providerId="LiveId" clId="{F6D5CAF4-BE8E-43AE-AC09-83807B3FAC65}" dt="2022-05-25T00:32:10.290" v="77" actId="1076"/>
          <ac:spMkLst>
            <pc:docMk/>
            <pc:sldMk cId="3963271740" sldId="325"/>
            <ac:spMk id="26" creationId="{BD859C32-1B9F-7C66-BA74-187B118DA98B}"/>
          </ac:spMkLst>
        </pc:spChg>
        <pc:spChg chg="mod">
          <ac:chgData name="Juan David Izquierdo Zea" userId="3b7ceba6b29278ad" providerId="LiveId" clId="{F6D5CAF4-BE8E-43AE-AC09-83807B3FAC65}" dt="2022-05-25T23:48:28.056" v="2466" actId="20577"/>
          <ac:spMkLst>
            <pc:docMk/>
            <pc:sldMk cId="3963271740" sldId="325"/>
            <ac:spMk id="27" creationId="{CD152CC2-C5B5-1C3F-635B-0CEB9EDBCB43}"/>
          </ac:spMkLst>
        </pc:spChg>
        <pc:spChg chg="add mod">
          <ac:chgData name="Juan David Izquierdo Zea" userId="3b7ceba6b29278ad" providerId="LiveId" clId="{F6D5CAF4-BE8E-43AE-AC09-83807B3FAC65}" dt="2022-05-25T23:00:57.446" v="1373"/>
          <ac:spMkLst>
            <pc:docMk/>
            <pc:sldMk cId="3963271740" sldId="325"/>
            <ac:spMk id="28" creationId="{B4123364-109B-2624-742F-4FE4EE4CC1E5}"/>
          </ac:spMkLst>
        </pc:spChg>
        <pc:spChg chg="add del">
          <ac:chgData name="Juan David Izquierdo Zea" userId="3b7ceba6b29278ad" providerId="LiveId" clId="{F6D5CAF4-BE8E-43AE-AC09-83807B3FAC65}" dt="2022-05-25T00:30:39.960" v="34" actId="478"/>
          <ac:spMkLst>
            <pc:docMk/>
            <pc:sldMk cId="3963271740" sldId="325"/>
            <ac:spMk id="28" creationId="{E62C3C59-36C3-A750-7187-ACCD241F9F3A}"/>
          </ac:spMkLst>
        </pc:spChg>
        <pc:spChg chg="add del mod">
          <ac:chgData name="Juan David Izquierdo Zea" userId="3b7ceba6b29278ad" providerId="LiveId" clId="{F6D5CAF4-BE8E-43AE-AC09-83807B3FAC65}" dt="2022-05-25T23:13:58.017" v="1866" actId="1076"/>
          <ac:spMkLst>
            <pc:docMk/>
            <pc:sldMk cId="3963271740" sldId="325"/>
            <ac:spMk id="29" creationId="{8F920D83-EC69-2845-6B02-8B5A451B68CF}"/>
          </ac:spMkLst>
        </pc:spChg>
        <pc:spChg chg="add mod">
          <ac:chgData name="Juan David Izquierdo Zea" userId="3b7ceba6b29278ad" providerId="LiveId" clId="{F6D5CAF4-BE8E-43AE-AC09-83807B3FAC65}" dt="2022-05-25T23:16:43.105" v="1989"/>
          <ac:spMkLst>
            <pc:docMk/>
            <pc:sldMk cId="3963271740" sldId="325"/>
            <ac:spMk id="30" creationId="{EDBC2BD6-93B0-AA83-7980-654B3AF9E269}"/>
          </ac:spMkLst>
        </pc:spChg>
        <pc:spChg chg="del">
          <ac:chgData name="Juan David Izquierdo Zea" userId="3b7ceba6b29278ad" providerId="LiveId" clId="{F6D5CAF4-BE8E-43AE-AC09-83807B3FAC65}" dt="2022-05-25T23:00:56.466" v="1372" actId="478"/>
          <ac:spMkLst>
            <pc:docMk/>
            <pc:sldMk cId="3963271740" sldId="325"/>
            <ac:spMk id="31" creationId="{9EC2D2B2-5A01-B27F-77AE-3A76E9EF08B1}"/>
          </ac:spMkLst>
        </pc:spChg>
        <pc:spChg chg="add del">
          <ac:chgData name="Juan David Izquierdo Zea" userId="3b7ceba6b29278ad" providerId="LiveId" clId="{F6D5CAF4-BE8E-43AE-AC09-83807B3FAC65}" dt="2022-05-25T00:30:39.960" v="34" actId="478"/>
          <ac:spMkLst>
            <pc:docMk/>
            <pc:sldMk cId="3963271740" sldId="325"/>
            <ac:spMk id="32" creationId="{CCDC824F-D182-B8D6-9E5A-B5F692A41CAA}"/>
          </ac:spMkLst>
        </pc:spChg>
        <pc:picChg chg="del">
          <ac:chgData name="Juan David Izquierdo Zea" userId="3b7ceba6b29278ad" providerId="LiveId" clId="{F6D5CAF4-BE8E-43AE-AC09-83807B3FAC65}" dt="2022-05-25T23:24:08.498" v="2160" actId="478"/>
          <ac:picMkLst>
            <pc:docMk/>
            <pc:sldMk cId="3963271740" sldId="325"/>
            <ac:picMk id="23" creationId="{313ED3A5-CD6F-1ECE-FF0B-44B8926A8C36}"/>
          </ac:picMkLst>
        </pc:picChg>
        <pc:picChg chg="del">
          <ac:chgData name="Juan David Izquierdo Zea" userId="3b7ceba6b29278ad" providerId="LiveId" clId="{F6D5CAF4-BE8E-43AE-AC09-83807B3FAC65}" dt="2022-05-25T23:24:08.498" v="2160" actId="478"/>
          <ac:picMkLst>
            <pc:docMk/>
            <pc:sldMk cId="3963271740" sldId="325"/>
            <ac:picMk id="24" creationId="{0A0FDC0A-F305-D204-E440-F929EE8425ED}"/>
          </ac:picMkLst>
        </pc:picChg>
        <pc:cxnChg chg="add mod">
          <ac:chgData name="Juan David Izquierdo Zea" userId="3b7ceba6b29278ad" providerId="LiveId" clId="{F6D5CAF4-BE8E-43AE-AC09-83807B3FAC65}" dt="2022-05-25T00:31:25.970" v="41" actId="1076"/>
          <ac:cxnSpMkLst>
            <pc:docMk/>
            <pc:sldMk cId="3963271740" sldId="325"/>
            <ac:cxnSpMk id="22" creationId="{8AADD550-5EC1-3131-CB0C-31C98D0D373F}"/>
          </ac:cxnSpMkLst>
        </pc:cxnChg>
        <pc:cxnChg chg="add del">
          <ac:chgData name="Juan David Izquierdo Zea" userId="3b7ceba6b29278ad" providerId="LiveId" clId="{F6D5CAF4-BE8E-43AE-AC09-83807B3FAC65}" dt="2022-05-25T00:30:39.960" v="34" actId="478"/>
          <ac:cxnSpMkLst>
            <pc:docMk/>
            <pc:sldMk cId="3963271740" sldId="325"/>
            <ac:cxnSpMk id="30" creationId="{4ECA8DA0-045A-F604-6FD5-FE1956CCC83E}"/>
          </ac:cxnSpMkLst>
        </pc:cxnChg>
        <pc:cxnChg chg="add del mod">
          <ac:chgData name="Juan David Izquierdo Zea" userId="3b7ceba6b29278ad" providerId="LiveId" clId="{F6D5CAF4-BE8E-43AE-AC09-83807B3FAC65}" dt="2022-05-25T00:30:39.960" v="34" actId="478"/>
          <ac:cxnSpMkLst>
            <pc:docMk/>
            <pc:sldMk cId="3963271740" sldId="325"/>
            <ac:cxnSpMk id="33" creationId="{4C646EA0-6492-833D-B29C-3AC1B2B5208A}"/>
          </ac:cxnSpMkLst>
        </pc:cxnChg>
        <pc:cxnChg chg="add mod">
          <ac:chgData name="Juan David Izquierdo Zea" userId="3b7ceba6b29278ad" providerId="LiveId" clId="{F6D5CAF4-BE8E-43AE-AC09-83807B3FAC65}" dt="2022-05-25T00:32:10.290" v="77" actId="1076"/>
          <ac:cxnSpMkLst>
            <pc:docMk/>
            <pc:sldMk cId="3963271740" sldId="325"/>
            <ac:cxnSpMk id="34" creationId="{66FA21C5-B8D7-105A-9B19-843AFA7EF433}"/>
          </ac:cxnSpMkLst>
        </pc:cxnChg>
      </pc:sldChg>
      <pc:sldChg chg="addSp modSp mod">
        <pc:chgData name="Juan David Izquierdo Zea" userId="3b7ceba6b29278ad" providerId="LiveId" clId="{F6D5CAF4-BE8E-43AE-AC09-83807B3FAC65}" dt="2022-05-26T00:39:27.812" v="3572" actId="14100"/>
        <pc:sldMkLst>
          <pc:docMk/>
          <pc:sldMk cId="1938190010" sldId="326"/>
        </pc:sldMkLst>
        <pc:spChg chg="mod">
          <ac:chgData name="Juan David Izquierdo Zea" userId="3b7ceba6b29278ad" providerId="LiveId" clId="{F6D5CAF4-BE8E-43AE-AC09-83807B3FAC65}" dt="2022-05-25T23:27:46.275" v="2206" actId="20577"/>
          <ac:spMkLst>
            <pc:docMk/>
            <pc:sldMk cId="1938190010" sldId="326"/>
            <ac:spMk id="25" creationId="{1948BF5B-BD9E-98A0-53A2-A178EADD5132}"/>
          </ac:spMkLst>
        </pc:spChg>
        <pc:spChg chg="add mod">
          <ac:chgData name="Juan David Izquierdo Zea" userId="3b7ceba6b29278ad" providerId="LiveId" clId="{F6D5CAF4-BE8E-43AE-AC09-83807B3FAC65}" dt="2022-05-26T00:39:27.812" v="3572" actId="14100"/>
          <ac:spMkLst>
            <pc:docMk/>
            <pc:sldMk cId="1938190010" sldId="326"/>
            <ac:spMk id="36" creationId="{19EBC35D-6E71-347E-1399-0A571F33509E}"/>
          </ac:spMkLst>
        </pc:spChg>
        <pc:spChg chg="mod">
          <ac:chgData name="Juan David Izquierdo Zea" userId="3b7ceba6b29278ad" providerId="LiveId" clId="{F6D5CAF4-BE8E-43AE-AC09-83807B3FAC65}" dt="2022-05-26T00:38:54.185" v="3534" actId="1076"/>
          <ac:spMkLst>
            <pc:docMk/>
            <pc:sldMk cId="1938190010" sldId="326"/>
            <ac:spMk id="46" creationId="{3CB58F25-F2F5-D2DF-806E-6BAE9B35320A}"/>
          </ac:spMkLst>
        </pc:spChg>
        <pc:spChg chg="mod">
          <ac:chgData name="Juan David Izquierdo Zea" userId="3b7ceba6b29278ad" providerId="LiveId" clId="{F6D5CAF4-BE8E-43AE-AC09-83807B3FAC65}" dt="2022-05-26T00:30:09.031" v="3262"/>
          <ac:spMkLst>
            <pc:docMk/>
            <pc:sldMk cId="1938190010" sldId="326"/>
            <ac:spMk id="55" creationId="{C1693398-0C74-313D-D406-236F07F337CB}"/>
          </ac:spMkLst>
        </pc:spChg>
        <pc:cxnChg chg="mod">
          <ac:chgData name="Juan David Izquierdo Zea" userId="3b7ceba6b29278ad" providerId="LiveId" clId="{F6D5CAF4-BE8E-43AE-AC09-83807B3FAC65}" dt="2022-05-25T23:28:54.545" v="2222"/>
          <ac:cxnSpMkLst>
            <pc:docMk/>
            <pc:sldMk cId="1938190010" sldId="326"/>
            <ac:cxnSpMk id="58" creationId="{595E64AD-D516-E2A7-973D-411297FC9189}"/>
          </ac:cxnSpMkLst>
        </pc:cxnChg>
      </pc:sldChg>
      <pc:sldChg chg="addSp delSp modSp mod">
        <pc:chgData name="Juan David Izquierdo Zea" userId="3b7ceba6b29278ad" providerId="LiveId" clId="{F6D5CAF4-BE8E-43AE-AC09-83807B3FAC65}" dt="2022-05-25T23:48:14.072" v="2462"/>
        <pc:sldMkLst>
          <pc:docMk/>
          <pc:sldMk cId="2113387966" sldId="327"/>
        </pc:sldMkLst>
        <pc:spChg chg="del">
          <ac:chgData name="Juan David Izquierdo Zea" userId="3b7ceba6b29278ad" providerId="LiveId" clId="{F6D5CAF4-BE8E-43AE-AC09-83807B3FAC65}" dt="2022-05-25T23:00:02.944" v="1356" actId="478"/>
          <ac:spMkLst>
            <pc:docMk/>
            <pc:sldMk cId="2113387966" sldId="327"/>
            <ac:spMk id="9" creationId="{0D964940-8368-A2E2-42B2-485FB056E91D}"/>
          </ac:spMkLst>
        </pc:spChg>
        <pc:spChg chg="del">
          <ac:chgData name="Juan David Izquierdo Zea" userId="3b7ceba6b29278ad" providerId="LiveId" clId="{F6D5CAF4-BE8E-43AE-AC09-83807B3FAC65}" dt="2022-05-25T23:00:04.209" v="1357" actId="478"/>
          <ac:spMkLst>
            <pc:docMk/>
            <pc:sldMk cId="2113387966" sldId="327"/>
            <ac:spMk id="16" creationId="{74BB4B80-FA35-556B-2F6C-F799287A65AE}"/>
          </ac:spMkLst>
        </pc:spChg>
        <pc:spChg chg="del">
          <ac:chgData name="Juan David Izquierdo Zea" userId="3b7ceba6b29278ad" providerId="LiveId" clId="{F6D5CAF4-BE8E-43AE-AC09-83807B3FAC65}" dt="2022-05-25T23:00:12.325" v="1358" actId="478"/>
          <ac:spMkLst>
            <pc:docMk/>
            <pc:sldMk cId="2113387966" sldId="327"/>
            <ac:spMk id="17" creationId="{89A8B00C-00A9-9680-E170-80DAC9E8128B}"/>
          </ac:spMkLst>
        </pc:spChg>
        <pc:spChg chg="del">
          <ac:chgData name="Juan David Izquierdo Zea" userId="3b7ceba6b29278ad" providerId="LiveId" clId="{F6D5CAF4-BE8E-43AE-AC09-83807B3FAC65}" dt="2022-05-25T00:29:57.241" v="18" actId="478"/>
          <ac:spMkLst>
            <pc:docMk/>
            <pc:sldMk cId="2113387966" sldId="327"/>
            <ac:spMk id="19" creationId="{2140849A-153E-CFFE-AF6B-4D44A32005DD}"/>
          </ac:spMkLst>
        </pc:spChg>
        <pc:spChg chg="add mod">
          <ac:chgData name="Juan David Izquierdo Zea" userId="3b7ceba6b29278ad" providerId="LiveId" clId="{F6D5CAF4-BE8E-43AE-AC09-83807B3FAC65}" dt="2022-05-25T00:29:57.598" v="19"/>
          <ac:spMkLst>
            <pc:docMk/>
            <pc:sldMk cId="2113387966" sldId="327"/>
            <ac:spMk id="22" creationId="{3CDDDE3D-0AB1-B661-DCCE-ECB362965365}"/>
          </ac:spMkLst>
        </pc:spChg>
        <pc:spChg chg="add mod">
          <ac:chgData name="Juan David Izquierdo Zea" userId="3b7ceba6b29278ad" providerId="LiveId" clId="{F6D5CAF4-BE8E-43AE-AC09-83807B3FAC65}" dt="2022-05-25T23:09:52.049" v="1693"/>
          <ac:spMkLst>
            <pc:docMk/>
            <pc:sldMk cId="2113387966" sldId="327"/>
            <ac:spMk id="23" creationId="{9D533B5C-3414-809C-7A79-4EBE5ED1F960}"/>
          </ac:spMkLst>
        </pc:spChg>
        <pc:spChg chg="add mod">
          <ac:chgData name="Juan David Izquierdo Zea" userId="3b7ceba6b29278ad" providerId="LiveId" clId="{F6D5CAF4-BE8E-43AE-AC09-83807B3FAC65}" dt="2022-05-25T00:29:57.598" v="19"/>
          <ac:spMkLst>
            <pc:docMk/>
            <pc:sldMk cId="2113387966" sldId="327"/>
            <ac:spMk id="24" creationId="{1AE9D5A2-20EA-7CFA-B8F8-C90D93B82E31}"/>
          </ac:spMkLst>
        </pc:spChg>
        <pc:spChg chg="add mod">
          <ac:chgData name="Juan David Izquierdo Zea" userId="3b7ceba6b29278ad" providerId="LiveId" clId="{F6D5CAF4-BE8E-43AE-AC09-83807B3FAC65}" dt="2022-05-25T23:07:46.312" v="1672" actId="20577"/>
          <ac:spMkLst>
            <pc:docMk/>
            <pc:sldMk cId="2113387966" sldId="327"/>
            <ac:spMk id="25" creationId="{CF5E43E8-8ABC-5555-252A-5BBDDBDF3CDF}"/>
          </ac:spMkLst>
        </pc:spChg>
        <pc:spChg chg="add mod">
          <ac:chgData name="Juan David Izquierdo Zea" userId="3b7ceba6b29278ad" providerId="LiveId" clId="{F6D5CAF4-BE8E-43AE-AC09-83807B3FAC65}" dt="2022-05-25T23:00:31.357" v="1367" actId="20577"/>
          <ac:spMkLst>
            <pc:docMk/>
            <pc:sldMk cId="2113387966" sldId="327"/>
            <ac:spMk id="26" creationId="{A4602D58-2479-C1F0-D1AB-D4B0A5A309B5}"/>
          </ac:spMkLst>
        </pc:spChg>
        <pc:spChg chg="del">
          <ac:chgData name="Juan David Izquierdo Zea" userId="3b7ceba6b29278ad" providerId="LiveId" clId="{F6D5CAF4-BE8E-43AE-AC09-83807B3FAC65}" dt="2022-05-25T23:00:02.944" v="1356" actId="478"/>
          <ac:spMkLst>
            <pc:docMk/>
            <pc:sldMk cId="2113387966" sldId="327"/>
            <ac:spMk id="27" creationId="{CD152CC2-C5B5-1C3F-635B-0CEB9EDBCB43}"/>
          </ac:spMkLst>
        </pc:spChg>
        <pc:spChg chg="add mod">
          <ac:chgData name="Juan David Izquierdo Zea" userId="3b7ceba6b29278ad" providerId="LiveId" clId="{F6D5CAF4-BE8E-43AE-AC09-83807B3FAC65}" dt="2022-05-25T23:48:14.072" v="2462"/>
          <ac:spMkLst>
            <pc:docMk/>
            <pc:sldMk cId="2113387966" sldId="327"/>
            <ac:spMk id="31" creationId="{F8314C56-5201-0C23-9D8A-F3BD22AD3588}"/>
          </ac:spMkLst>
        </pc:spChg>
        <pc:spChg chg="add mod">
          <ac:chgData name="Juan David Izquierdo Zea" userId="3b7ceba6b29278ad" providerId="LiveId" clId="{F6D5CAF4-BE8E-43AE-AC09-83807B3FAC65}" dt="2022-05-25T23:48:14.072" v="2462"/>
          <ac:spMkLst>
            <pc:docMk/>
            <pc:sldMk cId="2113387966" sldId="327"/>
            <ac:spMk id="33" creationId="{CCBED0D4-2047-C910-F446-B88DDED9F762}"/>
          </ac:spMkLst>
        </pc:spChg>
        <pc:spChg chg="add mod">
          <ac:chgData name="Juan David Izquierdo Zea" userId="3b7ceba6b29278ad" providerId="LiveId" clId="{F6D5CAF4-BE8E-43AE-AC09-83807B3FAC65}" dt="2022-05-25T23:48:14.072" v="2462"/>
          <ac:spMkLst>
            <pc:docMk/>
            <pc:sldMk cId="2113387966" sldId="327"/>
            <ac:spMk id="34" creationId="{6C8EC80B-0D67-3EDC-5B50-927A9E87C7CA}"/>
          </ac:spMkLst>
        </pc:spChg>
        <pc:spChg chg="add mod">
          <ac:chgData name="Juan David Izquierdo Zea" userId="3b7ceba6b29278ad" providerId="LiveId" clId="{F6D5CAF4-BE8E-43AE-AC09-83807B3FAC65}" dt="2022-05-25T23:48:14.072" v="2462"/>
          <ac:spMkLst>
            <pc:docMk/>
            <pc:sldMk cId="2113387966" sldId="327"/>
            <ac:spMk id="35" creationId="{B1E19FAC-22E9-2230-BD35-82A9EADA19D5}"/>
          </ac:spMkLst>
        </pc:spChg>
        <pc:spChg chg="add mod">
          <ac:chgData name="Juan David Izquierdo Zea" userId="3b7ceba6b29278ad" providerId="LiveId" clId="{F6D5CAF4-BE8E-43AE-AC09-83807B3FAC65}" dt="2022-05-25T23:48:14.072" v="2462"/>
          <ac:spMkLst>
            <pc:docMk/>
            <pc:sldMk cId="2113387966" sldId="327"/>
            <ac:spMk id="37" creationId="{C096946D-3CFA-DBF5-1E39-278D554146C8}"/>
          </ac:spMkLst>
        </pc:spChg>
        <pc:spChg chg="add mod">
          <ac:chgData name="Juan David Izquierdo Zea" userId="3b7ceba6b29278ad" providerId="LiveId" clId="{F6D5CAF4-BE8E-43AE-AC09-83807B3FAC65}" dt="2022-05-25T23:48:14.072" v="2462"/>
          <ac:spMkLst>
            <pc:docMk/>
            <pc:sldMk cId="2113387966" sldId="327"/>
            <ac:spMk id="38" creationId="{4311051C-F0DB-09BA-DA0F-E544AE47C886}"/>
          </ac:spMkLst>
        </pc:spChg>
        <pc:spChg chg="add mod">
          <ac:chgData name="Juan David Izquierdo Zea" userId="3b7ceba6b29278ad" providerId="LiveId" clId="{F6D5CAF4-BE8E-43AE-AC09-83807B3FAC65}" dt="2022-05-25T23:48:14.072" v="2462"/>
          <ac:spMkLst>
            <pc:docMk/>
            <pc:sldMk cId="2113387966" sldId="327"/>
            <ac:spMk id="40" creationId="{A03C241B-7B6B-4D1F-E053-28BD13D421F7}"/>
          </ac:spMkLst>
        </pc:spChg>
        <pc:picChg chg="add mod">
          <ac:chgData name="Juan David Izquierdo Zea" userId="3b7ceba6b29278ad" providerId="LiveId" clId="{F6D5CAF4-BE8E-43AE-AC09-83807B3FAC65}" dt="2022-05-25T00:29:57.598" v="19"/>
          <ac:picMkLst>
            <pc:docMk/>
            <pc:sldMk cId="2113387966" sldId="327"/>
            <ac:picMk id="20" creationId="{0AC68EC1-A73C-9F8F-BFF7-3FFE51801D8E}"/>
          </ac:picMkLst>
        </pc:picChg>
        <pc:picChg chg="add mod">
          <ac:chgData name="Juan David Izquierdo Zea" userId="3b7ceba6b29278ad" providerId="LiveId" clId="{F6D5CAF4-BE8E-43AE-AC09-83807B3FAC65}" dt="2022-05-25T00:29:57.598" v="19"/>
          <ac:picMkLst>
            <pc:docMk/>
            <pc:sldMk cId="2113387966" sldId="327"/>
            <ac:picMk id="21" creationId="{85ABADF8-5DB1-30EC-84C7-58DAAEE9250D}"/>
          </ac:picMkLst>
        </pc:picChg>
        <pc:picChg chg="del">
          <ac:chgData name="Juan David Izquierdo Zea" userId="3b7ceba6b29278ad" providerId="LiveId" clId="{F6D5CAF4-BE8E-43AE-AC09-83807B3FAC65}" dt="2022-05-25T00:29:57.241" v="18" actId="478"/>
          <ac:picMkLst>
            <pc:docMk/>
            <pc:sldMk cId="2113387966" sldId="327"/>
            <ac:picMk id="37" creationId="{E9ABD4F9-23D2-F76D-FEA6-0F7434BE5E55}"/>
          </ac:picMkLst>
        </pc:picChg>
        <pc:picChg chg="del">
          <ac:chgData name="Juan David Izquierdo Zea" userId="3b7ceba6b29278ad" providerId="LiveId" clId="{F6D5CAF4-BE8E-43AE-AC09-83807B3FAC65}" dt="2022-05-25T00:29:57.241" v="18" actId="478"/>
          <ac:picMkLst>
            <pc:docMk/>
            <pc:sldMk cId="2113387966" sldId="327"/>
            <ac:picMk id="40" creationId="{ABB14D55-966A-946B-D553-3C142CB9247B}"/>
          </ac:picMkLst>
        </pc:picChg>
        <pc:cxnChg chg="del mod">
          <ac:chgData name="Juan David Izquierdo Zea" userId="3b7ceba6b29278ad" providerId="LiveId" clId="{F6D5CAF4-BE8E-43AE-AC09-83807B3FAC65}" dt="2022-05-25T23:00:02.944" v="1356" actId="478"/>
          <ac:cxnSpMkLst>
            <pc:docMk/>
            <pc:sldMk cId="2113387966" sldId="327"/>
            <ac:cxnSpMk id="5" creationId="{1F00FB53-D929-6A0E-8ADE-E4AC13109408}"/>
          </ac:cxnSpMkLst>
        </pc:cxnChg>
        <pc:cxnChg chg="del mod">
          <ac:chgData name="Juan David Izquierdo Zea" userId="3b7ceba6b29278ad" providerId="LiveId" clId="{F6D5CAF4-BE8E-43AE-AC09-83807B3FAC65}" dt="2022-05-25T23:00:02.944" v="1356" actId="478"/>
          <ac:cxnSpMkLst>
            <pc:docMk/>
            <pc:sldMk cId="2113387966" sldId="327"/>
            <ac:cxnSpMk id="8" creationId="{7A2C500A-19B5-BE89-3531-243D43410346}"/>
          </ac:cxnSpMkLst>
        </pc:cxnChg>
        <pc:cxnChg chg="add mod">
          <ac:chgData name="Juan David Izquierdo Zea" userId="3b7ceba6b29278ad" providerId="LiveId" clId="{F6D5CAF4-BE8E-43AE-AC09-83807B3FAC65}" dt="2022-05-25T23:48:14.072" v="2462"/>
          <ac:cxnSpMkLst>
            <pc:docMk/>
            <pc:sldMk cId="2113387966" sldId="327"/>
            <ac:cxnSpMk id="28" creationId="{E1392153-80ED-5F08-2689-55D1BC06A967}"/>
          </ac:cxnSpMkLst>
        </pc:cxnChg>
        <pc:cxnChg chg="add mod">
          <ac:chgData name="Juan David Izquierdo Zea" userId="3b7ceba6b29278ad" providerId="LiveId" clId="{F6D5CAF4-BE8E-43AE-AC09-83807B3FAC65}" dt="2022-05-25T23:48:14.072" v="2462"/>
          <ac:cxnSpMkLst>
            <pc:docMk/>
            <pc:sldMk cId="2113387966" sldId="327"/>
            <ac:cxnSpMk id="30" creationId="{7ECEDE58-766B-FA3B-3940-BF1FA9C4CF05}"/>
          </ac:cxnSpMkLst>
        </pc:cxnChg>
        <pc:cxnChg chg="add mod">
          <ac:chgData name="Juan David Izquierdo Zea" userId="3b7ceba6b29278ad" providerId="LiveId" clId="{F6D5CAF4-BE8E-43AE-AC09-83807B3FAC65}" dt="2022-05-25T23:48:14.072" v="2462"/>
          <ac:cxnSpMkLst>
            <pc:docMk/>
            <pc:sldMk cId="2113387966" sldId="327"/>
            <ac:cxnSpMk id="36" creationId="{44554F5E-5DED-E40E-8C5E-F123E165BD5F}"/>
          </ac:cxnSpMkLst>
        </pc:cxnChg>
        <pc:cxnChg chg="add mod">
          <ac:chgData name="Juan David Izquierdo Zea" userId="3b7ceba6b29278ad" providerId="LiveId" clId="{F6D5CAF4-BE8E-43AE-AC09-83807B3FAC65}" dt="2022-05-25T23:48:14.072" v="2462"/>
          <ac:cxnSpMkLst>
            <pc:docMk/>
            <pc:sldMk cId="2113387966" sldId="327"/>
            <ac:cxnSpMk id="39" creationId="{0D9787C2-37CF-83A0-83E7-00A76C140F24}"/>
          </ac:cxnSpMkLst>
        </pc:cxnChg>
        <pc:cxnChg chg="add mod">
          <ac:chgData name="Juan David Izquierdo Zea" userId="3b7ceba6b29278ad" providerId="LiveId" clId="{F6D5CAF4-BE8E-43AE-AC09-83807B3FAC65}" dt="2022-05-25T23:48:14.072" v="2462"/>
          <ac:cxnSpMkLst>
            <pc:docMk/>
            <pc:sldMk cId="2113387966" sldId="327"/>
            <ac:cxnSpMk id="41" creationId="{ADCC14EF-907E-A45B-3424-B22C3DFF509B}"/>
          </ac:cxnSpMkLst>
        </pc:cxnChg>
      </pc:sldChg>
      <pc:sldChg chg="addSp delSp modSp add mod">
        <pc:chgData name="Juan David Izquierdo Zea" userId="3b7ceba6b29278ad" providerId="LiveId" clId="{F6D5CAF4-BE8E-43AE-AC09-83807B3FAC65}" dt="2022-05-25T23:16:02.137" v="1985" actId="478"/>
        <pc:sldMkLst>
          <pc:docMk/>
          <pc:sldMk cId="1458590834" sldId="328"/>
        </pc:sldMkLst>
        <pc:spChg chg="mod">
          <ac:chgData name="Juan David Izquierdo Zea" userId="3b7ceba6b29278ad" providerId="LiveId" clId="{F6D5CAF4-BE8E-43AE-AC09-83807B3FAC65}" dt="2022-05-25T22:51:13.682" v="1057" actId="14100"/>
          <ac:spMkLst>
            <pc:docMk/>
            <pc:sldMk cId="1458590834" sldId="328"/>
            <ac:spMk id="2" creationId="{6ADA2689-6B08-BD3E-30A0-31758EB5D2AA}"/>
          </ac:spMkLst>
        </pc:spChg>
        <pc:spChg chg="add mod">
          <ac:chgData name="Juan David Izquierdo Zea" userId="3b7ceba6b29278ad" providerId="LiveId" clId="{F6D5CAF4-BE8E-43AE-AC09-83807B3FAC65}" dt="2022-05-25T23:15:57.631" v="1983" actId="1076"/>
          <ac:spMkLst>
            <pc:docMk/>
            <pc:sldMk cId="1458590834" sldId="328"/>
            <ac:spMk id="5" creationId="{2C4BCC5A-FB08-FC49-E405-3CCB01F8C646}"/>
          </ac:spMkLst>
        </pc:spChg>
        <pc:spChg chg="del mod">
          <ac:chgData name="Juan David Izquierdo Zea" userId="3b7ceba6b29278ad" providerId="LiveId" clId="{F6D5CAF4-BE8E-43AE-AC09-83807B3FAC65}" dt="2022-05-25T21:56:39.194" v="678" actId="478"/>
          <ac:spMkLst>
            <pc:docMk/>
            <pc:sldMk cId="1458590834" sldId="328"/>
            <ac:spMk id="10" creationId="{F3A8D58A-C020-082F-F093-4C6F57DACC90}"/>
          </ac:spMkLst>
        </pc:spChg>
        <pc:spChg chg="add del mod">
          <ac:chgData name="Juan David Izquierdo Zea" userId="3b7ceba6b29278ad" providerId="LiveId" clId="{F6D5CAF4-BE8E-43AE-AC09-83807B3FAC65}" dt="2022-05-25T21:49:38.853" v="392" actId="478"/>
          <ac:spMkLst>
            <pc:docMk/>
            <pc:sldMk cId="1458590834" sldId="328"/>
            <ac:spMk id="11" creationId="{1271B016-EF2C-6B5A-88E7-6F2207B416C3}"/>
          </ac:spMkLst>
        </pc:spChg>
        <pc:spChg chg="add del mod">
          <ac:chgData name="Juan David Izquierdo Zea" userId="3b7ceba6b29278ad" providerId="LiveId" clId="{F6D5CAF4-BE8E-43AE-AC09-83807B3FAC65}" dt="2022-05-25T21:50:31.541" v="411" actId="478"/>
          <ac:spMkLst>
            <pc:docMk/>
            <pc:sldMk cId="1458590834" sldId="328"/>
            <ac:spMk id="12" creationId="{0675ECED-F779-C9BE-8168-DB84ECC5A1C3}"/>
          </ac:spMkLst>
        </pc:spChg>
        <pc:spChg chg="add del mod">
          <ac:chgData name="Juan David Izquierdo Zea" userId="3b7ceba6b29278ad" providerId="LiveId" clId="{F6D5CAF4-BE8E-43AE-AC09-83807B3FAC65}" dt="2022-05-25T21:56:39.194" v="678" actId="478"/>
          <ac:spMkLst>
            <pc:docMk/>
            <pc:sldMk cId="1458590834" sldId="328"/>
            <ac:spMk id="13" creationId="{2C1C66C9-43EB-8D8E-49F9-16566C0004A7}"/>
          </ac:spMkLst>
        </pc:spChg>
        <pc:spChg chg="add del mod">
          <ac:chgData name="Juan David Izquierdo Zea" userId="3b7ceba6b29278ad" providerId="LiveId" clId="{F6D5CAF4-BE8E-43AE-AC09-83807B3FAC65}" dt="2022-05-25T21:56:39.194" v="678" actId="478"/>
          <ac:spMkLst>
            <pc:docMk/>
            <pc:sldMk cId="1458590834" sldId="328"/>
            <ac:spMk id="14" creationId="{012AC3F0-4BC8-FE6D-06E6-FBCDA8A98098}"/>
          </ac:spMkLst>
        </pc:spChg>
        <pc:spChg chg="add mod">
          <ac:chgData name="Juan David Izquierdo Zea" userId="3b7ceba6b29278ad" providerId="LiveId" clId="{F6D5CAF4-BE8E-43AE-AC09-83807B3FAC65}" dt="2022-05-25T22:59:15.777" v="1343" actId="3626"/>
          <ac:spMkLst>
            <pc:docMk/>
            <pc:sldMk cId="1458590834" sldId="328"/>
            <ac:spMk id="15" creationId="{41461940-B70F-E785-F6C2-3608685BBE99}"/>
          </ac:spMkLst>
        </pc:spChg>
        <pc:spChg chg="add mod">
          <ac:chgData name="Juan David Izquierdo Zea" userId="3b7ceba6b29278ad" providerId="LiveId" clId="{F6D5CAF4-BE8E-43AE-AC09-83807B3FAC65}" dt="2022-05-25T22:53:58.062" v="1176" actId="1036"/>
          <ac:spMkLst>
            <pc:docMk/>
            <pc:sldMk cId="1458590834" sldId="328"/>
            <ac:spMk id="16" creationId="{079B9821-14F0-CF96-7E8E-614E60B58B4D}"/>
          </ac:spMkLst>
        </pc:spChg>
        <pc:spChg chg="add mod">
          <ac:chgData name="Juan David Izquierdo Zea" userId="3b7ceba6b29278ad" providerId="LiveId" clId="{F6D5CAF4-BE8E-43AE-AC09-83807B3FAC65}" dt="2022-05-25T22:53:58.062" v="1176" actId="1036"/>
          <ac:spMkLst>
            <pc:docMk/>
            <pc:sldMk cId="1458590834" sldId="328"/>
            <ac:spMk id="17" creationId="{D0F980C8-D865-8261-9BB6-A36642F61337}"/>
          </ac:spMkLst>
        </pc:spChg>
        <pc:spChg chg="add del mod">
          <ac:chgData name="Juan David Izquierdo Zea" userId="3b7ceba6b29278ad" providerId="LiveId" clId="{F6D5CAF4-BE8E-43AE-AC09-83807B3FAC65}" dt="2022-05-25T22:58:08.359" v="1228" actId="478"/>
          <ac:spMkLst>
            <pc:docMk/>
            <pc:sldMk cId="1458590834" sldId="328"/>
            <ac:spMk id="18" creationId="{8CEB8CEB-3C01-1124-7DCD-FFF6612D7FF0}"/>
          </ac:spMkLst>
        </pc:spChg>
        <pc:spChg chg="add del mod">
          <ac:chgData name="Juan David Izquierdo Zea" userId="3b7ceba6b29278ad" providerId="LiveId" clId="{F6D5CAF4-BE8E-43AE-AC09-83807B3FAC65}" dt="2022-05-25T22:58:08.359" v="1228" actId="478"/>
          <ac:spMkLst>
            <pc:docMk/>
            <pc:sldMk cId="1458590834" sldId="328"/>
            <ac:spMk id="19" creationId="{86EBDBE9-5E2A-8672-9B27-D8182510BCE3}"/>
          </ac:spMkLst>
        </pc:spChg>
        <pc:spChg chg="add mod">
          <ac:chgData name="Juan David Izquierdo Zea" userId="3b7ceba6b29278ad" providerId="LiveId" clId="{F6D5CAF4-BE8E-43AE-AC09-83807B3FAC65}" dt="2022-05-25T22:53:58.062" v="1176" actId="1036"/>
          <ac:spMkLst>
            <pc:docMk/>
            <pc:sldMk cId="1458590834" sldId="328"/>
            <ac:spMk id="20" creationId="{62322162-65AD-9547-B1C8-6D11202BFA82}"/>
          </ac:spMkLst>
        </pc:spChg>
        <pc:spChg chg="add mod">
          <ac:chgData name="Juan David Izquierdo Zea" userId="3b7ceba6b29278ad" providerId="LiveId" clId="{F6D5CAF4-BE8E-43AE-AC09-83807B3FAC65}" dt="2022-05-25T22:49:00.084" v="1000" actId="1076"/>
          <ac:spMkLst>
            <pc:docMk/>
            <pc:sldMk cId="1458590834" sldId="328"/>
            <ac:spMk id="24" creationId="{25C989BE-EC01-D20F-F6BB-BF8B2691A58A}"/>
          </ac:spMkLst>
        </pc:spChg>
        <pc:spChg chg="add del mod">
          <ac:chgData name="Juan David Izquierdo Zea" userId="3b7ceba6b29278ad" providerId="LiveId" clId="{F6D5CAF4-BE8E-43AE-AC09-83807B3FAC65}" dt="2022-05-25T22:49:23.783" v="1003" actId="478"/>
          <ac:spMkLst>
            <pc:docMk/>
            <pc:sldMk cId="1458590834" sldId="328"/>
            <ac:spMk id="25" creationId="{B32CB67B-FC3D-985D-2D5E-F1DFDA194AC8}"/>
          </ac:spMkLst>
        </pc:spChg>
        <pc:spChg chg="add mod">
          <ac:chgData name="Juan David Izquierdo Zea" userId="3b7ceba6b29278ad" providerId="LiveId" clId="{F6D5CAF4-BE8E-43AE-AC09-83807B3FAC65}" dt="2022-05-25T22:49:47.257" v="1035" actId="313"/>
          <ac:spMkLst>
            <pc:docMk/>
            <pc:sldMk cId="1458590834" sldId="328"/>
            <ac:spMk id="26" creationId="{18B885EA-228B-2A78-5A34-08D4CF82AF35}"/>
          </ac:spMkLst>
        </pc:spChg>
        <pc:spChg chg="add mod">
          <ac:chgData name="Juan David Izquierdo Zea" userId="3b7ceba6b29278ad" providerId="LiveId" clId="{F6D5CAF4-BE8E-43AE-AC09-83807B3FAC65}" dt="2022-05-25T22:52:07.796" v="1079" actId="208"/>
          <ac:spMkLst>
            <pc:docMk/>
            <pc:sldMk cId="1458590834" sldId="328"/>
            <ac:spMk id="27" creationId="{F7D501F0-F22A-1D95-5672-2F2C3A2D8D30}"/>
          </ac:spMkLst>
        </pc:spChg>
        <pc:spChg chg="add mod">
          <ac:chgData name="Juan David Izquierdo Zea" userId="3b7ceba6b29278ad" providerId="LiveId" clId="{F6D5CAF4-BE8E-43AE-AC09-83807B3FAC65}" dt="2022-05-25T22:52:40.091" v="1083" actId="1076"/>
          <ac:spMkLst>
            <pc:docMk/>
            <pc:sldMk cId="1458590834" sldId="328"/>
            <ac:spMk id="29" creationId="{28DC62C5-AD16-8DEC-69B1-E554B50DA9B7}"/>
          </ac:spMkLst>
        </pc:spChg>
        <pc:spChg chg="del">
          <ac:chgData name="Juan David Izquierdo Zea" userId="3b7ceba6b29278ad" providerId="LiveId" clId="{F6D5CAF4-BE8E-43AE-AC09-83807B3FAC65}" dt="2022-05-25T21:56:39.194" v="678" actId="478"/>
          <ac:spMkLst>
            <pc:docMk/>
            <pc:sldMk cId="1458590834" sldId="328"/>
            <ac:spMk id="32" creationId="{8C5E2960-6511-15BB-DB04-8624584E00E9}"/>
          </ac:spMkLst>
        </pc:spChg>
        <pc:spChg chg="del">
          <ac:chgData name="Juan David Izquierdo Zea" userId="3b7ceba6b29278ad" providerId="LiveId" clId="{F6D5CAF4-BE8E-43AE-AC09-83807B3FAC65}" dt="2022-05-25T21:49:20.272" v="387" actId="478"/>
          <ac:spMkLst>
            <pc:docMk/>
            <pc:sldMk cId="1458590834" sldId="328"/>
            <ac:spMk id="33" creationId="{D909A3CF-2256-7756-4A8B-CD092DE78DA0}"/>
          </ac:spMkLst>
        </pc:spChg>
        <pc:spChg chg="mod">
          <ac:chgData name="Juan David Izquierdo Zea" userId="3b7ceba6b29278ad" providerId="LiveId" clId="{F6D5CAF4-BE8E-43AE-AC09-83807B3FAC65}" dt="2022-05-25T22:54:02.334" v="1177" actId="1076"/>
          <ac:spMkLst>
            <pc:docMk/>
            <pc:sldMk cId="1458590834" sldId="328"/>
            <ac:spMk id="35" creationId="{DA41C099-D8CC-2237-0CA4-6F1C34DF73E2}"/>
          </ac:spMkLst>
        </pc:spChg>
        <pc:spChg chg="del mod">
          <ac:chgData name="Juan David Izquierdo Zea" userId="3b7ceba6b29278ad" providerId="LiveId" clId="{F6D5CAF4-BE8E-43AE-AC09-83807B3FAC65}" dt="2022-05-25T21:56:39.194" v="678" actId="478"/>
          <ac:spMkLst>
            <pc:docMk/>
            <pc:sldMk cId="1458590834" sldId="328"/>
            <ac:spMk id="36" creationId="{9C92C73A-C8FB-003E-BB6A-35B0E996A3E4}"/>
          </ac:spMkLst>
        </pc:spChg>
        <pc:spChg chg="mod">
          <ac:chgData name="Juan David Izquierdo Zea" userId="3b7ceba6b29278ad" providerId="LiveId" clId="{F6D5CAF4-BE8E-43AE-AC09-83807B3FAC65}" dt="2022-05-25T22:48:32.004" v="995" actId="20577"/>
          <ac:spMkLst>
            <pc:docMk/>
            <pc:sldMk cId="1458590834" sldId="328"/>
            <ac:spMk id="38" creationId="{C51E14FA-1AE8-68D9-4C0E-54EFF7C5D737}"/>
          </ac:spMkLst>
        </pc:spChg>
        <pc:spChg chg="add mod">
          <ac:chgData name="Juan David Izquierdo Zea" userId="3b7ceba6b29278ad" providerId="LiveId" clId="{F6D5CAF4-BE8E-43AE-AC09-83807B3FAC65}" dt="2022-05-25T22:53:39.192" v="1162" actId="20577"/>
          <ac:spMkLst>
            <pc:docMk/>
            <pc:sldMk cId="1458590834" sldId="328"/>
            <ac:spMk id="39" creationId="{947ED24A-C090-CB87-C704-245DA76124DD}"/>
          </ac:spMkLst>
        </pc:spChg>
        <pc:spChg chg="add mod">
          <ac:chgData name="Juan David Izquierdo Zea" userId="3b7ceba6b29278ad" providerId="LiveId" clId="{F6D5CAF4-BE8E-43AE-AC09-83807B3FAC65}" dt="2022-05-25T22:58:08.690" v="1229"/>
          <ac:spMkLst>
            <pc:docMk/>
            <pc:sldMk cId="1458590834" sldId="328"/>
            <ac:spMk id="40" creationId="{9F643A59-ACE0-C14C-32E5-0ECA893C091E}"/>
          </ac:spMkLst>
        </pc:spChg>
        <pc:spChg chg="add mod">
          <ac:chgData name="Juan David Izquierdo Zea" userId="3b7ceba6b29278ad" providerId="LiveId" clId="{F6D5CAF4-BE8E-43AE-AC09-83807B3FAC65}" dt="2022-05-25T22:58:08.690" v="1229"/>
          <ac:spMkLst>
            <pc:docMk/>
            <pc:sldMk cId="1458590834" sldId="328"/>
            <ac:spMk id="41" creationId="{9EED85AE-37AC-A0FB-5DE4-743A3EBB0634}"/>
          </ac:spMkLst>
        </pc:spChg>
        <pc:spChg chg="add del mod">
          <ac:chgData name="Juan David Izquierdo Zea" userId="3b7ceba6b29278ad" providerId="LiveId" clId="{F6D5CAF4-BE8E-43AE-AC09-83807B3FAC65}" dt="2022-05-25T23:16:02.137" v="1985" actId="478"/>
          <ac:spMkLst>
            <pc:docMk/>
            <pc:sldMk cId="1458590834" sldId="328"/>
            <ac:spMk id="42" creationId="{8DC03D87-C181-977E-5C2A-4B0FA9A22FA0}"/>
          </ac:spMkLst>
        </pc:spChg>
        <pc:cxnChg chg="add mod">
          <ac:chgData name="Juan David Izquierdo Zea" userId="3b7ceba6b29278ad" providerId="LiveId" clId="{F6D5CAF4-BE8E-43AE-AC09-83807B3FAC65}" dt="2022-05-25T22:53:58.062" v="1176" actId="1036"/>
          <ac:cxnSpMkLst>
            <pc:docMk/>
            <pc:sldMk cId="1458590834" sldId="328"/>
            <ac:cxnSpMk id="4" creationId="{5DA3FB63-A268-71E1-B82C-48FA8A8B1E7A}"/>
          </ac:cxnSpMkLst>
        </pc:cxnChg>
        <pc:cxnChg chg="add mod">
          <ac:chgData name="Juan David Izquierdo Zea" userId="3b7ceba6b29278ad" providerId="LiveId" clId="{F6D5CAF4-BE8E-43AE-AC09-83807B3FAC65}" dt="2022-05-25T22:52:43.095" v="1084" actId="14100"/>
          <ac:cxnSpMkLst>
            <pc:docMk/>
            <pc:sldMk cId="1458590834" sldId="328"/>
            <ac:cxnSpMk id="28" creationId="{9FD90510-116B-74F6-492B-14FA7BF265D9}"/>
          </ac:cxnSpMkLst>
        </pc:cxnChg>
        <pc:cxnChg chg="add mod">
          <ac:chgData name="Juan David Izquierdo Zea" userId="3b7ceba6b29278ad" providerId="LiveId" clId="{F6D5CAF4-BE8E-43AE-AC09-83807B3FAC65}" dt="2022-05-25T22:53:34.675" v="1142" actId="20577"/>
          <ac:cxnSpMkLst>
            <pc:docMk/>
            <pc:sldMk cId="1458590834" sldId="328"/>
            <ac:cxnSpMk id="34" creationId="{FAC21854-4C27-9F0D-0F62-CE25EE59DA57}"/>
          </ac:cxnSpMkLst>
        </pc:cxnChg>
        <pc:cxnChg chg="del">
          <ac:chgData name="Juan David Izquierdo Zea" userId="3b7ceba6b29278ad" providerId="LiveId" clId="{F6D5CAF4-BE8E-43AE-AC09-83807B3FAC65}" dt="2022-05-25T21:58:13.173" v="731" actId="478"/>
          <ac:cxnSpMkLst>
            <pc:docMk/>
            <pc:sldMk cId="1458590834" sldId="328"/>
            <ac:cxnSpMk id="37" creationId="{BDACE168-DED4-6ACB-D59F-1392A7C80B50}"/>
          </ac:cxnSpMkLst>
        </pc:cxnChg>
      </pc:sldChg>
      <pc:sldChg chg="del">
        <pc:chgData name="Juan David Izquierdo Zea" userId="3b7ceba6b29278ad" providerId="LiveId" clId="{F6D5CAF4-BE8E-43AE-AC09-83807B3FAC65}" dt="2022-05-25T00:32:28.564" v="78" actId="47"/>
        <pc:sldMkLst>
          <pc:docMk/>
          <pc:sldMk cId="3209462559" sldId="328"/>
        </pc:sldMkLst>
      </pc:sldChg>
      <pc:sldChg chg="addSp delSp modSp add del mod">
        <pc:chgData name="Juan David Izquierdo Zea" userId="3b7ceba6b29278ad" providerId="LiveId" clId="{F6D5CAF4-BE8E-43AE-AC09-83807B3FAC65}" dt="2022-05-25T22:59:27.039" v="1344" actId="47"/>
        <pc:sldMkLst>
          <pc:docMk/>
          <pc:sldMk cId="2053203922" sldId="329"/>
        </pc:sldMkLst>
        <pc:spChg chg="add mod">
          <ac:chgData name="Juan David Izquierdo Zea" userId="3b7ceba6b29278ad" providerId="LiveId" clId="{F6D5CAF4-BE8E-43AE-AC09-83807B3FAC65}" dt="2022-05-25T21:55:23.768" v="649" actId="20577"/>
          <ac:spMkLst>
            <pc:docMk/>
            <pc:sldMk cId="2053203922" sldId="329"/>
            <ac:spMk id="12" creationId="{B120199F-3E6C-3266-9FB4-C85699C12FCE}"/>
          </ac:spMkLst>
        </pc:spChg>
        <pc:spChg chg="mod">
          <ac:chgData name="Juan David Izquierdo Zea" userId="3b7ceba6b29278ad" providerId="LiveId" clId="{F6D5CAF4-BE8E-43AE-AC09-83807B3FAC65}" dt="2022-05-25T21:55:56.745" v="659" actId="1036"/>
          <ac:spMkLst>
            <pc:docMk/>
            <pc:sldMk cId="2053203922" sldId="329"/>
            <ac:spMk id="13" creationId="{2C1C66C9-43EB-8D8E-49F9-16566C0004A7}"/>
          </ac:spMkLst>
        </pc:spChg>
        <pc:spChg chg="mod">
          <ac:chgData name="Juan David Izquierdo Zea" userId="3b7ceba6b29278ad" providerId="LiveId" clId="{F6D5CAF4-BE8E-43AE-AC09-83807B3FAC65}" dt="2022-05-25T21:55:56.745" v="659" actId="1036"/>
          <ac:spMkLst>
            <pc:docMk/>
            <pc:sldMk cId="2053203922" sldId="329"/>
            <ac:spMk id="14" creationId="{012AC3F0-4BC8-FE6D-06E6-FBCDA8A98098}"/>
          </ac:spMkLst>
        </pc:spChg>
        <pc:spChg chg="add mod">
          <ac:chgData name="Juan David Izquierdo Zea" userId="3b7ceba6b29278ad" providerId="LiveId" clId="{F6D5CAF4-BE8E-43AE-AC09-83807B3FAC65}" dt="2022-05-25T22:00:30.374" v="927" actId="20577"/>
          <ac:spMkLst>
            <pc:docMk/>
            <pc:sldMk cId="2053203922" sldId="329"/>
            <ac:spMk id="16" creationId="{65411E6D-9CDE-8AD5-DBB4-0FFFD7E2C687}"/>
          </ac:spMkLst>
        </pc:spChg>
        <pc:spChg chg="add mod">
          <ac:chgData name="Juan David Izquierdo Zea" userId="3b7ceba6b29278ad" providerId="LiveId" clId="{F6D5CAF4-BE8E-43AE-AC09-83807B3FAC65}" dt="2022-05-25T22:50:03.758" v="1038" actId="1076"/>
          <ac:spMkLst>
            <pc:docMk/>
            <pc:sldMk cId="2053203922" sldId="329"/>
            <ac:spMk id="17" creationId="{3733041F-D004-018B-623B-423875FE31D0}"/>
          </ac:spMkLst>
        </pc:spChg>
        <pc:spChg chg="add mod">
          <ac:chgData name="Juan David Izquierdo Zea" userId="3b7ceba6b29278ad" providerId="LiveId" clId="{F6D5CAF4-BE8E-43AE-AC09-83807B3FAC65}" dt="2022-05-25T22:50:06.788" v="1040" actId="1076"/>
          <ac:spMkLst>
            <pc:docMk/>
            <pc:sldMk cId="2053203922" sldId="329"/>
            <ac:spMk id="18" creationId="{C7C244A7-A3FF-1F15-26AF-20B1C53A6B42}"/>
          </ac:spMkLst>
        </pc:spChg>
        <pc:spChg chg="mod">
          <ac:chgData name="Juan David Izquierdo Zea" userId="3b7ceba6b29278ad" providerId="LiveId" clId="{F6D5CAF4-BE8E-43AE-AC09-83807B3FAC65}" dt="2022-05-25T21:57:37.496" v="730" actId="20577"/>
          <ac:spMkLst>
            <pc:docMk/>
            <pc:sldMk cId="2053203922" sldId="329"/>
            <ac:spMk id="32" creationId="{8C5E2960-6511-15BB-DB04-8624584E00E9}"/>
          </ac:spMkLst>
        </pc:spChg>
        <pc:spChg chg="mod">
          <ac:chgData name="Juan David Izquierdo Zea" userId="3b7ceba6b29278ad" providerId="LiveId" clId="{F6D5CAF4-BE8E-43AE-AC09-83807B3FAC65}" dt="2022-05-25T21:56:15.246" v="677" actId="6549"/>
          <ac:spMkLst>
            <pc:docMk/>
            <pc:sldMk cId="2053203922" sldId="329"/>
            <ac:spMk id="36" creationId="{9C92C73A-C8FB-003E-BB6A-35B0E996A3E4}"/>
          </ac:spMkLst>
        </pc:spChg>
        <pc:cxnChg chg="add mod">
          <ac:chgData name="Juan David Izquierdo Zea" userId="3b7ceba6b29278ad" providerId="LiveId" clId="{F6D5CAF4-BE8E-43AE-AC09-83807B3FAC65}" dt="2022-05-25T22:00:09.918" v="867" actId="1076"/>
          <ac:cxnSpMkLst>
            <pc:docMk/>
            <pc:sldMk cId="2053203922" sldId="329"/>
            <ac:cxnSpMk id="15" creationId="{537F70C6-AA2A-1FCA-D40A-30494FF64F2E}"/>
          </ac:cxnSpMkLst>
        </pc:cxnChg>
        <pc:cxnChg chg="add mod">
          <ac:chgData name="Juan David Izquierdo Zea" userId="3b7ceba6b29278ad" providerId="LiveId" clId="{F6D5CAF4-BE8E-43AE-AC09-83807B3FAC65}" dt="2022-05-25T22:50:12.306" v="1043" actId="14100"/>
          <ac:cxnSpMkLst>
            <pc:docMk/>
            <pc:sldMk cId="2053203922" sldId="329"/>
            <ac:cxnSpMk id="19" creationId="{B64C9933-7840-9296-CD9B-D891A0F8F5DE}"/>
          </ac:cxnSpMkLst>
        </pc:cxnChg>
        <pc:cxnChg chg="add mod">
          <ac:chgData name="Juan David Izquierdo Zea" userId="3b7ceba6b29278ad" providerId="LiveId" clId="{F6D5CAF4-BE8E-43AE-AC09-83807B3FAC65}" dt="2022-05-25T22:50:17.249" v="1046" actId="14100"/>
          <ac:cxnSpMkLst>
            <pc:docMk/>
            <pc:sldMk cId="2053203922" sldId="329"/>
            <ac:cxnSpMk id="20" creationId="{E182BD01-7EAF-7C72-177F-8C057EC51AFA}"/>
          </ac:cxnSpMkLst>
        </pc:cxnChg>
        <pc:cxnChg chg="del">
          <ac:chgData name="Juan David Izquierdo Zea" userId="3b7ceba6b29278ad" providerId="LiveId" clId="{F6D5CAF4-BE8E-43AE-AC09-83807B3FAC65}" dt="2022-05-25T21:58:18.765" v="732" actId="478"/>
          <ac:cxnSpMkLst>
            <pc:docMk/>
            <pc:sldMk cId="2053203922" sldId="329"/>
            <ac:cxnSpMk id="37" creationId="{BDACE168-DED4-6ACB-D59F-1392A7C80B50}"/>
          </ac:cxnSpMkLst>
        </pc:cxnChg>
      </pc:sldChg>
      <pc:sldChg chg="delSp add del mod">
        <pc:chgData name="Juan David Izquierdo Zea" userId="3b7ceba6b29278ad" providerId="LiveId" clId="{F6D5CAF4-BE8E-43AE-AC09-83807B3FAC65}" dt="2022-05-25T23:41:53.174" v="2360" actId="47"/>
        <pc:sldMkLst>
          <pc:docMk/>
          <pc:sldMk cId="1945600928" sldId="330"/>
        </pc:sldMkLst>
        <pc:spChg chg="del">
          <ac:chgData name="Juan David Izquierdo Zea" userId="3b7ceba6b29278ad" providerId="LiveId" clId="{F6D5CAF4-BE8E-43AE-AC09-83807B3FAC65}" dt="2022-05-25T22:01:39.437" v="930" actId="478"/>
          <ac:spMkLst>
            <pc:docMk/>
            <pc:sldMk cId="1945600928" sldId="330"/>
            <ac:spMk id="38" creationId="{C51E14FA-1AE8-68D9-4C0E-54EFF7C5D737}"/>
          </ac:spMkLst>
        </pc:spChg>
      </pc:sldChg>
      <pc:sldChg chg="modSp add del mod">
        <pc:chgData name="Juan David Izquierdo Zea" userId="3b7ceba6b29278ad" providerId="LiveId" clId="{F6D5CAF4-BE8E-43AE-AC09-83807B3FAC65}" dt="2022-05-25T23:41:55.066" v="2361" actId="47"/>
        <pc:sldMkLst>
          <pc:docMk/>
          <pc:sldMk cId="1027591196" sldId="331"/>
        </pc:sldMkLst>
        <pc:spChg chg="mod">
          <ac:chgData name="Juan David Izquierdo Zea" userId="3b7ceba6b29278ad" providerId="LiveId" clId="{F6D5CAF4-BE8E-43AE-AC09-83807B3FAC65}" dt="2022-05-25T22:01:58.938" v="958" actId="20577"/>
          <ac:spMkLst>
            <pc:docMk/>
            <pc:sldMk cId="1027591196" sldId="331"/>
            <ac:spMk id="32" creationId="{8C5E2960-6511-15BB-DB04-8624584E00E9}"/>
          </ac:spMkLst>
        </pc:spChg>
      </pc:sldChg>
      <pc:sldChg chg="modSp add del mod">
        <pc:chgData name="Juan David Izquierdo Zea" userId="3b7ceba6b29278ad" providerId="LiveId" clId="{F6D5CAF4-BE8E-43AE-AC09-83807B3FAC65}" dt="2022-05-25T23:41:56.386" v="2362" actId="47"/>
        <pc:sldMkLst>
          <pc:docMk/>
          <pc:sldMk cId="1194739689" sldId="332"/>
        </pc:sldMkLst>
        <pc:spChg chg="mod">
          <ac:chgData name="Juan David Izquierdo Zea" userId="3b7ceba6b29278ad" providerId="LiveId" clId="{F6D5CAF4-BE8E-43AE-AC09-83807B3FAC65}" dt="2022-05-25T22:02:18.686" v="969" actId="20577"/>
          <ac:spMkLst>
            <pc:docMk/>
            <pc:sldMk cId="1194739689" sldId="332"/>
            <ac:spMk id="13" creationId="{2C1C66C9-43EB-8D8E-49F9-16566C0004A7}"/>
          </ac:spMkLst>
        </pc:spChg>
        <pc:spChg chg="mod">
          <ac:chgData name="Juan David Izquierdo Zea" userId="3b7ceba6b29278ad" providerId="LiveId" clId="{F6D5CAF4-BE8E-43AE-AC09-83807B3FAC65}" dt="2022-05-25T22:03:31.973" v="982" actId="1076"/>
          <ac:spMkLst>
            <pc:docMk/>
            <pc:sldMk cId="1194739689" sldId="332"/>
            <ac:spMk id="35" creationId="{DA41C099-D8CC-2237-0CA4-6F1C34DF73E2}"/>
          </ac:spMkLst>
        </pc:spChg>
      </pc:sldChg>
      <pc:sldChg chg="addSp modSp add mod">
        <pc:chgData name="Juan David Izquierdo Zea" userId="3b7ceba6b29278ad" providerId="LiveId" clId="{F6D5CAF4-BE8E-43AE-AC09-83807B3FAC65}" dt="2022-05-25T23:58:09.691" v="2655"/>
        <pc:sldMkLst>
          <pc:docMk/>
          <pc:sldMk cId="752693922" sldId="333"/>
        </pc:sldMkLst>
        <pc:spChg chg="add mod">
          <ac:chgData name="Juan David Izquierdo Zea" userId="3b7ceba6b29278ad" providerId="LiveId" clId="{F6D5CAF4-BE8E-43AE-AC09-83807B3FAC65}" dt="2022-05-25T23:56:19.612" v="2624"/>
          <ac:spMkLst>
            <pc:docMk/>
            <pc:sldMk cId="752693922" sldId="333"/>
            <ac:spMk id="16" creationId="{FB4D1B9E-2455-21BF-B587-001017FD8055}"/>
          </ac:spMkLst>
        </pc:spChg>
        <pc:spChg chg="add mod">
          <ac:chgData name="Juan David Izquierdo Zea" userId="3b7ceba6b29278ad" providerId="LiveId" clId="{F6D5CAF4-BE8E-43AE-AC09-83807B3FAC65}" dt="2022-05-25T23:58:09.691" v="2655"/>
          <ac:spMkLst>
            <pc:docMk/>
            <pc:sldMk cId="752693922" sldId="333"/>
            <ac:spMk id="18" creationId="{7FB39946-6F73-C587-4148-92665B83842D}"/>
          </ac:spMkLst>
        </pc:spChg>
        <pc:spChg chg="add mod">
          <ac:chgData name="Juan David Izquierdo Zea" userId="3b7ceba6b29278ad" providerId="LiveId" clId="{F6D5CAF4-BE8E-43AE-AC09-83807B3FAC65}" dt="2022-05-25T23:58:09.691" v="2655"/>
          <ac:spMkLst>
            <pc:docMk/>
            <pc:sldMk cId="752693922" sldId="333"/>
            <ac:spMk id="20" creationId="{25C297D5-B3E5-73C8-E97B-85234B7DC6D6}"/>
          </ac:spMkLst>
        </pc:spChg>
        <pc:spChg chg="add mod">
          <ac:chgData name="Juan David Izquierdo Zea" userId="3b7ceba6b29278ad" providerId="LiveId" clId="{F6D5CAF4-BE8E-43AE-AC09-83807B3FAC65}" dt="2022-05-25T23:58:09.691" v="2655"/>
          <ac:spMkLst>
            <pc:docMk/>
            <pc:sldMk cId="752693922" sldId="333"/>
            <ac:spMk id="26" creationId="{850BFEFF-9E1F-40D4-2BCD-A61AFD32C452}"/>
          </ac:spMkLst>
        </pc:spChg>
        <pc:spChg chg="add mod">
          <ac:chgData name="Juan David Izquierdo Zea" userId="3b7ceba6b29278ad" providerId="LiveId" clId="{F6D5CAF4-BE8E-43AE-AC09-83807B3FAC65}" dt="2022-05-25T23:58:09.691" v="2655"/>
          <ac:spMkLst>
            <pc:docMk/>
            <pc:sldMk cId="752693922" sldId="333"/>
            <ac:spMk id="34" creationId="{432ED13A-29DF-8020-0E7F-D4383F341211}"/>
          </ac:spMkLst>
        </pc:spChg>
        <pc:spChg chg="add mod">
          <ac:chgData name="Juan David Izquierdo Zea" userId="3b7ceba6b29278ad" providerId="LiveId" clId="{F6D5CAF4-BE8E-43AE-AC09-83807B3FAC65}" dt="2022-05-25T23:58:09.691" v="2655"/>
          <ac:spMkLst>
            <pc:docMk/>
            <pc:sldMk cId="752693922" sldId="333"/>
            <ac:spMk id="35" creationId="{B3018D8A-33E4-2E3E-5141-B49D272C8346}"/>
          </ac:spMkLst>
        </pc:spChg>
        <pc:picChg chg="mod">
          <ac:chgData name="Juan David Izquierdo Zea" userId="3b7ceba6b29278ad" providerId="LiveId" clId="{F6D5CAF4-BE8E-43AE-AC09-83807B3FAC65}" dt="2022-05-25T23:44:35.805" v="2440" actId="3626"/>
          <ac:picMkLst>
            <pc:docMk/>
            <pc:sldMk cId="752693922" sldId="333"/>
            <ac:picMk id="13" creationId="{4DBAC89D-1439-6102-8747-B360DAE1A9F1}"/>
          </ac:picMkLst>
        </pc:picChg>
        <pc:picChg chg="mod">
          <ac:chgData name="Juan David Izquierdo Zea" userId="3b7ceba6b29278ad" providerId="LiveId" clId="{F6D5CAF4-BE8E-43AE-AC09-83807B3FAC65}" dt="2022-05-25T23:44:31.163" v="2439"/>
          <ac:picMkLst>
            <pc:docMk/>
            <pc:sldMk cId="752693922" sldId="333"/>
            <ac:picMk id="24" creationId="{9559E9B2-247E-5E12-8AB0-E4F04D6F7A34}"/>
          </ac:picMkLst>
        </pc:picChg>
        <pc:cxnChg chg="add mod">
          <ac:chgData name="Juan David Izquierdo Zea" userId="3b7ceba6b29278ad" providerId="LiveId" clId="{F6D5CAF4-BE8E-43AE-AC09-83807B3FAC65}" dt="2022-05-25T23:58:09.691" v="2655"/>
          <ac:cxnSpMkLst>
            <pc:docMk/>
            <pc:sldMk cId="752693922" sldId="333"/>
            <ac:cxnSpMk id="17" creationId="{7D7E8439-DC88-CA45-12D6-558B2C67B109}"/>
          </ac:cxnSpMkLst>
        </pc:cxnChg>
        <pc:cxnChg chg="add mod">
          <ac:chgData name="Juan David Izquierdo Zea" userId="3b7ceba6b29278ad" providerId="LiveId" clId="{F6D5CAF4-BE8E-43AE-AC09-83807B3FAC65}" dt="2022-05-25T23:58:09.691" v="2655"/>
          <ac:cxnSpMkLst>
            <pc:docMk/>
            <pc:sldMk cId="752693922" sldId="333"/>
            <ac:cxnSpMk id="19" creationId="{0944BB26-0001-4AC9-2E29-7D3F318B431B}"/>
          </ac:cxnSpMkLst>
        </pc:cxnChg>
        <pc:cxnChg chg="add mod">
          <ac:chgData name="Juan David Izquierdo Zea" userId="3b7ceba6b29278ad" providerId="LiveId" clId="{F6D5CAF4-BE8E-43AE-AC09-83807B3FAC65}" dt="2022-05-25T23:58:09.691" v="2655"/>
          <ac:cxnSpMkLst>
            <pc:docMk/>
            <pc:sldMk cId="752693922" sldId="333"/>
            <ac:cxnSpMk id="21" creationId="{C81BD219-14CE-F5B5-4D6E-C7919B31BB7B}"/>
          </ac:cxnSpMkLst>
        </pc:cxnChg>
        <pc:cxnChg chg="add mod">
          <ac:chgData name="Juan David Izquierdo Zea" userId="3b7ceba6b29278ad" providerId="LiveId" clId="{F6D5CAF4-BE8E-43AE-AC09-83807B3FAC65}" dt="2022-05-25T23:58:09.691" v="2655"/>
          <ac:cxnSpMkLst>
            <pc:docMk/>
            <pc:sldMk cId="752693922" sldId="333"/>
            <ac:cxnSpMk id="22" creationId="{69D13B7F-0B75-1770-586D-CB778E0D2BB0}"/>
          </ac:cxnSpMkLst>
        </pc:cxnChg>
        <pc:cxnChg chg="add mod">
          <ac:chgData name="Juan David Izquierdo Zea" userId="3b7ceba6b29278ad" providerId="LiveId" clId="{F6D5CAF4-BE8E-43AE-AC09-83807B3FAC65}" dt="2022-05-25T23:58:09.691" v="2655"/>
          <ac:cxnSpMkLst>
            <pc:docMk/>
            <pc:sldMk cId="752693922" sldId="333"/>
            <ac:cxnSpMk id="23" creationId="{BBB60A0C-F7E6-211D-7A84-FC5D353B6CA1}"/>
          </ac:cxnSpMkLst>
        </pc:cxnChg>
        <pc:cxnChg chg="add mod">
          <ac:chgData name="Juan David Izquierdo Zea" userId="3b7ceba6b29278ad" providerId="LiveId" clId="{F6D5CAF4-BE8E-43AE-AC09-83807B3FAC65}" dt="2022-05-25T23:58:09.691" v="2655"/>
          <ac:cxnSpMkLst>
            <pc:docMk/>
            <pc:sldMk cId="752693922" sldId="333"/>
            <ac:cxnSpMk id="25" creationId="{0B17D236-3A09-90B7-76B6-A2482BD6DE77}"/>
          </ac:cxnSpMkLst>
        </pc:cxnChg>
        <pc:cxnChg chg="add mod">
          <ac:chgData name="Juan David Izquierdo Zea" userId="3b7ceba6b29278ad" providerId="LiveId" clId="{F6D5CAF4-BE8E-43AE-AC09-83807B3FAC65}" dt="2022-05-25T23:58:09.691" v="2655"/>
          <ac:cxnSpMkLst>
            <pc:docMk/>
            <pc:sldMk cId="752693922" sldId="333"/>
            <ac:cxnSpMk id="27" creationId="{3955760C-DF51-7272-FE94-B2853F4CA902}"/>
          </ac:cxnSpMkLst>
        </pc:cxnChg>
        <pc:cxnChg chg="add mod">
          <ac:chgData name="Juan David Izquierdo Zea" userId="3b7ceba6b29278ad" providerId="LiveId" clId="{F6D5CAF4-BE8E-43AE-AC09-83807B3FAC65}" dt="2022-05-25T23:58:09.691" v="2655"/>
          <ac:cxnSpMkLst>
            <pc:docMk/>
            <pc:sldMk cId="752693922" sldId="333"/>
            <ac:cxnSpMk id="28" creationId="{1B8DB9A5-4687-349D-CA4E-6AACDC00746D}"/>
          </ac:cxnSpMkLst>
        </pc:cxnChg>
      </pc:sldChg>
      <pc:sldChg chg="add del">
        <pc:chgData name="Juan David Izquierdo Zea" userId="3b7ceba6b29278ad" providerId="LiveId" clId="{F6D5CAF4-BE8E-43AE-AC09-83807B3FAC65}" dt="2022-05-25T22:59:00.637" v="1342" actId="47"/>
        <pc:sldMkLst>
          <pc:docMk/>
          <pc:sldMk cId="3823186326" sldId="334"/>
        </pc:sldMkLst>
      </pc:sldChg>
      <pc:sldChg chg="addSp delSp modSp add mod">
        <pc:chgData name="Juan David Izquierdo Zea" userId="3b7ceba6b29278ad" providerId="LiveId" clId="{F6D5CAF4-BE8E-43AE-AC09-83807B3FAC65}" dt="2022-05-25T23:40:53.709" v="2358"/>
        <pc:sldMkLst>
          <pc:docMk/>
          <pc:sldMk cId="2282575041" sldId="335"/>
        </pc:sldMkLst>
        <pc:spChg chg="mod">
          <ac:chgData name="Juan David Izquierdo Zea" userId="3b7ceba6b29278ad" providerId="LiveId" clId="{F6D5CAF4-BE8E-43AE-AC09-83807B3FAC65}" dt="2022-05-25T23:40:53.709" v="2358"/>
          <ac:spMkLst>
            <pc:docMk/>
            <pc:sldMk cId="2282575041" sldId="335"/>
            <ac:spMk id="15" creationId="{41461940-B70F-E785-F6C2-3608685BBE99}"/>
          </ac:spMkLst>
        </pc:spChg>
        <pc:spChg chg="mod">
          <ac:chgData name="Juan David Izquierdo Zea" userId="3b7ceba6b29278ad" providerId="LiveId" clId="{F6D5CAF4-BE8E-43AE-AC09-83807B3FAC65}" dt="2022-05-25T22:55:59.773" v="1181" actId="3626"/>
          <ac:spMkLst>
            <pc:docMk/>
            <pc:sldMk cId="2282575041" sldId="335"/>
            <ac:spMk id="16" creationId="{079B9821-14F0-CF96-7E8E-614E60B58B4D}"/>
          </ac:spMkLst>
        </pc:spChg>
        <pc:spChg chg="del">
          <ac:chgData name="Juan David Izquierdo Zea" userId="3b7ceba6b29278ad" providerId="LiveId" clId="{F6D5CAF4-BE8E-43AE-AC09-83807B3FAC65}" dt="2022-05-25T22:57:59.857" v="1226" actId="478"/>
          <ac:spMkLst>
            <pc:docMk/>
            <pc:sldMk cId="2282575041" sldId="335"/>
            <ac:spMk id="18" creationId="{8CEB8CEB-3C01-1124-7DCD-FFF6612D7FF0}"/>
          </ac:spMkLst>
        </pc:spChg>
        <pc:spChg chg="del">
          <ac:chgData name="Juan David Izquierdo Zea" userId="3b7ceba6b29278ad" providerId="LiveId" clId="{F6D5CAF4-BE8E-43AE-AC09-83807B3FAC65}" dt="2022-05-25T22:57:59.857" v="1226" actId="478"/>
          <ac:spMkLst>
            <pc:docMk/>
            <pc:sldMk cId="2282575041" sldId="335"/>
            <ac:spMk id="19" creationId="{86EBDBE9-5E2A-8672-9B27-D8182510BCE3}"/>
          </ac:spMkLst>
        </pc:spChg>
        <pc:spChg chg="add mod">
          <ac:chgData name="Juan David Izquierdo Zea" userId="3b7ceba6b29278ad" providerId="LiveId" clId="{F6D5CAF4-BE8E-43AE-AC09-83807B3FAC65}" dt="2022-05-25T22:58:00.158" v="1227"/>
          <ac:spMkLst>
            <pc:docMk/>
            <pc:sldMk cId="2282575041" sldId="335"/>
            <ac:spMk id="21" creationId="{230DE20B-6AD9-471A-F15A-C122FB4086E9}"/>
          </ac:spMkLst>
        </pc:spChg>
        <pc:spChg chg="add mod">
          <ac:chgData name="Juan David Izquierdo Zea" userId="3b7ceba6b29278ad" providerId="LiveId" clId="{F6D5CAF4-BE8E-43AE-AC09-83807B3FAC65}" dt="2022-05-25T22:58:00.158" v="1227"/>
          <ac:spMkLst>
            <pc:docMk/>
            <pc:sldMk cId="2282575041" sldId="335"/>
            <ac:spMk id="22" creationId="{7F0E60A4-87D0-3DFE-DDBD-D66BE97EFF8C}"/>
          </ac:spMkLst>
        </pc:spChg>
      </pc:sldChg>
      <pc:sldChg chg="addSp delSp modSp add mod">
        <pc:chgData name="Juan David Izquierdo Zea" userId="3b7ceba6b29278ad" providerId="LiveId" clId="{F6D5CAF4-BE8E-43AE-AC09-83807B3FAC65}" dt="2022-05-25T23:41:13.668" v="2359"/>
        <pc:sldMkLst>
          <pc:docMk/>
          <pc:sldMk cId="2219800431" sldId="336"/>
        </pc:sldMkLst>
        <pc:spChg chg="mod">
          <ac:chgData name="Juan David Izquierdo Zea" userId="3b7ceba6b29278ad" providerId="LiveId" clId="{F6D5CAF4-BE8E-43AE-AC09-83807B3FAC65}" dt="2022-05-25T22:56:44.923" v="1206" actId="20577"/>
          <ac:spMkLst>
            <pc:docMk/>
            <pc:sldMk cId="2219800431" sldId="336"/>
            <ac:spMk id="15" creationId="{41461940-B70F-E785-F6C2-3608685BBE99}"/>
          </ac:spMkLst>
        </pc:spChg>
        <pc:spChg chg="mod">
          <ac:chgData name="Juan David Izquierdo Zea" userId="3b7ceba6b29278ad" providerId="LiveId" clId="{F6D5CAF4-BE8E-43AE-AC09-83807B3FAC65}" dt="2022-05-25T23:41:13.668" v="2359"/>
          <ac:spMkLst>
            <pc:docMk/>
            <pc:sldMk cId="2219800431" sldId="336"/>
            <ac:spMk id="17" creationId="{D0F980C8-D865-8261-9BB6-A36642F61337}"/>
          </ac:spMkLst>
        </pc:spChg>
        <pc:spChg chg="del">
          <ac:chgData name="Juan David Izquierdo Zea" userId="3b7ceba6b29278ad" providerId="LiveId" clId="{F6D5CAF4-BE8E-43AE-AC09-83807B3FAC65}" dt="2022-05-25T22:57:54.544" v="1224" actId="478"/>
          <ac:spMkLst>
            <pc:docMk/>
            <pc:sldMk cId="2219800431" sldId="336"/>
            <ac:spMk id="18" creationId="{8CEB8CEB-3C01-1124-7DCD-FFF6612D7FF0}"/>
          </ac:spMkLst>
        </pc:spChg>
        <pc:spChg chg="del">
          <ac:chgData name="Juan David Izquierdo Zea" userId="3b7ceba6b29278ad" providerId="LiveId" clId="{F6D5CAF4-BE8E-43AE-AC09-83807B3FAC65}" dt="2022-05-25T22:57:54.544" v="1224" actId="478"/>
          <ac:spMkLst>
            <pc:docMk/>
            <pc:sldMk cId="2219800431" sldId="336"/>
            <ac:spMk id="19" creationId="{86EBDBE9-5E2A-8672-9B27-D8182510BCE3}"/>
          </ac:spMkLst>
        </pc:spChg>
        <pc:spChg chg="add mod">
          <ac:chgData name="Juan David Izquierdo Zea" userId="3b7ceba6b29278ad" providerId="LiveId" clId="{F6D5CAF4-BE8E-43AE-AC09-83807B3FAC65}" dt="2022-05-25T22:57:54.860" v="1225"/>
          <ac:spMkLst>
            <pc:docMk/>
            <pc:sldMk cId="2219800431" sldId="336"/>
            <ac:spMk id="21" creationId="{3D1D4A3C-3EC7-9EBA-2C9C-F28DBA390AC1}"/>
          </ac:spMkLst>
        </pc:spChg>
        <pc:spChg chg="add mod">
          <ac:chgData name="Juan David Izquierdo Zea" userId="3b7ceba6b29278ad" providerId="LiveId" clId="{F6D5CAF4-BE8E-43AE-AC09-83807B3FAC65}" dt="2022-05-25T22:57:54.860" v="1225"/>
          <ac:spMkLst>
            <pc:docMk/>
            <pc:sldMk cId="2219800431" sldId="336"/>
            <ac:spMk id="22" creationId="{BB3DB228-5119-E670-F72B-7251D52F5E95}"/>
          </ac:spMkLst>
        </pc:spChg>
      </pc:sldChg>
      <pc:sldChg chg="delSp modSp add mod">
        <pc:chgData name="Juan David Izquierdo Zea" userId="3b7ceba6b29278ad" providerId="LiveId" clId="{F6D5CAF4-BE8E-43AE-AC09-83807B3FAC65}" dt="2022-05-25T23:43:13.184" v="2430"/>
        <pc:sldMkLst>
          <pc:docMk/>
          <pc:sldMk cId="835187831" sldId="337"/>
        </pc:sldMkLst>
        <pc:spChg chg="del">
          <ac:chgData name="Juan David Izquierdo Zea" userId="3b7ceba6b29278ad" providerId="LiveId" clId="{F6D5CAF4-BE8E-43AE-AC09-83807B3FAC65}" dt="2022-05-25T22:57:34.387" v="1211" actId="478"/>
          <ac:spMkLst>
            <pc:docMk/>
            <pc:sldMk cId="835187831" sldId="337"/>
            <ac:spMk id="5" creationId="{2C4BCC5A-FB08-FC49-E405-3CCB01F8C646}"/>
          </ac:spMkLst>
        </pc:spChg>
        <pc:spChg chg="mod">
          <ac:chgData name="Juan David Izquierdo Zea" userId="3b7ceba6b29278ad" providerId="LiveId" clId="{F6D5CAF4-BE8E-43AE-AC09-83807B3FAC65}" dt="2022-05-25T23:43:13.184" v="2430"/>
          <ac:spMkLst>
            <pc:docMk/>
            <pc:sldMk cId="835187831" sldId="337"/>
            <ac:spMk id="18" creationId="{8CEB8CEB-3C01-1124-7DCD-FFF6612D7FF0}"/>
          </ac:spMkLst>
        </pc:spChg>
        <pc:spChg chg="mod">
          <ac:chgData name="Juan David Izquierdo Zea" userId="3b7ceba6b29278ad" providerId="LiveId" clId="{F6D5CAF4-BE8E-43AE-AC09-83807B3FAC65}" dt="2022-05-25T22:57:47.731" v="1223" actId="1035"/>
          <ac:spMkLst>
            <pc:docMk/>
            <pc:sldMk cId="835187831" sldId="337"/>
            <ac:spMk id="19" creationId="{86EBDBE9-5E2A-8672-9B27-D8182510BCE3}"/>
          </ac:spMkLst>
        </pc:spChg>
        <pc:spChg chg="mod">
          <ac:chgData name="Juan David Izquierdo Zea" userId="3b7ceba6b29278ad" providerId="LiveId" clId="{F6D5CAF4-BE8E-43AE-AC09-83807B3FAC65}" dt="2022-05-25T23:42:52.456" v="2429" actId="20577"/>
          <ac:spMkLst>
            <pc:docMk/>
            <pc:sldMk cId="835187831" sldId="337"/>
            <ac:spMk id="20" creationId="{62322162-65AD-9547-B1C8-6D11202BFA82}"/>
          </ac:spMkLst>
        </pc:spChg>
        <pc:cxnChg chg="del mod">
          <ac:chgData name="Juan David Izquierdo Zea" userId="3b7ceba6b29278ad" providerId="LiveId" clId="{F6D5CAF4-BE8E-43AE-AC09-83807B3FAC65}" dt="2022-05-25T22:57:36.059" v="1212" actId="478"/>
          <ac:cxnSpMkLst>
            <pc:docMk/>
            <pc:sldMk cId="835187831" sldId="337"/>
            <ac:cxnSpMk id="4" creationId="{5DA3FB63-A268-71E1-B82C-48FA8A8B1E7A}"/>
          </ac:cxnSpMkLst>
        </pc:cxnChg>
      </pc:sldChg>
      <pc:sldChg chg="addSp modSp add mod">
        <pc:chgData name="Juan David Izquierdo Zea" userId="3b7ceba6b29278ad" providerId="LiveId" clId="{F6D5CAF4-BE8E-43AE-AC09-83807B3FAC65}" dt="2022-05-25T23:48:18.921" v="2464"/>
        <pc:sldMkLst>
          <pc:docMk/>
          <pc:sldMk cId="1175439140" sldId="338"/>
        </pc:sldMkLst>
        <pc:spChg chg="mod">
          <ac:chgData name="Juan David Izquierdo Zea" userId="3b7ceba6b29278ad" providerId="LiveId" clId="{F6D5CAF4-BE8E-43AE-AC09-83807B3FAC65}" dt="2022-05-25T23:23:52.122" v="2159" actId="207"/>
          <ac:spMkLst>
            <pc:docMk/>
            <pc:sldMk cId="1175439140" sldId="338"/>
            <ac:spMk id="24" creationId="{1AE9D5A2-20EA-7CFA-B8F8-C90D93B82E31}"/>
          </ac:spMkLst>
        </pc:spChg>
        <pc:spChg chg="mod">
          <ac:chgData name="Juan David Izquierdo Zea" userId="3b7ceba6b29278ad" providerId="LiveId" clId="{F6D5CAF4-BE8E-43AE-AC09-83807B3FAC65}" dt="2022-05-25T23:08:10.601" v="1673"/>
          <ac:spMkLst>
            <pc:docMk/>
            <pc:sldMk cId="1175439140" sldId="338"/>
            <ac:spMk id="25" creationId="{CF5E43E8-8ABC-5555-252A-5BBDDBDF3CDF}"/>
          </ac:spMkLst>
        </pc:spChg>
        <pc:spChg chg="add mod">
          <ac:chgData name="Juan David Izquierdo Zea" userId="3b7ceba6b29278ad" providerId="LiveId" clId="{F6D5CAF4-BE8E-43AE-AC09-83807B3FAC65}" dt="2022-05-25T23:48:18.921" v="2464"/>
          <ac:spMkLst>
            <pc:docMk/>
            <pc:sldMk cId="1175439140" sldId="338"/>
            <ac:spMk id="27" creationId="{46EC5469-621A-CDE2-E960-A228B9F133DE}"/>
          </ac:spMkLst>
        </pc:spChg>
        <pc:spChg chg="add mod">
          <ac:chgData name="Juan David Izquierdo Zea" userId="3b7ceba6b29278ad" providerId="LiveId" clId="{F6D5CAF4-BE8E-43AE-AC09-83807B3FAC65}" dt="2022-05-25T23:48:18.921" v="2464"/>
          <ac:spMkLst>
            <pc:docMk/>
            <pc:sldMk cId="1175439140" sldId="338"/>
            <ac:spMk id="28" creationId="{D58E678D-FEE3-E148-4634-60ADEAF145BD}"/>
          </ac:spMkLst>
        </pc:spChg>
        <pc:spChg chg="add mod">
          <ac:chgData name="Juan David Izquierdo Zea" userId="3b7ceba6b29278ad" providerId="LiveId" clId="{F6D5CAF4-BE8E-43AE-AC09-83807B3FAC65}" dt="2022-05-25T23:48:18.921" v="2464"/>
          <ac:spMkLst>
            <pc:docMk/>
            <pc:sldMk cId="1175439140" sldId="338"/>
            <ac:spMk id="30" creationId="{5595A068-D909-55E8-6E6A-DC903C87C7EB}"/>
          </ac:spMkLst>
        </pc:spChg>
        <pc:spChg chg="add mod">
          <ac:chgData name="Juan David Izquierdo Zea" userId="3b7ceba6b29278ad" providerId="LiveId" clId="{F6D5CAF4-BE8E-43AE-AC09-83807B3FAC65}" dt="2022-05-25T23:48:18.921" v="2464"/>
          <ac:spMkLst>
            <pc:docMk/>
            <pc:sldMk cId="1175439140" sldId="338"/>
            <ac:spMk id="31" creationId="{38F99CC4-2631-15D6-6894-4C65802AAB21}"/>
          </ac:spMkLst>
        </pc:spChg>
        <pc:spChg chg="add mod">
          <ac:chgData name="Juan David Izquierdo Zea" userId="3b7ceba6b29278ad" providerId="LiveId" clId="{F6D5CAF4-BE8E-43AE-AC09-83807B3FAC65}" dt="2022-05-25T23:48:18.921" v="2464"/>
          <ac:spMkLst>
            <pc:docMk/>
            <pc:sldMk cId="1175439140" sldId="338"/>
            <ac:spMk id="34" creationId="{B93DECBE-F804-FE51-5016-4E15BB940BBA}"/>
          </ac:spMkLst>
        </pc:spChg>
        <pc:spChg chg="add mod">
          <ac:chgData name="Juan David Izquierdo Zea" userId="3b7ceba6b29278ad" providerId="LiveId" clId="{F6D5CAF4-BE8E-43AE-AC09-83807B3FAC65}" dt="2022-05-25T23:48:18.921" v="2464"/>
          <ac:spMkLst>
            <pc:docMk/>
            <pc:sldMk cId="1175439140" sldId="338"/>
            <ac:spMk id="35" creationId="{6A5144DE-ACBA-B431-AD19-A8DB1C81DECB}"/>
          </ac:spMkLst>
        </pc:spChg>
        <pc:spChg chg="add mod">
          <ac:chgData name="Juan David Izquierdo Zea" userId="3b7ceba6b29278ad" providerId="LiveId" clId="{F6D5CAF4-BE8E-43AE-AC09-83807B3FAC65}" dt="2022-05-25T23:48:18.921" v="2464"/>
          <ac:spMkLst>
            <pc:docMk/>
            <pc:sldMk cId="1175439140" sldId="338"/>
            <ac:spMk id="37" creationId="{5FDE433C-E529-568D-D4C2-81D17314D588}"/>
          </ac:spMkLst>
        </pc:spChg>
        <pc:grpChg chg="add mod">
          <ac:chgData name="Juan David Izquierdo Zea" userId="3b7ceba6b29278ad" providerId="LiveId" clId="{F6D5CAF4-BE8E-43AE-AC09-83807B3FAC65}" dt="2022-05-25T23:11:17.645" v="1721" actId="164"/>
          <ac:grpSpMkLst>
            <pc:docMk/>
            <pc:sldMk cId="1175439140" sldId="338"/>
            <ac:grpSpMk id="3" creationId="{FA2184E4-7F5F-15B3-FEC1-2D8904087BF6}"/>
          </ac:grpSpMkLst>
        </pc:grpChg>
        <pc:picChg chg="mod">
          <ac:chgData name="Juan David Izquierdo Zea" userId="3b7ceba6b29278ad" providerId="LiveId" clId="{F6D5CAF4-BE8E-43AE-AC09-83807B3FAC65}" dt="2022-05-25T23:11:28.326" v="1722"/>
          <ac:picMkLst>
            <pc:docMk/>
            <pc:sldMk cId="1175439140" sldId="338"/>
            <ac:picMk id="20" creationId="{0AC68EC1-A73C-9F8F-BFF7-3FFE51801D8E}"/>
          </ac:picMkLst>
        </pc:picChg>
        <pc:picChg chg="mod">
          <ac:chgData name="Juan David Izquierdo Zea" userId="3b7ceba6b29278ad" providerId="LiveId" clId="{F6D5CAF4-BE8E-43AE-AC09-83807B3FAC65}" dt="2022-05-25T23:11:17.645" v="1721" actId="164"/>
          <ac:picMkLst>
            <pc:docMk/>
            <pc:sldMk cId="1175439140" sldId="338"/>
            <ac:picMk id="21" creationId="{85ABADF8-5DB1-30EC-84C7-58DAAEE9250D}"/>
          </ac:picMkLst>
        </pc:picChg>
        <pc:cxnChg chg="add mod">
          <ac:chgData name="Juan David Izquierdo Zea" userId="3b7ceba6b29278ad" providerId="LiveId" clId="{F6D5CAF4-BE8E-43AE-AC09-83807B3FAC65}" dt="2022-05-25T23:48:18.921" v="2464"/>
          <ac:cxnSpMkLst>
            <pc:docMk/>
            <pc:sldMk cId="1175439140" sldId="338"/>
            <ac:cxnSpMk id="17" creationId="{40F028D8-C0C5-2C94-F1D4-B3AF5B77E40F}"/>
          </ac:cxnSpMkLst>
        </pc:cxnChg>
        <pc:cxnChg chg="add mod">
          <ac:chgData name="Juan David Izquierdo Zea" userId="3b7ceba6b29278ad" providerId="LiveId" clId="{F6D5CAF4-BE8E-43AE-AC09-83807B3FAC65}" dt="2022-05-25T23:48:18.921" v="2464"/>
          <ac:cxnSpMkLst>
            <pc:docMk/>
            <pc:sldMk cId="1175439140" sldId="338"/>
            <ac:cxnSpMk id="19" creationId="{5A568D58-D194-0FF9-7970-6FE20B6959ED}"/>
          </ac:cxnSpMkLst>
        </pc:cxnChg>
        <pc:cxnChg chg="add mod">
          <ac:chgData name="Juan David Izquierdo Zea" userId="3b7ceba6b29278ad" providerId="LiveId" clId="{F6D5CAF4-BE8E-43AE-AC09-83807B3FAC65}" dt="2022-05-25T23:48:18.921" v="2464"/>
          <ac:cxnSpMkLst>
            <pc:docMk/>
            <pc:sldMk cId="1175439140" sldId="338"/>
            <ac:cxnSpMk id="33" creationId="{B0D2CBF5-DE04-7F08-633C-8E1F9A56F82E}"/>
          </ac:cxnSpMkLst>
        </pc:cxnChg>
        <pc:cxnChg chg="add mod">
          <ac:chgData name="Juan David Izquierdo Zea" userId="3b7ceba6b29278ad" providerId="LiveId" clId="{F6D5CAF4-BE8E-43AE-AC09-83807B3FAC65}" dt="2022-05-25T23:48:18.921" v="2464"/>
          <ac:cxnSpMkLst>
            <pc:docMk/>
            <pc:sldMk cId="1175439140" sldId="338"/>
            <ac:cxnSpMk id="36" creationId="{977661FC-C536-F33A-6738-1807A009AD79}"/>
          </ac:cxnSpMkLst>
        </pc:cxnChg>
        <pc:cxnChg chg="add mod">
          <ac:chgData name="Juan David Izquierdo Zea" userId="3b7ceba6b29278ad" providerId="LiveId" clId="{F6D5CAF4-BE8E-43AE-AC09-83807B3FAC65}" dt="2022-05-25T23:48:18.921" v="2464"/>
          <ac:cxnSpMkLst>
            <pc:docMk/>
            <pc:sldMk cId="1175439140" sldId="338"/>
            <ac:cxnSpMk id="38" creationId="{3D6825D5-E633-2C6B-1DA5-C43C5689DC7E}"/>
          </ac:cxnSpMkLst>
        </pc:cxnChg>
      </pc:sldChg>
      <pc:sldChg chg="addSp modSp add mod">
        <pc:chgData name="Juan David Izquierdo Zea" userId="3b7ceba6b29278ad" providerId="LiveId" clId="{F6D5CAF4-BE8E-43AE-AC09-83807B3FAC65}" dt="2022-05-25T23:48:17.131" v="2463"/>
        <pc:sldMkLst>
          <pc:docMk/>
          <pc:sldMk cId="2810334855" sldId="339"/>
        </pc:sldMkLst>
        <pc:spChg chg="add mod">
          <ac:chgData name="Juan David Izquierdo Zea" userId="3b7ceba6b29278ad" providerId="LiveId" clId="{F6D5CAF4-BE8E-43AE-AC09-83807B3FAC65}" dt="2022-05-25T23:48:17.131" v="2463"/>
          <ac:spMkLst>
            <pc:docMk/>
            <pc:sldMk cId="2810334855" sldId="339"/>
            <ac:spMk id="19" creationId="{F95A68AD-4E81-1CBC-E284-A48A93051CEF}"/>
          </ac:spMkLst>
        </pc:spChg>
        <pc:spChg chg="mod">
          <ac:chgData name="Juan David Izquierdo Zea" userId="3b7ceba6b29278ad" providerId="LiveId" clId="{F6D5CAF4-BE8E-43AE-AC09-83807B3FAC65}" dt="2022-05-25T23:10:16.392" v="1719" actId="20577"/>
          <ac:spMkLst>
            <pc:docMk/>
            <pc:sldMk cId="2810334855" sldId="339"/>
            <ac:spMk id="23" creationId="{9D533B5C-3414-809C-7A79-4EBE5ED1F960}"/>
          </ac:spMkLst>
        </pc:spChg>
        <pc:spChg chg="mod">
          <ac:chgData name="Juan David Izquierdo Zea" userId="3b7ceba6b29278ad" providerId="LiveId" clId="{F6D5CAF4-BE8E-43AE-AC09-83807B3FAC65}" dt="2022-05-25T23:10:32.242" v="1720"/>
          <ac:spMkLst>
            <pc:docMk/>
            <pc:sldMk cId="2810334855" sldId="339"/>
            <ac:spMk id="24" creationId="{1AE9D5A2-20EA-7CFA-B8F8-C90D93B82E31}"/>
          </ac:spMkLst>
        </pc:spChg>
        <pc:spChg chg="add mod">
          <ac:chgData name="Juan David Izquierdo Zea" userId="3b7ceba6b29278ad" providerId="LiveId" clId="{F6D5CAF4-BE8E-43AE-AC09-83807B3FAC65}" dt="2022-05-25T23:48:17.131" v="2463"/>
          <ac:spMkLst>
            <pc:docMk/>
            <pc:sldMk cId="2810334855" sldId="339"/>
            <ac:spMk id="27" creationId="{2689955D-ADC0-C0C4-0FF6-EBCD62E9A00C}"/>
          </ac:spMkLst>
        </pc:spChg>
        <pc:spChg chg="add mod">
          <ac:chgData name="Juan David Izquierdo Zea" userId="3b7ceba6b29278ad" providerId="LiveId" clId="{F6D5CAF4-BE8E-43AE-AC09-83807B3FAC65}" dt="2022-05-25T23:48:17.131" v="2463"/>
          <ac:spMkLst>
            <pc:docMk/>
            <pc:sldMk cId="2810334855" sldId="339"/>
            <ac:spMk id="28" creationId="{D8828924-82EC-E41A-3BDD-A0A6ADEECB59}"/>
          </ac:spMkLst>
        </pc:spChg>
        <pc:spChg chg="add mod">
          <ac:chgData name="Juan David Izquierdo Zea" userId="3b7ceba6b29278ad" providerId="LiveId" clId="{F6D5CAF4-BE8E-43AE-AC09-83807B3FAC65}" dt="2022-05-25T23:48:17.131" v="2463"/>
          <ac:spMkLst>
            <pc:docMk/>
            <pc:sldMk cId="2810334855" sldId="339"/>
            <ac:spMk id="30" creationId="{FCC7FA41-0300-DCEE-959B-D2621FBE5BAA}"/>
          </ac:spMkLst>
        </pc:spChg>
        <pc:spChg chg="add mod">
          <ac:chgData name="Juan David Izquierdo Zea" userId="3b7ceba6b29278ad" providerId="LiveId" clId="{F6D5CAF4-BE8E-43AE-AC09-83807B3FAC65}" dt="2022-05-25T23:48:17.131" v="2463"/>
          <ac:spMkLst>
            <pc:docMk/>
            <pc:sldMk cId="2810334855" sldId="339"/>
            <ac:spMk id="33" creationId="{0C9D0222-0484-11CD-1B59-239ED8F74C81}"/>
          </ac:spMkLst>
        </pc:spChg>
        <pc:spChg chg="add mod">
          <ac:chgData name="Juan David Izquierdo Zea" userId="3b7ceba6b29278ad" providerId="LiveId" clId="{F6D5CAF4-BE8E-43AE-AC09-83807B3FAC65}" dt="2022-05-25T23:48:17.131" v="2463"/>
          <ac:spMkLst>
            <pc:docMk/>
            <pc:sldMk cId="2810334855" sldId="339"/>
            <ac:spMk id="34" creationId="{C506CC87-7667-DE4B-167A-5CC281082D14}"/>
          </ac:spMkLst>
        </pc:spChg>
        <pc:spChg chg="add mod">
          <ac:chgData name="Juan David Izquierdo Zea" userId="3b7ceba6b29278ad" providerId="LiveId" clId="{F6D5CAF4-BE8E-43AE-AC09-83807B3FAC65}" dt="2022-05-25T23:48:17.131" v="2463"/>
          <ac:spMkLst>
            <pc:docMk/>
            <pc:sldMk cId="2810334855" sldId="339"/>
            <ac:spMk id="36" creationId="{BA5A35E4-AD77-EA58-020A-E768C642E7A0}"/>
          </ac:spMkLst>
        </pc:spChg>
        <pc:cxnChg chg="add mod">
          <ac:chgData name="Juan David Izquierdo Zea" userId="3b7ceba6b29278ad" providerId="LiveId" clId="{F6D5CAF4-BE8E-43AE-AC09-83807B3FAC65}" dt="2022-05-25T23:48:17.131" v="2463"/>
          <ac:cxnSpMkLst>
            <pc:docMk/>
            <pc:sldMk cId="2810334855" sldId="339"/>
            <ac:cxnSpMk id="16" creationId="{AE27FB5D-E328-1E31-749F-1EFA816A9484}"/>
          </ac:cxnSpMkLst>
        </pc:cxnChg>
        <pc:cxnChg chg="add mod">
          <ac:chgData name="Juan David Izquierdo Zea" userId="3b7ceba6b29278ad" providerId="LiveId" clId="{F6D5CAF4-BE8E-43AE-AC09-83807B3FAC65}" dt="2022-05-25T23:48:17.131" v="2463"/>
          <ac:cxnSpMkLst>
            <pc:docMk/>
            <pc:sldMk cId="2810334855" sldId="339"/>
            <ac:cxnSpMk id="17" creationId="{151D5399-CB11-D60A-FA16-FEC2AD1F3C8C}"/>
          </ac:cxnSpMkLst>
        </pc:cxnChg>
        <pc:cxnChg chg="add mod">
          <ac:chgData name="Juan David Izquierdo Zea" userId="3b7ceba6b29278ad" providerId="LiveId" clId="{F6D5CAF4-BE8E-43AE-AC09-83807B3FAC65}" dt="2022-05-25T23:48:17.131" v="2463"/>
          <ac:cxnSpMkLst>
            <pc:docMk/>
            <pc:sldMk cId="2810334855" sldId="339"/>
            <ac:cxnSpMk id="31" creationId="{2B613F5A-80C4-EE8D-368E-1D892970DF3C}"/>
          </ac:cxnSpMkLst>
        </pc:cxnChg>
        <pc:cxnChg chg="add mod">
          <ac:chgData name="Juan David Izquierdo Zea" userId="3b7ceba6b29278ad" providerId="LiveId" clId="{F6D5CAF4-BE8E-43AE-AC09-83807B3FAC65}" dt="2022-05-25T23:48:17.131" v="2463"/>
          <ac:cxnSpMkLst>
            <pc:docMk/>
            <pc:sldMk cId="2810334855" sldId="339"/>
            <ac:cxnSpMk id="35" creationId="{6C154912-1030-AF02-9B62-DB706B7751FF}"/>
          </ac:cxnSpMkLst>
        </pc:cxnChg>
        <pc:cxnChg chg="add mod">
          <ac:chgData name="Juan David Izquierdo Zea" userId="3b7ceba6b29278ad" providerId="LiveId" clId="{F6D5CAF4-BE8E-43AE-AC09-83807B3FAC65}" dt="2022-05-25T23:48:17.131" v="2463"/>
          <ac:cxnSpMkLst>
            <pc:docMk/>
            <pc:sldMk cId="2810334855" sldId="339"/>
            <ac:cxnSpMk id="37" creationId="{63B04D28-3CFC-4053-6869-85C1643E51EF}"/>
          </ac:cxnSpMkLst>
        </pc:cxnChg>
      </pc:sldChg>
      <pc:sldChg chg="delSp modSp add mod">
        <pc:chgData name="Juan David Izquierdo Zea" userId="3b7ceba6b29278ad" providerId="LiveId" clId="{F6D5CAF4-BE8E-43AE-AC09-83807B3FAC65}" dt="2022-05-25T23:24:45.822" v="2171" actId="6549"/>
        <pc:sldMkLst>
          <pc:docMk/>
          <pc:sldMk cId="1371547474" sldId="340"/>
        </pc:sldMkLst>
        <pc:spChg chg="mod">
          <ac:chgData name="Juan David Izquierdo Zea" userId="3b7ceba6b29278ad" providerId="LiveId" clId="{F6D5CAF4-BE8E-43AE-AC09-83807B3FAC65}" dt="2022-05-25T23:21:11.312" v="2060"/>
          <ac:spMkLst>
            <pc:docMk/>
            <pc:sldMk cId="1371547474" sldId="340"/>
            <ac:spMk id="15" creationId="{49C3E497-56FD-4E19-0C56-83B0D6AD2FB9}"/>
          </ac:spMkLst>
        </pc:spChg>
        <pc:spChg chg="mod">
          <ac:chgData name="Juan David Izquierdo Zea" userId="3b7ceba6b29278ad" providerId="LiveId" clId="{F6D5CAF4-BE8E-43AE-AC09-83807B3FAC65}" dt="2022-05-25T23:24:45.822" v="2171" actId="6549"/>
          <ac:spMkLst>
            <pc:docMk/>
            <pc:sldMk cId="1371547474" sldId="340"/>
            <ac:spMk id="19" creationId="{9CB094F7-BD10-09C4-BFBA-DF0B4D34FE98}"/>
          </ac:spMkLst>
        </pc:spChg>
        <pc:spChg chg="mod">
          <ac:chgData name="Juan David Izquierdo Zea" userId="3b7ceba6b29278ad" providerId="LiveId" clId="{F6D5CAF4-BE8E-43AE-AC09-83807B3FAC65}" dt="2022-05-25T23:19:03.848" v="2018" actId="122"/>
          <ac:spMkLst>
            <pc:docMk/>
            <pc:sldMk cId="1371547474" sldId="340"/>
            <ac:spMk id="25" creationId="{3C0491F8-6E6C-CF54-F5F1-2EBFA0FD4753}"/>
          </ac:spMkLst>
        </pc:spChg>
        <pc:spChg chg="mod">
          <ac:chgData name="Juan David Izquierdo Zea" userId="3b7ceba6b29278ad" providerId="LiveId" clId="{F6D5CAF4-BE8E-43AE-AC09-83807B3FAC65}" dt="2022-05-25T23:19:44.522" v="2051" actId="20577"/>
          <ac:spMkLst>
            <pc:docMk/>
            <pc:sldMk cId="1371547474" sldId="340"/>
            <ac:spMk id="27" creationId="{CD152CC2-C5B5-1C3F-635B-0CEB9EDBCB43}"/>
          </ac:spMkLst>
        </pc:spChg>
        <pc:spChg chg="mod">
          <ac:chgData name="Juan David Izquierdo Zea" userId="3b7ceba6b29278ad" providerId="LiveId" clId="{F6D5CAF4-BE8E-43AE-AC09-83807B3FAC65}" dt="2022-05-25T23:19:53.927" v="2052" actId="6549"/>
          <ac:spMkLst>
            <pc:docMk/>
            <pc:sldMk cId="1371547474" sldId="340"/>
            <ac:spMk id="29" creationId="{8F920D83-EC69-2845-6B02-8B5A451B68CF}"/>
          </ac:spMkLst>
        </pc:spChg>
        <pc:picChg chg="del">
          <ac:chgData name="Juan David Izquierdo Zea" userId="3b7ceba6b29278ad" providerId="LiveId" clId="{F6D5CAF4-BE8E-43AE-AC09-83807B3FAC65}" dt="2022-05-25T23:24:12.947" v="2161" actId="478"/>
          <ac:picMkLst>
            <pc:docMk/>
            <pc:sldMk cId="1371547474" sldId="340"/>
            <ac:picMk id="23" creationId="{313ED3A5-CD6F-1ECE-FF0B-44B8926A8C36}"/>
          </ac:picMkLst>
        </pc:picChg>
        <pc:picChg chg="del">
          <ac:chgData name="Juan David Izquierdo Zea" userId="3b7ceba6b29278ad" providerId="LiveId" clId="{F6D5CAF4-BE8E-43AE-AC09-83807B3FAC65}" dt="2022-05-25T23:24:12.947" v="2161" actId="478"/>
          <ac:picMkLst>
            <pc:docMk/>
            <pc:sldMk cId="1371547474" sldId="340"/>
            <ac:picMk id="24" creationId="{0A0FDC0A-F305-D204-E440-F929EE8425ED}"/>
          </ac:picMkLst>
        </pc:picChg>
      </pc:sldChg>
      <pc:sldChg chg="delSp modSp add mod">
        <pc:chgData name="Juan David Izquierdo Zea" userId="3b7ceba6b29278ad" providerId="LiveId" clId="{F6D5CAF4-BE8E-43AE-AC09-83807B3FAC65}" dt="2022-05-25T23:24:40.131" v="2170" actId="6549"/>
        <pc:sldMkLst>
          <pc:docMk/>
          <pc:sldMk cId="4074031249" sldId="341"/>
        </pc:sldMkLst>
        <pc:spChg chg="mod">
          <ac:chgData name="Juan David Izquierdo Zea" userId="3b7ceba6b29278ad" providerId="LiveId" clId="{F6D5CAF4-BE8E-43AE-AC09-83807B3FAC65}" dt="2022-05-25T23:20:18.075" v="2058" actId="20577"/>
          <ac:spMkLst>
            <pc:docMk/>
            <pc:sldMk cId="4074031249" sldId="341"/>
            <ac:spMk id="15" creationId="{49C3E497-56FD-4E19-0C56-83B0D6AD2FB9}"/>
          </ac:spMkLst>
        </pc:spChg>
        <pc:spChg chg="mod">
          <ac:chgData name="Juan David Izquierdo Zea" userId="3b7ceba6b29278ad" providerId="LiveId" clId="{F6D5CAF4-BE8E-43AE-AC09-83807B3FAC65}" dt="2022-05-25T23:24:40.131" v="2170" actId="6549"/>
          <ac:spMkLst>
            <pc:docMk/>
            <pc:sldMk cId="4074031249" sldId="341"/>
            <ac:spMk id="19" creationId="{9CB094F7-BD10-09C4-BFBA-DF0B4D34FE98}"/>
          </ac:spMkLst>
        </pc:spChg>
        <pc:spChg chg="mod">
          <ac:chgData name="Juan David Izquierdo Zea" userId="3b7ceba6b29278ad" providerId="LiveId" clId="{F6D5CAF4-BE8E-43AE-AC09-83807B3FAC65}" dt="2022-05-25T23:21:33.745" v="2062"/>
          <ac:spMkLst>
            <pc:docMk/>
            <pc:sldMk cId="4074031249" sldId="341"/>
            <ac:spMk id="21" creationId="{85B53FAE-A415-00E6-7F29-DFC85495CD67}"/>
          </ac:spMkLst>
        </pc:spChg>
        <pc:spChg chg="mod">
          <ac:chgData name="Juan David Izquierdo Zea" userId="3b7ceba6b29278ad" providerId="LiveId" clId="{F6D5CAF4-BE8E-43AE-AC09-83807B3FAC65}" dt="2022-05-25T23:20:41.582" v="2059" actId="207"/>
          <ac:spMkLst>
            <pc:docMk/>
            <pc:sldMk cId="4074031249" sldId="341"/>
            <ac:spMk id="30" creationId="{EDBC2BD6-93B0-AA83-7980-654B3AF9E269}"/>
          </ac:spMkLst>
        </pc:spChg>
        <pc:picChg chg="del">
          <ac:chgData name="Juan David Izquierdo Zea" userId="3b7ceba6b29278ad" providerId="LiveId" clId="{F6D5CAF4-BE8E-43AE-AC09-83807B3FAC65}" dt="2022-05-25T23:24:15.706" v="2162" actId="478"/>
          <ac:picMkLst>
            <pc:docMk/>
            <pc:sldMk cId="4074031249" sldId="341"/>
            <ac:picMk id="23" creationId="{313ED3A5-CD6F-1ECE-FF0B-44B8926A8C36}"/>
          </ac:picMkLst>
        </pc:picChg>
        <pc:picChg chg="del">
          <ac:chgData name="Juan David Izquierdo Zea" userId="3b7ceba6b29278ad" providerId="LiveId" clId="{F6D5CAF4-BE8E-43AE-AC09-83807B3FAC65}" dt="2022-05-25T23:24:15.706" v="2162" actId="478"/>
          <ac:picMkLst>
            <pc:docMk/>
            <pc:sldMk cId="4074031249" sldId="341"/>
            <ac:picMk id="24" creationId="{0A0FDC0A-F305-D204-E440-F929EE8425ED}"/>
          </ac:picMkLst>
        </pc:picChg>
      </pc:sldChg>
      <pc:sldChg chg="addSp modSp add mod">
        <pc:chgData name="Juan David Izquierdo Zea" userId="3b7ceba6b29278ad" providerId="LiveId" clId="{F6D5CAF4-BE8E-43AE-AC09-83807B3FAC65}" dt="2022-05-25T23:26:05.866" v="2178"/>
        <pc:sldMkLst>
          <pc:docMk/>
          <pc:sldMk cId="3117142334" sldId="342"/>
        </pc:sldMkLst>
        <pc:spChg chg="mod">
          <ac:chgData name="Juan David Izquierdo Zea" userId="3b7ceba6b29278ad" providerId="LiveId" clId="{F6D5CAF4-BE8E-43AE-AC09-83807B3FAC65}" dt="2022-05-25T23:24:28.122" v="2169" actId="20577"/>
          <ac:spMkLst>
            <pc:docMk/>
            <pc:sldMk cId="3117142334" sldId="342"/>
            <ac:spMk id="19" creationId="{9CB094F7-BD10-09C4-BFBA-DF0B4D34FE98}"/>
          </ac:spMkLst>
        </pc:spChg>
        <pc:spChg chg="mod">
          <ac:chgData name="Juan David Izquierdo Zea" userId="3b7ceba6b29278ad" providerId="LiveId" clId="{F6D5CAF4-BE8E-43AE-AC09-83807B3FAC65}" dt="2022-05-25T23:21:58.607" v="2118" actId="20577"/>
          <ac:spMkLst>
            <pc:docMk/>
            <pc:sldMk cId="3117142334" sldId="342"/>
            <ac:spMk id="20" creationId="{5554A755-49C5-F93D-8AF6-587CC0B2CEE9}"/>
          </ac:spMkLst>
        </pc:spChg>
        <pc:spChg chg="add mod">
          <ac:chgData name="Juan David Izquierdo Zea" userId="3b7ceba6b29278ad" providerId="LiveId" clId="{F6D5CAF4-BE8E-43AE-AC09-83807B3FAC65}" dt="2022-05-25T23:22:40.283" v="2157" actId="20577"/>
          <ac:spMkLst>
            <pc:docMk/>
            <pc:sldMk cId="3117142334" sldId="342"/>
            <ac:spMk id="31" creationId="{3F93EFB8-9025-44FD-F412-ACFF2350C573}"/>
          </ac:spMkLst>
        </pc:spChg>
        <pc:picChg chg="mod">
          <ac:chgData name="Juan David Izquierdo Zea" userId="3b7ceba6b29278ad" providerId="LiveId" clId="{F6D5CAF4-BE8E-43AE-AC09-83807B3FAC65}" dt="2022-05-25T23:26:05.866" v="2178"/>
          <ac:picMkLst>
            <pc:docMk/>
            <pc:sldMk cId="3117142334" sldId="342"/>
            <ac:picMk id="23" creationId="{313ED3A5-CD6F-1ECE-FF0B-44B8926A8C36}"/>
          </ac:picMkLst>
        </pc:picChg>
      </pc:sldChg>
      <pc:sldChg chg="addSp delSp modSp add mod">
        <pc:chgData name="Juan David Izquierdo Zea" userId="3b7ceba6b29278ad" providerId="LiveId" clId="{F6D5CAF4-BE8E-43AE-AC09-83807B3FAC65}" dt="2022-05-25T23:51:06.907" v="2497"/>
        <pc:sldMkLst>
          <pc:docMk/>
          <pc:sldMk cId="196983996" sldId="343"/>
        </pc:sldMkLst>
        <pc:spChg chg="del">
          <ac:chgData name="Juan David Izquierdo Zea" userId="3b7ceba6b29278ad" providerId="LiveId" clId="{F6D5CAF4-BE8E-43AE-AC09-83807B3FAC65}" dt="2022-05-25T23:51:04.965" v="2496" actId="21"/>
          <ac:spMkLst>
            <pc:docMk/>
            <pc:sldMk cId="196983996" sldId="343"/>
            <ac:spMk id="17" creationId="{27286542-CA77-934A-B76D-A5F982E31760}"/>
          </ac:spMkLst>
        </pc:spChg>
        <pc:spChg chg="del">
          <ac:chgData name="Juan David Izquierdo Zea" userId="3b7ceba6b29278ad" providerId="LiveId" clId="{F6D5CAF4-BE8E-43AE-AC09-83807B3FAC65}" dt="2022-05-25T23:51:04.965" v="2496" actId="21"/>
          <ac:spMkLst>
            <pc:docMk/>
            <pc:sldMk cId="196983996" sldId="343"/>
            <ac:spMk id="21" creationId="{65FF8E9D-9202-FF3D-2484-E75BCD829ED6}"/>
          </ac:spMkLst>
        </pc:spChg>
        <pc:spChg chg="del">
          <ac:chgData name="Juan David Izquierdo Zea" userId="3b7ceba6b29278ad" providerId="LiveId" clId="{F6D5CAF4-BE8E-43AE-AC09-83807B3FAC65}" dt="2022-05-25T23:51:04.965" v="2496" actId="21"/>
          <ac:spMkLst>
            <pc:docMk/>
            <pc:sldMk cId="196983996" sldId="343"/>
            <ac:spMk id="28" creationId="{FE856A78-B0D9-396D-7183-D35C1C4657B0}"/>
          </ac:spMkLst>
        </pc:spChg>
        <pc:spChg chg="add mod">
          <ac:chgData name="Juan David Izquierdo Zea" userId="3b7ceba6b29278ad" providerId="LiveId" clId="{F6D5CAF4-BE8E-43AE-AC09-83807B3FAC65}" dt="2022-05-25T23:49:34.987" v="2472"/>
          <ac:spMkLst>
            <pc:docMk/>
            <pc:sldMk cId="196983996" sldId="343"/>
            <ac:spMk id="36" creationId="{BDED7BAB-25C8-C57E-7E51-BA43B3A4C5BF}"/>
          </ac:spMkLst>
        </pc:spChg>
        <pc:spChg chg="del">
          <ac:chgData name="Juan David Izquierdo Zea" userId="3b7ceba6b29278ad" providerId="LiveId" clId="{F6D5CAF4-BE8E-43AE-AC09-83807B3FAC65}" dt="2022-05-25T23:51:04.965" v="2496" actId="21"/>
          <ac:spMkLst>
            <pc:docMk/>
            <pc:sldMk cId="196983996" sldId="343"/>
            <ac:spMk id="37" creationId="{DDFED6C4-50BB-867C-6943-4CB4EE8A0725}"/>
          </ac:spMkLst>
        </pc:spChg>
        <pc:spChg chg="del">
          <ac:chgData name="Juan David Izquierdo Zea" userId="3b7ceba6b29278ad" providerId="LiveId" clId="{F6D5CAF4-BE8E-43AE-AC09-83807B3FAC65}" dt="2022-05-25T23:51:04.965" v="2496" actId="21"/>
          <ac:spMkLst>
            <pc:docMk/>
            <pc:sldMk cId="196983996" sldId="343"/>
            <ac:spMk id="38" creationId="{EAC8F7ED-8A9B-EEEC-AE61-2A401754DF80}"/>
          </ac:spMkLst>
        </pc:spChg>
        <pc:spChg chg="add mod">
          <ac:chgData name="Juan David Izquierdo Zea" userId="3b7ceba6b29278ad" providerId="LiveId" clId="{F6D5CAF4-BE8E-43AE-AC09-83807B3FAC65}" dt="2022-05-25T23:51:06.907" v="2497"/>
          <ac:spMkLst>
            <pc:docMk/>
            <pc:sldMk cId="196983996" sldId="343"/>
            <ac:spMk id="40" creationId="{C8F9374C-452E-E922-B203-33A9D879C3CC}"/>
          </ac:spMkLst>
        </pc:spChg>
        <pc:spChg chg="add mod">
          <ac:chgData name="Juan David Izquierdo Zea" userId="3b7ceba6b29278ad" providerId="LiveId" clId="{F6D5CAF4-BE8E-43AE-AC09-83807B3FAC65}" dt="2022-05-25T23:51:06.907" v="2497"/>
          <ac:spMkLst>
            <pc:docMk/>
            <pc:sldMk cId="196983996" sldId="343"/>
            <ac:spMk id="42" creationId="{D9513DE4-B3A6-41A2-0486-CA652AD38EB9}"/>
          </ac:spMkLst>
        </pc:spChg>
        <pc:spChg chg="add mod">
          <ac:chgData name="Juan David Izquierdo Zea" userId="3b7ceba6b29278ad" providerId="LiveId" clId="{F6D5CAF4-BE8E-43AE-AC09-83807B3FAC65}" dt="2022-05-25T23:51:06.907" v="2497"/>
          <ac:spMkLst>
            <pc:docMk/>
            <pc:sldMk cId="196983996" sldId="343"/>
            <ac:spMk id="47" creationId="{EE08CFC7-3E8E-46A2-5E4D-54853CB25150}"/>
          </ac:spMkLst>
        </pc:spChg>
        <pc:spChg chg="add mod">
          <ac:chgData name="Juan David Izquierdo Zea" userId="3b7ceba6b29278ad" providerId="LiveId" clId="{F6D5CAF4-BE8E-43AE-AC09-83807B3FAC65}" dt="2022-05-25T23:51:06.907" v="2497"/>
          <ac:spMkLst>
            <pc:docMk/>
            <pc:sldMk cId="196983996" sldId="343"/>
            <ac:spMk id="50" creationId="{9AA6A062-6182-D41F-6329-2592B5769CE4}"/>
          </ac:spMkLst>
        </pc:spChg>
        <pc:spChg chg="add mod">
          <ac:chgData name="Juan David Izquierdo Zea" userId="3b7ceba6b29278ad" providerId="LiveId" clId="{F6D5CAF4-BE8E-43AE-AC09-83807B3FAC65}" dt="2022-05-25T23:51:06.907" v="2497"/>
          <ac:spMkLst>
            <pc:docMk/>
            <pc:sldMk cId="196983996" sldId="343"/>
            <ac:spMk id="51" creationId="{3F630E80-1A1F-D340-D899-C02D5AFDB965}"/>
          </ac:spMkLst>
        </pc:spChg>
        <pc:picChg chg="mod">
          <ac:chgData name="Juan David Izquierdo Zea" userId="3b7ceba6b29278ad" providerId="LiveId" clId="{F6D5CAF4-BE8E-43AE-AC09-83807B3FAC65}" dt="2022-05-25T23:29:14.482" v="2223"/>
          <ac:picMkLst>
            <pc:docMk/>
            <pc:sldMk cId="196983996" sldId="343"/>
            <ac:picMk id="26" creationId="{D1FFE0DC-07BD-4BB7-07A7-EE16DD24412F}"/>
          </ac:picMkLst>
        </pc:picChg>
        <pc:cxnChg chg="del mod">
          <ac:chgData name="Juan David Izquierdo Zea" userId="3b7ceba6b29278ad" providerId="LiveId" clId="{F6D5CAF4-BE8E-43AE-AC09-83807B3FAC65}" dt="2022-05-25T23:51:04.965" v="2496" actId="21"/>
          <ac:cxnSpMkLst>
            <pc:docMk/>
            <pc:sldMk cId="196983996" sldId="343"/>
            <ac:cxnSpMk id="16" creationId="{58DA4DE7-AB2A-CE92-5A57-FA1D3C52090A}"/>
          </ac:cxnSpMkLst>
        </pc:cxnChg>
        <pc:cxnChg chg="del mod">
          <ac:chgData name="Juan David Izquierdo Zea" userId="3b7ceba6b29278ad" providerId="LiveId" clId="{F6D5CAF4-BE8E-43AE-AC09-83807B3FAC65}" dt="2022-05-25T23:51:04.965" v="2496" actId="21"/>
          <ac:cxnSpMkLst>
            <pc:docMk/>
            <pc:sldMk cId="196983996" sldId="343"/>
            <ac:cxnSpMk id="19" creationId="{0731CB34-619D-0DAD-D337-6E11068A62DE}"/>
          </ac:cxnSpMkLst>
        </pc:cxnChg>
        <pc:cxnChg chg="del">
          <ac:chgData name="Juan David Izquierdo Zea" userId="3b7ceba6b29278ad" providerId="LiveId" clId="{F6D5CAF4-BE8E-43AE-AC09-83807B3FAC65}" dt="2022-05-25T23:51:04.965" v="2496" actId="21"/>
          <ac:cxnSpMkLst>
            <pc:docMk/>
            <pc:sldMk cId="196983996" sldId="343"/>
            <ac:cxnSpMk id="22" creationId="{961305D0-CC68-0862-22B8-EAF1DE559306}"/>
          </ac:cxnSpMkLst>
        </pc:cxnChg>
        <pc:cxnChg chg="del">
          <ac:chgData name="Juan David Izquierdo Zea" userId="3b7ceba6b29278ad" providerId="LiveId" clId="{F6D5CAF4-BE8E-43AE-AC09-83807B3FAC65}" dt="2022-05-25T23:51:04.965" v="2496" actId="21"/>
          <ac:cxnSpMkLst>
            <pc:docMk/>
            <pc:sldMk cId="196983996" sldId="343"/>
            <ac:cxnSpMk id="23" creationId="{E9A18011-F32C-6D79-2630-B1D09C8C3140}"/>
          </ac:cxnSpMkLst>
        </pc:cxnChg>
        <pc:cxnChg chg="del">
          <ac:chgData name="Juan David Izquierdo Zea" userId="3b7ceba6b29278ad" providerId="LiveId" clId="{F6D5CAF4-BE8E-43AE-AC09-83807B3FAC65}" dt="2022-05-25T23:51:04.965" v="2496" actId="21"/>
          <ac:cxnSpMkLst>
            <pc:docMk/>
            <pc:sldMk cId="196983996" sldId="343"/>
            <ac:cxnSpMk id="24" creationId="{3EC9FD64-FBCF-A4F7-4953-973C9CF71347}"/>
          </ac:cxnSpMkLst>
        </pc:cxnChg>
        <pc:cxnChg chg="del">
          <ac:chgData name="Juan David Izquierdo Zea" userId="3b7ceba6b29278ad" providerId="LiveId" clId="{F6D5CAF4-BE8E-43AE-AC09-83807B3FAC65}" dt="2022-05-25T23:51:04.965" v="2496" actId="21"/>
          <ac:cxnSpMkLst>
            <pc:docMk/>
            <pc:sldMk cId="196983996" sldId="343"/>
            <ac:cxnSpMk id="25" creationId="{F5696B22-958D-10A4-8C83-73A5FEC4128C}"/>
          </ac:cxnSpMkLst>
        </pc:cxnChg>
        <pc:cxnChg chg="del">
          <ac:chgData name="Juan David Izquierdo Zea" userId="3b7ceba6b29278ad" providerId="LiveId" clId="{F6D5CAF4-BE8E-43AE-AC09-83807B3FAC65}" dt="2022-05-25T23:51:04.965" v="2496" actId="21"/>
          <ac:cxnSpMkLst>
            <pc:docMk/>
            <pc:sldMk cId="196983996" sldId="343"/>
            <ac:cxnSpMk id="34" creationId="{215C44E5-9DF6-66E3-1F47-A9AC4F5FB9D9}"/>
          </ac:cxnSpMkLst>
        </pc:cxnChg>
        <pc:cxnChg chg="del">
          <ac:chgData name="Juan David Izquierdo Zea" userId="3b7ceba6b29278ad" providerId="LiveId" clId="{F6D5CAF4-BE8E-43AE-AC09-83807B3FAC65}" dt="2022-05-25T23:51:04.965" v="2496" actId="21"/>
          <ac:cxnSpMkLst>
            <pc:docMk/>
            <pc:sldMk cId="196983996" sldId="343"/>
            <ac:cxnSpMk id="35" creationId="{6569F7EA-73AF-FE5A-7973-12B559A410FB}"/>
          </ac:cxnSpMkLst>
        </pc:cxnChg>
        <pc:cxnChg chg="add mod">
          <ac:chgData name="Juan David Izquierdo Zea" userId="3b7ceba6b29278ad" providerId="LiveId" clId="{F6D5CAF4-BE8E-43AE-AC09-83807B3FAC65}" dt="2022-05-25T23:51:06.907" v="2497"/>
          <ac:cxnSpMkLst>
            <pc:docMk/>
            <pc:sldMk cId="196983996" sldId="343"/>
            <ac:cxnSpMk id="39" creationId="{A9DC0087-8F89-61DF-7AE4-9B85F6EC4DAB}"/>
          </ac:cxnSpMkLst>
        </pc:cxnChg>
        <pc:cxnChg chg="add mod">
          <ac:chgData name="Juan David Izquierdo Zea" userId="3b7ceba6b29278ad" providerId="LiveId" clId="{F6D5CAF4-BE8E-43AE-AC09-83807B3FAC65}" dt="2022-05-25T23:51:06.907" v="2497"/>
          <ac:cxnSpMkLst>
            <pc:docMk/>
            <pc:sldMk cId="196983996" sldId="343"/>
            <ac:cxnSpMk id="41" creationId="{30713913-A3A1-78D6-A935-1B4A008E183A}"/>
          </ac:cxnSpMkLst>
        </pc:cxnChg>
        <pc:cxnChg chg="add mod">
          <ac:chgData name="Juan David Izquierdo Zea" userId="3b7ceba6b29278ad" providerId="LiveId" clId="{F6D5CAF4-BE8E-43AE-AC09-83807B3FAC65}" dt="2022-05-25T23:51:06.907" v="2497"/>
          <ac:cxnSpMkLst>
            <pc:docMk/>
            <pc:sldMk cId="196983996" sldId="343"/>
            <ac:cxnSpMk id="43" creationId="{7F869ABB-3626-C65C-40EB-54DBB7F3510B}"/>
          </ac:cxnSpMkLst>
        </pc:cxnChg>
        <pc:cxnChg chg="add mod">
          <ac:chgData name="Juan David Izquierdo Zea" userId="3b7ceba6b29278ad" providerId="LiveId" clId="{F6D5CAF4-BE8E-43AE-AC09-83807B3FAC65}" dt="2022-05-25T23:51:06.907" v="2497"/>
          <ac:cxnSpMkLst>
            <pc:docMk/>
            <pc:sldMk cId="196983996" sldId="343"/>
            <ac:cxnSpMk id="44" creationId="{4FE3CEE9-CB91-B36A-89A9-228537DFFEBA}"/>
          </ac:cxnSpMkLst>
        </pc:cxnChg>
        <pc:cxnChg chg="add mod">
          <ac:chgData name="Juan David Izquierdo Zea" userId="3b7ceba6b29278ad" providerId="LiveId" clId="{F6D5CAF4-BE8E-43AE-AC09-83807B3FAC65}" dt="2022-05-25T23:51:06.907" v="2497"/>
          <ac:cxnSpMkLst>
            <pc:docMk/>
            <pc:sldMk cId="196983996" sldId="343"/>
            <ac:cxnSpMk id="45" creationId="{055760AE-8A32-4672-91BA-F3257DF27BDA}"/>
          </ac:cxnSpMkLst>
        </pc:cxnChg>
        <pc:cxnChg chg="add mod">
          <ac:chgData name="Juan David Izquierdo Zea" userId="3b7ceba6b29278ad" providerId="LiveId" clId="{F6D5CAF4-BE8E-43AE-AC09-83807B3FAC65}" dt="2022-05-25T23:51:06.907" v="2497"/>
          <ac:cxnSpMkLst>
            <pc:docMk/>
            <pc:sldMk cId="196983996" sldId="343"/>
            <ac:cxnSpMk id="46" creationId="{51127B53-65DB-DD15-DD71-C0DD3727066C}"/>
          </ac:cxnSpMkLst>
        </pc:cxnChg>
        <pc:cxnChg chg="add mod">
          <ac:chgData name="Juan David Izquierdo Zea" userId="3b7ceba6b29278ad" providerId="LiveId" clId="{F6D5CAF4-BE8E-43AE-AC09-83807B3FAC65}" dt="2022-05-25T23:51:06.907" v="2497"/>
          <ac:cxnSpMkLst>
            <pc:docMk/>
            <pc:sldMk cId="196983996" sldId="343"/>
            <ac:cxnSpMk id="48" creationId="{FAB877D1-FBB2-C41E-3EF5-027A4E113F50}"/>
          </ac:cxnSpMkLst>
        </pc:cxnChg>
        <pc:cxnChg chg="add mod">
          <ac:chgData name="Juan David Izquierdo Zea" userId="3b7ceba6b29278ad" providerId="LiveId" clId="{F6D5CAF4-BE8E-43AE-AC09-83807B3FAC65}" dt="2022-05-25T23:51:06.907" v="2497"/>
          <ac:cxnSpMkLst>
            <pc:docMk/>
            <pc:sldMk cId="196983996" sldId="343"/>
            <ac:cxnSpMk id="49" creationId="{29C99413-B80E-EBB4-425F-2C76A30638F4}"/>
          </ac:cxnSpMkLst>
        </pc:cxnChg>
      </pc:sldChg>
      <pc:sldChg chg="addSp delSp modSp add mod">
        <pc:chgData name="Juan David Izquierdo Zea" userId="3b7ceba6b29278ad" providerId="LiveId" clId="{F6D5CAF4-BE8E-43AE-AC09-83807B3FAC65}" dt="2022-05-25T23:51:55.420" v="2520"/>
        <pc:sldMkLst>
          <pc:docMk/>
          <pc:sldMk cId="3384798403" sldId="344"/>
        </pc:sldMkLst>
        <pc:spChg chg="del">
          <ac:chgData name="Juan David Izquierdo Zea" userId="3b7ceba6b29278ad" providerId="LiveId" clId="{F6D5CAF4-BE8E-43AE-AC09-83807B3FAC65}" dt="2022-05-25T23:51:55.050" v="2519" actId="478"/>
          <ac:spMkLst>
            <pc:docMk/>
            <pc:sldMk cId="3384798403" sldId="344"/>
            <ac:spMk id="27" creationId="{CF35D1B8-8757-2A01-8734-D0FAED6CA225}"/>
          </ac:spMkLst>
        </pc:spChg>
        <pc:spChg chg="del">
          <ac:chgData name="Juan David Izquierdo Zea" userId="3b7ceba6b29278ad" providerId="LiveId" clId="{F6D5CAF4-BE8E-43AE-AC09-83807B3FAC65}" dt="2022-05-25T23:51:55.050" v="2519" actId="478"/>
          <ac:spMkLst>
            <pc:docMk/>
            <pc:sldMk cId="3384798403" sldId="344"/>
            <ac:spMk id="28" creationId="{242AD4F7-7CAA-4A55-D15D-F50C6CA1ED94}"/>
          </ac:spMkLst>
        </pc:spChg>
        <pc:spChg chg="add mod">
          <ac:chgData name="Juan David Izquierdo Zea" userId="3b7ceba6b29278ad" providerId="LiveId" clId="{F6D5CAF4-BE8E-43AE-AC09-83807B3FAC65}" dt="2022-05-25T23:51:32.644" v="2516"/>
          <ac:spMkLst>
            <pc:docMk/>
            <pc:sldMk cId="3384798403" sldId="344"/>
            <ac:spMk id="35" creationId="{EBEC3D83-5AB2-C45F-7A23-38400753D5B7}"/>
          </ac:spMkLst>
        </pc:spChg>
        <pc:spChg chg="add mod">
          <ac:chgData name="Juan David Izquierdo Zea" userId="3b7ceba6b29278ad" providerId="LiveId" clId="{F6D5CAF4-BE8E-43AE-AC09-83807B3FAC65}" dt="2022-05-25T23:51:55.420" v="2520"/>
          <ac:spMkLst>
            <pc:docMk/>
            <pc:sldMk cId="3384798403" sldId="344"/>
            <ac:spMk id="39" creationId="{6DA042D9-57ED-947E-1642-8407896C19CF}"/>
          </ac:spMkLst>
        </pc:spChg>
        <pc:spChg chg="add mod">
          <ac:chgData name="Juan David Izquierdo Zea" userId="3b7ceba6b29278ad" providerId="LiveId" clId="{F6D5CAF4-BE8E-43AE-AC09-83807B3FAC65}" dt="2022-05-25T23:51:55.420" v="2520"/>
          <ac:spMkLst>
            <pc:docMk/>
            <pc:sldMk cId="3384798403" sldId="344"/>
            <ac:spMk id="40" creationId="{9A0E51D2-ABC5-EA0B-4CE0-31485539AE05}"/>
          </ac:spMkLst>
        </pc:spChg>
        <pc:spChg chg="mod">
          <ac:chgData name="Juan David Izquierdo Zea" userId="3b7ceba6b29278ad" providerId="LiveId" clId="{F6D5CAF4-BE8E-43AE-AC09-83807B3FAC65}" dt="2022-05-25T23:31:04.360" v="2251"/>
          <ac:spMkLst>
            <pc:docMk/>
            <pc:sldMk cId="3384798403" sldId="344"/>
            <ac:spMk id="51" creationId="{A1B5F169-5D2E-D25E-B1EC-1386E3E2E13F}"/>
          </ac:spMkLst>
        </pc:spChg>
        <pc:spChg chg="mod">
          <ac:chgData name="Juan David Izquierdo Zea" userId="3b7ceba6b29278ad" providerId="LiveId" clId="{F6D5CAF4-BE8E-43AE-AC09-83807B3FAC65}" dt="2022-05-25T23:30:41.931" v="2249" actId="20577"/>
          <ac:spMkLst>
            <pc:docMk/>
            <pc:sldMk cId="3384798403" sldId="344"/>
            <ac:spMk id="52" creationId="{F7C6857A-4B53-5A1F-F9DA-682136D87456}"/>
          </ac:spMkLst>
        </pc:spChg>
      </pc:sldChg>
      <pc:sldChg chg="addSp delSp modSp add mod">
        <pc:chgData name="Juan David Izquierdo Zea" userId="3b7ceba6b29278ad" providerId="LiveId" clId="{F6D5CAF4-BE8E-43AE-AC09-83807B3FAC65}" dt="2022-05-25T23:53:12.316" v="2564"/>
        <pc:sldMkLst>
          <pc:docMk/>
          <pc:sldMk cId="1383430340" sldId="345"/>
        </pc:sldMkLst>
        <pc:spChg chg="del">
          <ac:chgData name="Juan David Izquierdo Zea" userId="3b7ceba6b29278ad" providerId="LiveId" clId="{F6D5CAF4-BE8E-43AE-AC09-83807B3FAC65}" dt="2022-05-25T23:53:11.977" v="2563" actId="478"/>
          <ac:spMkLst>
            <pc:docMk/>
            <pc:sldMk cId="1383430340" sldId="345"/>
            <ac:spMk id="27" creationId="{CF35D1B8-8757-2A01-8734-D0FAED6CA225}"/>
          </ac:spMkLst>
        </pc:spChg>
        <pc:spChg chg="del">
          <ac:chgData name="Juan David Izquierdo Zea" userId="3b7ceba6b29278ad" providerId="LiveId" clId="{F6D5CAF4-BE8E-43AE-AC09-83807B3FAC65}" dt="2022-05-25T23:53:11.977" v="2563" actId="478"/>
          <ac:spMkLst>
            <pc:docMk/>
            <pc:sldMk cId="1383430340" sldId="345"/>
            <ac:spMk id="28" creationId="{242AD4F7-7CAA-4A55-D15D-F50C6CA1ED94}"/>
          </ac:spMkLst>
        </pc:spChg>
        <pc:spChg chg="del">
          <ac:chgData name="Juan David Izquierdo Zea" userId="3b7ceba6b29278ad" providerId="LiveId" clId="{F6D5CAF4-BE8E-43AE-AC09-83807B3FAC65}" dt="2022-05-25T23:53:11.977" v="2563" actId="478"/>
          <ac:spMkLst>
            <pc:docMk/>
            <pc:sldMk cId="1383430340" sldId="345"/>
            <ac:spMk id="29" creationId="{BEBD3864-BC35-15B4-C805-83FB025EB049}"/>
          </ac:spMkLst>
        </pc:spChg>
        <pc:spChg chg="del">
          <ac:chgData name="Juan David Izquierdo Zea" userId="3b7ceba6b29278ad" providerId="LiveId" clId="{F6D5CAF4-BE8E-43AE-AC09-83807B3FAC65}" dt="2022-05-25T23:53:11.977" v="2563" actId="478"/>
          <ac:spMkLst>
            <pc:docMk/>
            <pc:sldMk cId="1383430340" sldId="345"/>
            <ac:spMk id="33" creationId="{3C163C47-EFD5-70A8-1214-57DEA9834F7D}"/>
          </ac:spMkLst>
        </pc:spChg>
        <pc:spChg chg="add mod">
          <ac:chgData name="Juan David Izquierdo Zea" userId="3b7ceba6b29278ad" providerId="LiveId" clId="{F6D5CAF4-BE8E-43AE-AC09-83807B3FAC65}" dt="2022-05-25T23:52:54.554" v="2562"/>
          <ac:spMkLst>
            <pc:docMk/>
            <pc:sldMk cId="1383430340" sldId="345"/>
            <ac:spMk id="35" creationId="{95773C6C-ADD8-4089-D77B-5C8EDCCE91DE}"/>
          </ac:spMkLst>
        </pc:spChg>
        <pc:spChg chg="add mod">
          <ac:chgData name="Juan David Izquierdo Zea" userId="3b7ceba6b29278ad" providerId="LiveId" clId="{F6D5CAF4-BE8E-43AE-AC09-83807B3FAC65}" dt="2022-05-25T23:53:12.316" v="2564"/>
          <ac:spMkLst>
            <pc:docMk/>
            <pc:sldMk cId="1383430340" sldId="345"/>
            <ac:spMk id="39" creationId="{D7DD0B6D-F1D5-A774-AA7B-1F177829B6A3}"/>
          </ac:spMkLst>
        </pc:spChg>
        <pc:spChg chg="add mod">
          <ac:chgData name="Juan David Izquierdo Zea" userId="3b7ceba6b29278ad" providerId="LiveId" clId="{F6D5CAF4-BE8E-43AE-AC09-83807B3FAC65}" dt="2022-05-25T23:53:12.316" v="2564"/>
          <ac:spMkLst>
            <pc:docMk/>
            <pc:sldMk cId="1383430340" sldId="345"/>
            <ac:spMk id="40" creationId="{889FCF9A-D8EE-CB16-92F8-D684D27A6A00}"/>
          </ac:spMkLst>
        </pc:spChg>
        <pc:spChg chg="add mod">
          <ac:chgData name="Juan David Izquierdo Zea" userId="3b7ceba6b29278ad" providerId="LiveId" clId="{F6D5CAF4-BE8E-43AE-AC09-83807B3FAC65}" dt="2022-05-25T23:53:12.316" v="2564"/>
          <ac:spMkLst>
            <pc:docMk/>
            <pc:sldMk cId="1383430340" sldId="345"/>
            <ac:spMk id="41" creationId="{7D77B956-08AC-EF98-3AC2-4EB5EC79F4C9}"/>
          </ac:spMkLst>
        </pc:spChg>
        <pc:spChg chg="add mod">
          <ac:chgData name="Juan David Izquierdo Zea" userId="3b7ceba6b29278ad" providerId="LiveId" clId="{F6D5CAF4-BE8E-43AE-AC09-83807B3FAC65}" dt="2022-05-25T23:53:12.316" v="2564"/>
          <ac:spMkLst>
            <pc:docMk/>
            <pc:sldMk cId="1383430340" sldId="345"/>
            <ac:spMk id="42" creationId="{CFE7792C-AB28-919B-DDA3-29245DD2F1BF}"/>
          </ac:spMkLst>
        </pc:spChg>
        <pc:spChg chg="mod">
          <ac:chgData name="Juan David Izquierdo Zea" userId="3b7ceba6b29278ad" providerId="LiveId" clId="{F6D5CAF4-BE8E-43AE-AC09-83807B3FAC65}" dt="2022-05-25T23:32:15.808" v="2256" actId="3626"/>
          <ac:spMkLst>
            <pc:docMk/>
            <pc:sldMk cId="1383430340" sldId="345"/>
            <ac:spMk id="51" creationId="{A1B5F169-5D2E-D25E-B1EC-1386E3E2E13F}"/>
          </ac:spMkLst>
        </pc:spChg>
      </pc:sldChg>
      <pc:sldChg chg="addSp delSp modSp add mod">
        <pc:chgData name="Juan David Izquierdo Zea" userId="3b7ceba6b29278ad" providerId="LiveId" clId="{F6D5CAF4-BE8E-43AE-AC09-83807B3FAC65}" dt="2022-05-25T23:53:27.543" v="2567"/>
        <pc:sldMkLst>
          <pc:docMk/>
          <pc:sldMk cId="2937426856" sldId="346"/>
        </pc:sldMkLst>
        <pc:spChg chg="del">
          <ac:chgData name="Juan David Izquierdo Zea" userId="3b7ceba6b29278ad" providerId="LiveId" clId="{F6D5CAF4-BE8E-43AE-AC09-83807B3FAC65}" dt="2022-05-25T23:53:18.170" v="2565" actId="478"/>
          <ac:spMkLst>
            <pc:docMk/>
            <pc:sldMk cId="2937426856" sldId="346"/>
            <ac:spMk id="27" creationId="{CF35D1B8-8757-2A01-8734-D0FAED6CA225}"/>
          </ac:spMkLst>
        </pc:spChg>
        <pc:spChg chg="del">
          <ac:chgData name="Juan David Izquierdo Zea" userId="3b7ceba6b29278ad" providerId="LiveId" clId="{F6D5CAF4-BE8E-43AE-AC09-83807B3FAC65}" dt="2022-05-25T23:53:18.170" v="2565" actId="478"/>
          <ac:spMkLst>
            <pc:docMk/>
            <pc:sldMk cId="2937426856" sldId="346"/>
            <ac:spMk id="28" creationId="{242AD4F7-7CAA-4A55-D15D-F50C6CA1ED94}"/>
          </ac:spMkLst>
        </pc:spChg>
        <pc:spChg chg="del">
          <ac:chgData name="Juan David Izquierdo Zea" userId="3b7ceba6b29278ad" providerId="LiveId" clId="{F6D5CAF4-BE8E-43AE-AC09-83807B3FAC65}" dt="2022-05-25T23:53:18.170" v="2565" actId="478"/>
          <ac:spMkLst>
            <pc:docMk/>
            <pc:sldMk cId="2937426856" sldId="346"/>
            <ac:spMk id="33" creationId="{3C163C47-EFD5-70A8-1214-57DEA9834F7D}"/>
          </ac:spMkLst>
        </pc:spChg>
        <pc:spChg chg="add mod">
          <ac:chgData name="Juan David Izquierdo Zea" userId="3b7ceba6b29278ad" providerId="LiveId" clId="{F6D5CAF4-BE8E-43AE-AC09-83807B3FAC65}" dt="2022-05-25T23:53:18.541" v="2566"/>
          <ac:spMkLst>
            <pc:docMk/>
            <pc:sldMk cId="2937426856" sldId="346"/>
            <ac:spMk id="35" creationId="{FBD05ED9-B8E0-2EAA-8EA2-E1C1C6072659}"/>
          </ac:spMkLst>
        </pc:spChg>
        <pc:spChg chg="add mod">
          <ac:chgData name="Juan David Izquierdo Zea" userId="3b7ceba6b29278ad" providerId="LiveId" clId="{F6D5CAF4-BE8E-43AE-AC09-83807B3FAC65}" dt="2022-05-25T23:53:18.541" v="2566"/>
          <ac:spMkLst>
            <pc:docMk/>
            <pc:sldMk cId="2937426856" sldId="346"/>
            <ac:spMk id="39" creationId="{0E23D72E-C1E5-9285-D400-1B78CDCFE46E}"/>
          </ac:spMkLst>
        </pc:spChg>
        <pc:spChg chg="add mod">
          <ac:chgData name="Juan David Izquierdo Zea" userId="3b7ceba6b29278ad" providerId="LiveId" clId="{F6D5CAF4-BE8E-43AE-AC09-83807B3FAC65}" dt="2022-05-25T23:53:18.541" v="2566"/>
          <ac:spMkLst>
            <pc:docMk/>
            <pc:sldMk cId="2937426856" sldId="346"/>
            <ac:spMk id="40" creationId="{865C9D17-95E4-FD5E-0B4D-860F49C5E8EA}"/>
          </ac:spMkLst>
        </pc:spChg>
        <pc:spChg chg="add mod">
          <ac:chgData name="Juan David Izquierdo Zea" userId="3b7ceba6b29278ad" providerId="LiveId" clId="{F6D5CAF4-BE8E-43AE-AC09-83807B3FAC65}" dt="2022-05-25T23:53:18.541" v="2566"/>
          <ac:spMkLst>
            <pc:docMk/>
            <pc:sldMk cId="2937426856" sldId="346"/>
            <ac:spMk id="41" creationId="{ECB565C7-446A-0121-4224-8126D40D477D}"/>
          </ac:spMkLst>
        </pc:spChg>
        <pc:spChg chg="add mod">
          <ac:chgData name="Juan David Izquierdo Zea" userId="3b7ceba6b29278ad" providerId="LiveId" clId="{F6D5CAF4-BE8E-43AE-AC09-83807B3FAC65}" dt="2022-05-25T23:53:27.543" v="2567"/>
          <ac:spMkLst>
            <pc:docMk/>
            <pc:sldMk cId="2937426856" sldId="346"/>
            <ac:spMk id="42" creationId="{19BDC64E-1A77-DFF9-4C96-C5825F62DF81}"/>
          </ac:spMkLst>
        </pc:spChg>
        <pc:spChg chg="mod">
          <ac:chgData name="Juan David Izquierdo Zea" userId="3b7ceba6b29278ad" providerId="LiveId" clId="{F6D5CAF4-BE8E-43AE-AC09-83807B3FAC65}" dt="2022-05-25T23:33:32.329" v="2258" actId="207"/>
          <ac:spMkLst>
            <pc:docMk/>
            <pc:sldMk cId="2937426856" sldId="346"/>
            <ac:spMk id="55" creationId="{45676CA4-1A48-6BC9-015C-1FA332C9DE31}"/>
          </ac:spMkLst>
        </pc:spChg>
        <pc:picChg chg="mod">
          <ac:chgData name="Juan David Izquierdo Zea" userId="3b7ceba6b29278ad" providerId="LiveId" clId="{F6D5CAF4-BE8E-43AE-AC09-83807B3FAC65}" dt="2022-05-25T23:33:54.572" v="2259"/>
          <ac:picMkLst>
            <pc:docMk/>
            <pc:sldMk cId="2937426856" sldId="346"/>
            <ac:picMk id="37" creationId="{BEE0788F-1BAF-FF69-C352-C6706504BCF6}"/>
          </ac:picMkLst>
        </pc:picChg>
      </pc:sldChg>
      <pc:sldChg chg="addSp delSp modSp add mod">
        <pc:chgData name="Juan David Izquierdo Zea" userId="3b7ceba6b29278ad" providerId="LiveId" clId="{F6D5CAF4-BE8E-43AE-AC09-83807B3FAC65}" dt="2022-05-26T00:09:18.047" v="2775" actId="21"/>
        <pc:sldMkLst>
          <pc:docMk/>
          <pc:sldMk cId="4258066932" sldId="347"/>
        </pc:sldMkLst>
        <pc:spChg chg="mod">
          <ac:chgData name="Juan David Izquierdo Zea" userId="3b7ceba6b29278ad" providerId="LiveId" clId="{F6D5CAF4-BE8E-43AE-AC09-83807B3FAC65}" dt="2022-05-25T23:43:31.662" v="2435" actId="20577"/>
          <ac:spMkLst>
            <pc:docMk/>
            <pc:sldMk cId="4258066932" sldId="347"/>
            <ac:spMk id="18" creationId="{8CEB8CEB-3C01-1124-7DCD-FFF6612D7FF0}"/>
          </ac:spMkLst>
        </pc:spChg>
        <pc:spChg chg="mod">
          <ac:chgData name="Juan David Izquierdo Zea" userId="3b7ceba6b29278ad" providerId="LiveId" clId="{F6D5CAF4-BE8E-43AE-AC09-83807B3FAC65}" dt="2022-05-25T23:43:51.224" v="2436"/>
          <ac:spMkLst>
            <pc:docMk/>
            <pc:sldMk cId="4258066932" sldId="347"/>
            <ac:spMk id="19" creationId="{86EBDBE9-5E2A-8672-9B27-D8182510BCE3}"/>
          </ac:spMkLst>
        </pc:spChg>
        <pc:spChg chg="mod">
          <ac:chgData name="Juan David Izquierdo Zea" userId="3b7ceba6b29278ad" providerId="LiveId" clId="{F6D5CAF4-BE8E-43AE-AC09-83807B3FAC65}" dt="2022-05-25T23:43:24.031" v="2431"/>
          <ac:spMkLst>
            <pc:docMk/>
            <pc:sldMk cId="4258066932" sldId="347"/>
            <ac:spMk id="20" creationId="{62322162-65AD-9547-B1C8-6D11202BFA82}"/>
          </ac:spMkLst>
        </pc:spChg>
        <pc:spChg chg="add del mod">
          <ac:chgData name="Juan David Izquierdo Zea" userId="3b7ceba6b29278ad" providerId="LiveId" clId="{F6D5CAF4-BE8E-43AE-AC09-83807B3FAC65}" dt="2022-05-26T00:09:18.047" v="2775" actId="21"/>
          <ac:spMkLst>
            <pc:docMk/>
            <pc:sldMk cId="4258066932" sldId="347"/>
            <ac:spMk id="21" creationId="{8F403523-109D-6453-40B4-469749A4B1DC}"/>
          </ac:spMkLst>
        </pc:spChg>
      </pc:sldChg>
      <pc:sldChg chg="addSp delSp modSp add mod">
        <pc:chgData name="Juan David Izquierdo Zea" userId="3b7ceba6b29278ad" providerId="LiveId" clId="{F6D5CAF4-BE8E-43AE-AC09-83807B3FAC65}" dt="2022-05-26T00:45:37.466" v="3682" actId="20577"/>
        <pc:sldMkLst>
          <pc:docMk/>
          <pc:sldMk cId="2670069665" sldId="348"/>
        </pc:sldMkLst>
        <pc:spChg chg="add del mod">
          <ac:chgData name="Juan David Izquierdo Zea" userId="3b7ceba6b29278ad" providerId="LiveId" clId="{F6D5CAF4-BE8E-43AE-AC09-83807B3FAC65}" dt="2022-05-26T00:17:59.290" v="2825" actId="478"/>
          <ac:spMkLst>
            <pc:docMk/>
            <pc:sldMk cId="2670069665" sldId="348"/>
            <ac:spMk id="4" creationId="{C77EE842-B395-82EA-0C35-7F42F31868AD}"/>
          </ac:spMkLst>
        </pc:spChg>
        <pc:spChg chg="add del mod">
          <ac:chgData name="Juan David Izquierdo Zea" userId="3b7ceba6b29278ad" providerId="LiveId" clId="{F6D5CAF4-BE8E-43AE-AC09-83807B3FAC65}" dt="2022-05-26T00:17:30.836" v="2807" actId="21"/>
          <ac:spMkLst>
            <pc:docMk/>
            <pc:sldMk cId="2670069665" sldId="348"/>
            <ac:spMk id="5" creationId="{97567FD5-B2BB-78E9-4458-2DA671A17909}"/>
          </ac:spMkLst>
        </pc:spChg>
        <pc:spChg chg="add mod">
          <ac:chgData name="Juan David Izquierdo Zea" userId="3b7ceba6b29278ad" providerId="LiveId" clId="{F6D5CAF4-BE8E-43AE-AC09-83807B3FAC65}" dt="2022-05-26T00:18:36.351" v="2836" actId="1038"/>
          <ac:spMkLst>
            <pc:docMk/>
            <pc:sldMk cId="2670069665" sldId="348"/>
            <ac:spMk id="6" creationId="{E06B8280-8E93-0692-F26C-79854EE017F6}"/>
          </ac:spMkLst>
        </pc:spChg>
        <pc:spChg chg="add mod">
          <ac:chgData name="Juan David Izquierdo Zea" userId="3b7ceba6b29278ad" providerId="LiveId" clId="{F6D5CAF4-BE8E-43AE-AC09-83807B3FAC65}" dt="2022-05-26T00:24:57.686" v="3154" actId="1076"/>
          <ac:spMkLst>
            <pc:docMk/>
            <pc:sldMk cId="2670069665" sldId="348"/>
            <ac:spMk id="9" creationId="{B1934F98-3E09-8B00-498F-2624FD8D159D}"/>
          </ac:spMkLst>
        </pc:spChg>
        <pc:spChg chg="add mod">
          <ac:chgData name="Juan David Izquierdo Zea" userId="3b7ceba6b29278ad" providerId="LiveId" clId="{F6D5CAF4-BE8E-43AE-AC09-83807B3FAC65}" dt="2022-05-26T00:26:41.701" v="3205" actId="20577"/>
          <ac:spMkLst>
            <pc:docMk/>
            <pc:sldMk cId="2670069665" sldId="348"/>
            <ac:spMk id="11" creationId="{E9AC1208-CAFB-6296-62F8-595BF9E85C40}"/>
          </ac:spMkLst>
        </pc:spChg>
        <pc:spChg chg="del">
          <ac:chgData name="Juan David Izquierdo Zea" userId="3b7ceba6b29278ad" providerId="LiveId" clId="{F6D5CAF4-BE8E-43AE-AC09-83807B3FAC65}" dt="2022-05-26T00:02:48.749" v="2725" actId="478"/>
          <ac:spMkLst>
            <pc:docMk/>
            <pc:sldMk cId="2670069665" sldId="348"/>
            <ac:spMk id="15" creationId="{E104F06E-D0FF-9098-3FED-CF22FFCC42CB}"/>
          </ac:spMkLst>
        </pc:spChg>
        <pc:spChg chg="del">
          <ac:chgData name="Juan David Izquierdo Zea" userId="3b7ceba6b29278ad" providerId="LiveId" clId="{F6D5CAF4-BE8E-43AE-AC09-83807B3FAC65}" dt="2022-05-26T00:02:53.421" v="2728" actId="478"/>
          <ac:spMkLst>
            <pc:docMk/>
            <pc:sldMk cId="2670069665" sldId="348"/>
            <ac:spMk id="16" creationId="{C20A36C1-A953-08DD-0C36-250B8FDCCC5C}"/>
          </ac:spMkLst>
        </pc:spChg>
        <pc:spChg chg="mod">
          <ac:chgData name="Juan David Izquierdo Zea" userId="3b7ceba6b29278ad" providerId="LiveId" clId="{F6D5CAF4-BE8E-43AE-AC09-83807B3FAC65}" dt="2022-05-26T00:02:27.459" v="2715" actId="20577"/>
          <ac:spMkLst>
            <pc:docMk/>
            <pc:sldMk cId="2670069665" sldId="348"/>
            <ac:spMk id="26" creationId="{68B0C908-2C90-F181-08F5-6A4D175FB8C4}"/>
          </ac:spMkLst>
        </pc:spChg>
        <pc:spChg chg="del">
          <ac:chgData name="Juan David Izquierdo Zea" userId="3b7ceba6b29278ad" providerId="LiveId" clId="{F6D5CAF4-BE8E-43AE-AC09-83807B3FAC65}" dt="2022-05-26T00:02:36.556" v="2716" actId="478"/>
          <ac:spMkLst>
            <pc:docMk/>
            <pc:sldMk cId="2670069665" sldId="348"/>
            <ac:spMk id="28" creationId="{F338F4ED-1101-EAA6-5053-7DB3EB637930}"/>
          </ac:spMkLst>
        </pc:spChg>
        <pc:spChg chg="del">
          <ac:chgData name="Juan David Izquierdo Zea" userId="3b7ceba6b29278ad" providerId="LiveId" clId="{F6D5CAF4-BE8E-43AE-AC09-83807B3FAC65}" dt="2022-05-26T00:02:36.556" v="2716" actId="478"/>
          <ac:spMkLst>
            <pc:docMk/>
            <pc:sldMk cId="2670069665" sldId="348"/>
            <ac:spMk id="30" creationId="{BB23E9E5-80C9-B4BA-EDCA-CB50C42DC793}"/>
          </ac:spMkLst>
        </pc:spChg>
        <pc:spChg chg="del">
          <ac:chgData name="Juan David Izquierdo Zea" userId="3b7ceba6b29278ad" providerId="LiveId" clId="{F6D5CAF4-BE8E-43AE-AC09-83807B3FAC65}" dt="2022-05-26T00:02:36.556" v="2716" actId="478"/>
          <ac:spMkLst>
            <pc:docMk/>
            <pc:sldMk cId="2670069665" sldId="348"/>
            <ac:spMk id="35" creationId="{564FF7D2-6208-13F4-C5DA-52C387BA7FA1}"/>
          </ac:spMkLst>
        </pc:spChg>
        <pc:spChg chg="del">
          <ac:chgData name="Juan David Izquierdo Zea" userId="3b7ceba6b29278ad" providerId="LiveId" clId="{F6D5CAF4-BE8E-43AE-AC09-83807B3FAC65}" dt="2022-05-26T00:24:32.561" v="3130" actId="478"/>
          <ac:spMkLst>
            <pc:docMk/>
            <pc:sldMk cId="2670069665" sldId="348"/>
            <ac:spMk id="38" creationId="{D8D8F559-9E29-22ED-B45F-8400B47075A2}"/>
          </ac:spMkLst>
        </pc:spChg>
        <pc:spChg chg="mod">
          <ac:chgData name="Juan David Izquierdo Zea" userId="3b7ceba6b29278ad" providerId="LiveId" clId="{F6D5CAF4-BE8E-43AE-AC09-83807B3FAC65}" dt="2022-05-26T00:45:37.466" v="3682" actId="20577"/>
          <ac:spMkLst>
            <pc:docMk/>
            <pc:sldMk cId="2670069665" sldId="348"/>
            <ac:spMk id="39" creationId="{9C951283-13A8-183E-FA50-40B8C90D41A2}"/>
          </ac:spMkLst>
        </pc:spChg>
        <pc:spChg chg="add mod">
          <ac:chgData name="Juan David Izquierdo Zea" userId="3b7ceba6b29278ad" providerId="LiveId" clId="{F6D5CAF4-BE8E-43AE-AC09-83807B3FAC65}" dt="2022-05-26T00:08:07.755" v="2772" actId="14100"/>
          <ac:spMkLst>
            <pc:docMk/>
            <pc:sldMk cId="2670069665" sldId="348"/>
            <ac:spMk id="40" creationId="{61F09D93-BD43-A82F-BEE3-7EF66721944E}"/>
          </ac:spMkLst>
        </pc:spChg>
        <pc:spChg chg="add mod">
          <ac:chgData name="Juan David Izquierdo Zea" userId="3b7ceba6b29278ad" providerId="LiveId" clId="{F6D5CAF4-BE8E-43AE-AC09-83807B3FAC65}" dt="2022-05-26T00:26:31.534" v="3178" actId="1076"/>
          <ac:spMkLst>
            <pc:docMk/>
            <pc:sldMk cId="2670069665" sldId="348"/>
            <ac:spMk id="41" creationId="{DA3611D4-9E82-B4E4-5B8B-16BA261552CA}"/>
          </ac:spMkLst>
        </pc:spChg>
        <pc:spChg chg="add mod">
          <ac:chgData name="Juan David Izquierdo Zea" userId="3b7ceba6b29278ad" providerId="LiveId" clId="{F6D5CAF4-BE8E-43AE-AC09-83807B3FAC65}" dt="2022-05-26T00:18:24.980" v="2831" actId="1037"/>
          <ac:spMkLst>
            <pc:docMk/>
            <pc:sldMk cId="2670069665" sldId="348"/>
            <ac:spMk id="42" creationId="{D455A383-FADA-563D-397B-4932CE520CBF}"/>
          </ac:spMkLst>
        </pc:spChg>
        <pc:spChg chg="add mod">
          <ac:chgData name="Juan David Izquierdo Zea" userId="3b7ceba6b29278ad" providerId="LiveId" clId="{F6D5CAF4-BE8E-43AE-AC09-83807B3FAC65}" dt="2022-05-26T00:26:49.601" v="3219" actId="1036"/>
          <ac:spMkLst>
            <pc:docMk/>
            <pc:sldMk cId="2670069665" sldId="348"/>
            <ac:spMk id="43" creationId="{4935F6D0-B7BA-524A-3EDD-2DF6B1BFC2C6}"/>
          </ac:spMkLst>
        </pc:spChg>
        <pc:spChg chg="add mod">
          <ac:chgData name="Juan David Izquierdo Zea" userId="3b7ceba6b29278ad" providerId="LiveId" clId="{F6D5CAF4-BE8E-43AE-AC09-83807B3FAC65}" dt="2022-05-26T00:22:46.543" v="3116" actId="14100"/>
          <ac:spMkLst>
            <pc:docMk/>
            <pc:sldMk cId="2670069665" sldId="348"/>
            <ac:spMk id="44" creationId="{40DF6DEE-3D6D-3A47-4769-AF95200C88D8}"/>
          </ac:spMkLst>
        </pc:spChg>
        <pc:grpChg chg="add del mod">
          <ac:chgData name="Juan David Izquierdo Zea" userId="3b7ceba6b29278ad" providerId="LiveId" clId="{F6D5CAF4-BE8E-43AE-AC09-83807B3FAC65}" dt="2022-05-26T00:19:54.979" v="2898" actId="21"/>
          <ac:grpSpMkLst>
            <pc:docMk/>
            <pc:sldMk cId="2670069665" sldId="348"/>
            <ac:grpSpMk id="8" creationId="{A5CF1A92-F9E6-53E9-6FCD-84AFCD08EEBB}"/>
          </ac:grpSpMkLst>
        </pc:grpChg>
        <pc:picChg chg="add mod">
          <ac:chgData name="Juan David Izquierdo Zea" userId="3b7ceba6b29278ad" providerId="LiveId" clId="{F6D5CAF4-BE8E-43AE-AC09-83807B3FAC65}" dt="2022-05-26T00:07:09.933" v="2733" actId="1076"/>
          <ac:picMkLst>
            <pc:docMk/>
            <pc:sldMk cId="2670069665" sldId="348"/>
            <ac:picMk id="3" creationId="{9101D58A-203E-0887-3C58-437641E40624}"/>
          </ac:picMkLst>
        </pc:picChg>
        <pc:picChg chg="add del">
          <ac:chgData name="Juan David Izquierdo Zea" userId="3b7ceba6b29278ad" providerId="LiveId" clId="{F6D5CAF4-BE8E-43AE-AC09-83807B3FAC65}" dt="2022-05-26T00:02:51.613" v="2727" actId="478"/>
          <ac:picMkLst>
            <pc:docMk/>
            <pc:sldMk cId="2670069665" sldId="348"/>
            <ac:picMk id="7" creationId="{104DFC39-FD0B-8FEB-F93A-8013152DFAD3}"/>
          </ac:picMkLst>
        </pc:picChg>
        <pc:picChg chg="add mod">
          <ac:chgData name="Juan David Izquierdo Zea" userId="3b7ceba6b29278ad" providerId="LiveId" clId="{F6D5CAF4-BE8E-43AE-AC09-83807B3FAC65}" dt="2022-05-26T00:20:02.030" v="2901" actId="14100"/>
          <ac:picMkLst>
            <pc:docMk/>
            <pc:sldMk cId="2670069665" sldId="348"/>
            <ac:picMk id="10" creationId="{F1C822FE-FA08-265A-65D4-03630FFD6407}"/>
          </ac:picMkLst>
        </pc:picChg>
        <pc:picChg chg="del">
          <ac:chgData name="Juan David Izquierdo Zea" userId="3b7ceba6b29278ad" providerId="LiveId" clId="{F6D5CAF4-BE8E-43AE-AC09-83807B3FAC65}" dt="2022-05-26T00:02:54.471" v="2729" actId="478"/>
          <ac:picMkLst>
            <pc:docMk/>
            <pc:sldMk cId="2670069665" sldId="348"/>
            <ac:picMk id="13" creationId="{E6646132-E753-556A-309D-CE40DE8693CE}"/>
          </ac:picMkLst>
        </pc:picChg>
        <pc:picChg chg="del">
          <ac:chgData name="Juan David Izquierdo Zea" userId="3b7ceba6b29278ad" providerId="LiveId" clId="{F6D5CAF4-BE8E-43AE-AC09-83807B3FAC65}" dt="2022-05-26T00:02:48.749" v="2725" actId="478"/>
          <ac:picMkLst>
            <pc:docMk/>
            <pc:sldMk cId="2670069665" sldId="348"/>
            <ac:picMk id="14" creationId="{812CE413-6A9B-B3FD-236A-A9ACBA976709}"/>
          </ac:picMkLst>
        </pc:picChg>
        <pc:picChg chg="del">
          <ac:chgData name="Juan David Izquierdo Zea" userId="3b7ceba6b29278ad" providerId="LiveId" clId="{F6D5CAF4-BE8E-43AE-AC09-83807B3FAC65}" dt="2022-05-26T00:02:48.749" v="2725" actId="478"/>
          <ac:picMkLst>
            <pc:docMk/>
            <pc:sldMk cId="2670069665" sldId="348"/>
            <ac:picMk id="18" creationId="{004ADC1F-7101-E171-AEC0-C64982F8D2D6}"/>
          </ac:picMkLst>
        </pc:picChg>
        <pc:picChg chg="del">
          <ac:chgData name="Juan David Izquierdo Zea" userId="3b7ceba6b29278ad" providerId="LiveId" clId="{F6D5CAF4-BE8E-43AE-AC09-83807B3FAC65}" dt="2022-05-26T00:02:48.749" v="2725" actId="478"/>
          <ac:picMkLst>
            <pc:docMk/>
            <pc:sldMk cId="2670069665" sldId="348"/>
            <ac:picMk id="21" creationId="{4DAFEEF4-F5DC-B850-0366-348D0AED1942}"/>
          </ac:picMkLst>
        </pc:picChg>
        <pc:picChg chg="del">
          <ac:chgData name="Juan David Izquierdo Zea" userId="3b7ceba6b29278ad" providerId="LiveId" clId="{F6D5CAF4-BE8E-43AE-AC09-83807B3FAC65}" dt="2022-05-26T00:02:48.749" v="2725" actId="478"/>
          <ac:picMkLst>
            <pc:docMk/>
            <pc:sldMk cId="2670069665" sldId="348"/>
            <ac:picMk id="22" creationId="{0E0AD06C-C580-C8C3-8FDC-7BDE13FEA31D}"/>
          </ac:picMkLst>
        </pc:picChg>
        <pc:picChg chg="del">
          <ac:chgData name="Juan David Izquierdo Zea" userId="3b7ceba6b29278ad" providerId="LiveId" clId="{F6D5CAF4-BE8E-43AE-AC09-83807B3FAC65}" dt="2022-05-26T00:02:48.749" v="2725" actId="478"/>
          <ac:picMkLst>
            <pc:docMk/>
            <pc:sldMk cId="2670069665" sldId="348"/>
            <ac:picMk id="24" creationId="{7D8FC2E2-AE3E-CD55-8A52-E0C7127DF1D4}"/>
          </ac:picMkLst>
        </pc:picChg>
        <pc:picChg chg="del">
          <ac:chgData name="Juan David Izquierdo Zea" userId="3b7ceba6b29278ad" providerId="LiveId" clId="{F6D5CAF4-BE8E-43AE-AC09-83807B3FAC65}" dt="2022-05-26T00:02:48.749" v="2725" actId="478"/>
          <ac:picMkLst>
            <pc:docMk/>
            <pc:sldMk cId="2670069665" sldId="348"/>
            <ac:picMk id="25" creationId="{C0FBE11C-65FD-257A-1657-BF45F39E22CA}"/>
          </ac:picMkLst>
        </pc:picChg>
        <pc:cxnChg chg="del">
          <ac:chgData name="Juan David Izquierdo Zea" userId="3b7ceba6b29278ad" providerId="LiveId" clId="{F6D5CAF4-BE8E-43AE-AC09-83807B3FAC65}" dt="2022-05-26T00:02:48.749" v="2725" actId="478"/>
          <ac:cxnSpMkLst>
            <pc:docMk/>
            <pc:sldMk cId="2670069665" sldId="348"/>
            <ac:cxnSpMk id="20" creationId="{63947A28-37AB-CE8B-3946-7DDE9245AF23}"/>
          </ac:cxnSpMkLst>
        </pc:cxnChg>
        <pc:cxnChg chg="del mod">
          <ac:chgData name="Juan David Izquierdo Zea" userId="3b7ceba6b29278ad" providerId="LiveId" clId="{F6D5CAF4-BE8E-43AE-AC09-83807B3FAC65}" dt="2022-05-26T00:02:40.339" v="2717" actId="478"/>
          <ac:cxnSpMkLst>
            <pc:docMk/>
            <pc:sldMk cId="2670069665" sldId="348"/>
            <ac:cxnSpMk id="27" creationId="{EE4F2626-3969-D633-1416-A8F0E2DCA664}"/>
          </ac:cxnSpMkLst>
        </pc:cxnChg>
        <pc:cxnChg chg="del mod">
          <ac:chgData name="Juan David Izquierdo Zea" userId="3b7ceba6b29278ad" providerId="LiveId" clId="{F6D5CAF4-BE8E-43AE-AC09-83807B3FAC65}" dt="2022-05-26T00:02:42.129" v="2719" actId="478"/>
          <ac:cxnSpMkLst>
            <pc:docMk/>
            <pc:sldMk cId="2670069665" sldId="348"/>
            <ac:cxnSpMk id="29" creationId="{DDD58061-F772-B94E-F25B-CD30FD60F801}"/>
          </ac:cxnSpMkLst>
        </pc:cxnChg>
        <pc:cxnChg chg="del">
          <ac:chgData name="Juan David Izquierdo Zea" userId="3b7ceba6b29278ad" providerId="LiveId" clId="{F6D5CAF4-BE8E-43AE-AC09-83807B3FAC65}" dt="2022-05-26T00:02:43.365" v="2721" actId="478"/>
          <ac:cxnSpMkLst>
            <pc:docMk/>
            <pc:sldMk cId="2670069665" sldId="348"/>
            <ac:cxnSpMk id="31" creationId="{60C20279-37F7-F20B-386B-5BFAAF667243}"/>
          </ac:cxnSpMkLst>
        </pc:cxnChg>
        <pc:cxnChg chg="del">
          <ac:chgData name="Juan David Izquierdo Zea" userId="3b7ceba6b29278ad" providerId="LiveId" clId="{F6D5CAF4-BE8E-43AE-AC09-83807B3FAC65}" dt="2022-05-26T00:02:43.897" v="2722" actId="478"/>
          <ac:cxnSpMkLst>
            <pc:docMk/>
            <pc:sldMk cId="2670069665" sldId="348"/>
            <ac:cxnSpMk id="32" creationId="{6BD9C887-0FAB-6C38-A2D5-802C5F35F19E}"/>
          </ac:cxnSpMkLst>
        </pc:cxnChg>
        <pc:cxnChg chg="del">
          <ac:chgData name="Juan David Izquierdo Zea" userId="3b7ceba6b29278ad" providerId="LiveId" clId="{F6D5CAF4-BE8E-43AE-AC09-83807B3FAC65}" dt="2022-05-26T00:02:44.353" v="2723" actId="478"/>
          <ac:cxnSpMkLst>
            <pc:docMk/>
            <pc:sldMk cId="2670069665" sldId="348"/>
            <ac:cxnSpMk id="33" creationId="{FF3C7FF6-D724-06FE-270B-B3EE39BD4593}"/>
          </ac:cxnSpMkLst>
        </pc:cxnChg>
        <pc:cxnChg chg="del">
          <ac:chgData name="Juan David Izquierdo Zea" userId="3b7ceba6b29278ad" providerId="LiveId" clId="{F6D5CAF4-BE8E-43AE-AC09-83807B3FAC65}" dt="2022-05-26T00:02:45.450" v="2724" actId="478"/>
          <ac:cxnSpMkLst>
            <pc:docMk/>
            <pc:sldMk cId="2670069665" sldId="348"/>
            <ac:cxnSpMk id="34" creationId="{F66358DE-86D4-916D-FF84-125401536E1B}"/>
          </ac:cxnSpMkLst>
        </pc:cxnChg>
        <pc:cxnChg chg="del">
          <ac:chgData name="Juan David Izquierdo Zea" userId="3b7ceba6b29278ad" providerId="LiveId" clId="{F6D5CAF4-BE8E-43AE-AC09-83807B3FAC65}" dt="2022-05-26T00:02:41.374" v="2718" actId="478"/>
          <ac:cxnSpMkLst>
            <pc:docMk/>
            <pc:sldMk cId="2670069665" sldId="348"/>
            <ac:cxnSpMk id="36" creationId="{23FF7434-941D-004C-3D08-2D12378D4B0B}"/>
          </ac:cxnSpMkLst>
        </pc:cxnChg>
        <pc:cxnChg chg="del">
          <ac:chgData name="Juan David Izquierdo Zea" userId="3b7ceba6b29278ad" providerId="LiveId" clId="{F6D5CAF4-BE8E-43AE-AC09-83807B3FAC65}" dt="2022-05-26T00:02:42.795" v="2720" actId="478"/>
          <ac:cxnSpMkLst>
            <pc:docMk/>
            <pc:sldMk cId="2670069665" sldId="348"/>
            <ac:cxnSpMk id="37" creationId="{086C33DD-794A-8CCB-4C9A-1C2AA871D0DD}"/>
          </ac:cxnSpMkLst>
        </pc:cxnChg>
      </pc:sldChg>
      <pc:sldChg chg="addSp delSp modSp add mod">
        <pc:chgData name="Juan David Izquierdo Zea" userId="3b7ceba6b29278ad" providerId="LiveId" clId="{F6D5CAF4-BE8E-43AE-AC09-83807B3FAC65}" dt="2022-05-26T00:40:39.568" v="3583" actId="11529"/>
        <pc:sldMkLst>
          <pc:docMk/>
          <pc:sldMk cId="3611640146" sldId="349"/>
        </pc:sldMkLst>
        <pc:spChg chg="del">
          <ac:chgData name="Juan David Izquierdo Zea" userId="3b7ceba6b29278ad" providerId="LiveId" clId="{F6D5CAF4-BE8E-43AE-AC09-83807B3FAC65}" dt="2022-05-26T00:29:43.203" v="3261" actId="478"/>
          <ac:spMkLst>
            <pc:docMk/>
            <pc:sldMk cId="3611640146" sldId="349"/>
            <ac:spMk id="22" creationId="{FBE7CEFE-DE76-4094-09F8-92475E83B546}"/>
          </ac:spMkLst>
        </pc:spChg>
        <pc:spChg chg="del">
          <ac:chgData name="Juan David Izquierdo Zea" userId="3b7ceba6b29278ad" providerId="LiveId" clId="{F6D5CAF4-BE8E-43AE-AC09-83807B3FAC65}" dt="2022-05-26T00:29:43.203" v="3261" actId="478"/>
          <ac:spMkLst>
            <pc:docMk/>
            <pc:sldMk cId="3611640146" sldId="349"/>
            <ac:spMk id="24" creationId="{7B04AE4D-5A4B-EA3E-8C0F-35147E8E9EE4}"/>
          </ac:spMkLst>
        </pc:spChg>
        <pc:spChg chg="del">
          <ac:chgData name="Juan David Izquierdo Zea" userId="3b7ceba6b29278ad" providerId="LiveId" clId="{F6D5CAF4-BE8E-43AE-AC09-83807B3FAC65}" dt="2022-05-26T00:33:17.593" v="3301" actId="478"/>
          <ac:spMkLst>
            <pc:docMk/>
            <pc:sldMk cId="3611640146" sldId="349"/>
            <ac:spMk id="25" creationId="{1948BF5B-BD9E-98A0-53A2-A178EADD5132}"/>
          </ac:spMkLst>
        </pc:spChg>
        <pc:spChg chg="del">
          <ac:chgData name="Juan David Izquierdo Zea" userId="3b7ceba6b29278ad" providerId="LiveId" clId="{F6D5CAF4-BE8E-43AE-AC09-83807B3FAC65}" dt="2022-05-26T00:33:17.593" v="3301" actId="478"/>
          <ac:spMkLst>
            <pc:docMk/>
            <pc:sldMk cId="3611640146" sldId="349"/>
            <ac:spMk id="28" creationId="{42F52883-19D8-E849-D026-3161FF6237AF}"/>
          </ac:spMkLst>
        </pc:spChg>
        <pc:spChg chg="del">
          <ac:chgData name="Juan David Izquierdo Zea" userId="3b7ceba6b29278ad" providerId="LiveId" clId="{F6D5CAF4-BE8E-43AE-AC09-83807B3FAC65}" dt="2022-05-26T00:33:17.593" v="3301" actId="478"/>
          <ac:spMkLst>
            <pc:docMk/>
            <pc:sldMk cId="3611640146" sldId="349"/>
            <ac:spMk id="29" creationId="{EB9BC008-00CD-9FEE-8EBE-54DFD4BB6218}"/>
          </ac:spMkLst>
        </pc:spChg>
        <pc:spChg chg="mod">
          <ac:chgData name="Juan David Izquierdo Zea" userId="3b7ceba6b29278ad" providerId="LiveId" clId="{F6D5CAF4-BE8E-43AE-AC09-83807B3FAC65}" dt="2022-05-26T00:29:31.410" v="3258" actId="20577"/>
          <ac:spMkLst>
            <pc:docMk/>
            <pc:sldMk cId="3611640146" sldId="349"/>
            <ac:spMk id="30" creationId="{05FA2C3A-0A3F-8E90-3AE9-E93542588C27}"/>
          </ac:spMkLst>
        </pc:spChg>
        <pc:spChg chg="mod">
          <ac:chgData name="Juan David Izquierdo Zea" userId="3b7ceba6b29278ad" providerId="LiveId" clId="{F6D5CAF4-BE8E-43AE-AC09-83807B3FAC65}" dt="2022-05-26T00:37:06.241" v="3428" actId="1035"/>
          <ac:spMkLst>
            <pc:docMk/>
            <pc:sldMk cId="3611640146" sldId="349"/>
            <ac:spMk id="32" creationId="{3792D1B3-7233-CAC1-14AD-4771F031F676}"/>
          </ac:spMkLst>
        </pc:spChg>
        <pc:spChg chg="del">
          <ac:chgData name="Juan David Izquierdo Zea" userId="3b7ceba6b29278ad" providerId="LiveId" clId="{F6D5CAF4-BE8E-43AE-AC09-83807B3FAC65}" dt="2022-05-26T00:34:15.442" v="3345" actId="478"/>
          <ac:spMkLst>
            <pc:docMk/>
            <pc:sldMk cId="3611640146" sldId="349"/>
            <ac:spMk id="34" creationId="{8373CC5A-DC5E-5200-95ED-0F8500E8E60E}"/>
          </ac:spMkLst>
        </pc:spChg>
        <pc:spChg chg="add mod">
          <ac:chgData name="Juan David Izquierdo Zea" userId="3b7ceba6b29278ad" providerId="LiveId" clId="{F6D5CAF4-BE8E-43AE-AC09-83807B3FAC65}" dt="2022-05-26T00:36:57.600" v="3410" actId="1036"/>
          <ac:spMkLst>
            <pc:docMk/>
            <pc:sldMk cId="3611640146" sldId="349"/>
            <ac:spMk id="36" creationId="{172D58EA-578D-9738-F37A-111AA640C624}"/>
          </ac:spMkLst>
        </pc:spChg>
        <pc:spChg chg="del">
          <ac:chgData name="Juan David Izquierdo Zea" userId="3b7ceba6b29278ad" providerId="LiveId" clId="{F6D5CAF4-BE8E-43AE-AC09-83807B3FAC65}" dt="2022-05-26T00:34:14.470" v="3344" actId="478"/>
          <ac:spMkLst>
            <pc:docMk/>
            <pc:sldMk cId="3611640146" sldId="349"/>
            <ac:spMk id="37" creationId="{DB6F73CE-D161-47F9-1FB7-6435E5349B9B}"/>
          </ac:spMkLst>
        </pc:spChg>
        <pc:spChg chg="add mod">
          <ac:chgData name="Juan David Izquierdo Zea" userId="3b7ceba6b29278ad" providerId="LiveId" clId="{F6D5CAF4-BE8E-43AE-AC09-83807B3FAC65}" dt="2022-05-26T00:36:57.600" v="3410" actId="1036"/>
          <ac:spMkLst>
            <pc:docMk/>
            <pc:sldMk cId="3611640146" sldId="349"/>
            <ac:spMk id="39" creationId="{642DFC5A-FF0C-E9B3-D3F7-E5033E8A6CBD}"/>
          </ac:spMkLst>
        </pc:spChg>
        <pc:spChg chg="add mod">
          <ac:chgData name="Juan David Izquierdo Zea" userId="3b7ceba6b29278ad" providerId="LiveId" clId="{F6D5CAF4-BE8E-43AE-AC09-83807B3FAC65}" dt="2022-05-26T00:36:57.600" v="3410" actId="1036"/>
          <ac:spMkLst>
            <pc:docMk/>
            <pc:sldMk cId="3611640146" sldId="349"/>
            <ac:spMk id="40" creationId="{7F085AD8-D8EA-5ACB-07AC-11350891FD80}"/>
          </ac:spMkLst>
        </pc:spChg>
        <pc:spChg chg="add mod">
          <ac:chgData name="Juan David Izquierdo Zea" userId="3b7ceba6b29278ad" providerId="LiveId" clId="{F6D5CAF4-BE8E-43AE-AC09-83807B3FAC65}" dt="2022-05-26T00:36:57.600" v="3410" actId="1036"/>
          <ac:spMkLst>
            <pc:docMk/>
            <pc:sldMk cId="3611640146" sldId="349"/>
            <ac:spMk id="41" creationId="{A8EE2BBC-D8FF-70C4-05EB-6B1B70D737FF}"/>
          </ac:spMkLst>
        </pc:spChg>
        <pc:spChg chg="del">
          <ac:chgData name="Juan David Izquierdo Zea" userId="3b7ceba6b29278ad" providerId="LiveId" clId="{F6D5CAF4-BE8E-43AE-AC09-83807B3FAC65}" dt="2022-05-26T00:34:13.252" v="3343" actId="478"/>
          <ac:spMkLst>
            <pc:docMk/>
            <pc:sldMk cId="3611640146" sldId="349"/>
            <ac:spMk id="42" creationId="{5F027FE0-F68A-0AE6-3249-C0A65B8D304B}"/>
          </ac:spMkLst>
        </pc:spChg>
        <pc:spChg chg="add mod">
          <ac:chgData name="Juan David Izquierdo Zea" userId="3b7ceba6b29278ad" providerId="LiveId" clId="{F6D5CAF4-BE8E-43AE-AC09-83807B3FAC65}" dt="2022-05-26T00:36:57.600" v="3410" actId="1036"/>
          <ac:spMkLst>
            <pc:docMk/>
            <pc:sldMk cId="3611640146" sldId="349"/>
            <ac:spMk id="44" creationId="{9711C255-5C3C-B5E5-EB5A-AA55D7C1F9B3}"/>
          </ac:spMkLst>
        </pc:spChg>
        <pc:spChg chg="del mod">
          <ac:chgData name="Juan David Izquierdo Zea" userId="3b7ceba6b29278ad" providerId="LiveId" clId="{F6D5CAF4-BE8E-43AE-AC09-83807B3FAC65}" dt="2022-05-26T00:39:34.359" v="3573" actId="478"/>
          <ac:spMkLst>
            <pc:docMk/>
            <pc:sldMk cId="3611640146" sldId="349"/>
            <ac:spMk id="46" creationId="{3CB58F25-F2F5-D2DF-806E-6BAE9B35320A}"/>
          </ac:spMkLst>
        </pc:spChg>
        <pc:spChg chg="add mod">
          <ac:chgData name="Juan David Izquierdo Zea" userId="3b7ceba6b29278ad" providerId="LiveId" clId="{F6D5CAF4-BE8E-43AE-AC09-83807B3FAC65}" dt="2022-05-26T00:38:04.783" v="3532" actId="1076"/>
          <ac:spMkLst>
            <pc:docMk/>
            <pc:sldMk cId="3611640146" sldId="349"/>
            <ac:spMk id="47" creationId="{1630E624-2319-CF64-8CFB-0E28B8D52C15}"/>
          </ac:spMkLst>
        </pc:spChg>
        <pc:spChg chg="add mod">
          <ac:chgData name="Juan David Izquierdo Zea" userId="3b7ceba6b29278ad" providerId="LiveId" clId="{F6D5CAF4-BE8E-43AE-AC09-83807B3FAC65}" dt="2022-05-26T00:39:35.324" v="3574"/>
          <ac:spMkLst>
            <pc:docMk/>
            <pc:sldMk cId="3611640146" sldId="349"/>
            <ac:spMk id="48" creationId="{05FF26A0-6A5F-32C6-8AB3-1FBB84B9D146}"/>
          </ac:spMkLst>
        </pc:spChg>
        <pc:spChg chg="add mod">
          <ac:chgData name="Juan David Izquierdo Zea" userId="3b7ceba6b29278ad" providerId="LiveId" clId="{F6D5CAF4-BE8E-43AE-AC09-83807B3FAC65}" dt="2022-05-26T00:39:35.324" v="3574"/>
          <ac:spMkLst>
            <pc:docMk/>
            <pc:sldMk cId="3611640146" sldId="349"/>
            <ac:spMk id="49" creationId="{3D226925-631A-0C1E-BD3B-4BD3B3C56905}"/>
          </ac:spMkLst>
        </pc:spChg>
        <pc:spChg chg="add mod">
          <ac:chgData name="Juan David Izquierdo Zea" userId="3b7ceba6b29278ad" providerId="LiveId" clId="{F6D5CAF4-BE8E-43AE-AC09-83807B3FAC65}" dt="2022-05-26T00:40:10.301" v="3579"/>
          <ac:spMkLst>
            <pc:docMk/>
            <pc:sldMk cId="3611640146" sldId="349"/>
            <ac:spMk id="50" creationId="{F918FBF3-9AC6-F1BF-284E-988CAA5F742C}"/>
          </ac:spMkLst>
        </pc:spChg>
        <pc:spChg chg="add mod">
          <ac:chgData name="Juan David Izquierdo Zea" userId="3b7ceba6b29278ad" providerId="LiveId" clId="{F6D5CAF4-BE8E-43AE-AC09-83807B3FAC65}" dt="2022-05-26T00:40:36.306" v="3582" actId="1076"/>
          <ac:spMkLst>
            <pc:docMk/>
            <pc:sldMk cId="3611640146" sldId="349"/>
            <ac:spMk id="51" creationId="{DA06F636-70B1-A486-04FA-1292D257B2B0}"/>
          </ac:spMkLst>
        </pc:spChg>
        <pc:spChg chg="mod">
          <ac:chgData name="Juan David Izquierdo Zea" userId="3b7ceba6b29278ad" providerId="LiveId" clId="{F6D5CAF4-BE8E-43AE-AC09-83807B3FAC65}" dt="2022-05-26T00:29:40.115" v="3260" actId="1076"/>
          <ac:spMkLst>
            <pc:docMk/>
            <pc:sldMk cId="3611640146" sldId="349"/>
            <ac:spMk id="56" creationId="{C1DA796E-C65E-1F47-A128-F71F4B185B80}"/>
          </ac:spMkLst>
        </pc:spChg>
        <pc:spChg chg="del">
          <ac:chgData name="Juan David Izquierdo Zea" userId="3b7ceba6b29278ad" providerId="LiveId" clId="{F6D5CAF4-BE8E-43AE-AC09-83807B3FAC65}" dt="2022-05-26T00:29:35.994" v="3259" actId="478"/>
          <ac:spMkLst>
            <pc:docMk/>
            <pc:sldMk cId="3611640146" sldId="349"/>
            <ac:spMk id="57" creationId="{6819A9A8-A0F0-077A-27C6-A7272E4C24BD}"/>
          </ac:spMkLst>
        </pc:spChg>
        <pc:picChg chg="mod">
          <ac:chgData name="Juan David Izquierdo Zea" userId="3b7ceba6b29278ad" providerId="LiveId" clId="{F6D5CAF4-BE8E-43AE-AC09-83807B3FAC65}" dt="2022-05-26T00:36:15.753" v="3398" actId="14100"/>
          <ac:picMkLst>
            <pc:docMk/>
            <pc:sldMk cId="3611640146" sldId="349"/>
            <ac:picMk id="5" creationId="{2FBC6128-D4BF-0412-5993-DA3F7FEAEB7F}"/>
          </ac:picMkLst>
        </pc:picChg>
        <pc:picChg chg="add del mod">
          <ac:chgData name="Juan David Izquierdo Zea" userId="3b7ceba6b29278ad" providerId="LiveId" clId="{F6D5CAF4-BE8E-43AE-AC09-83807B3FAC65}" dt="2022-05-26T00:36:16.207" v="3399" actId="14100"/>
          <ac:picMkLst>
            <pc:docMk/>
            <pc:sldMk cId="3611640146" sldId="349"/>
            <ac:picMk id="12" creationId="{2403EB2F-13DF-1659-B238-84D527FAAD0D}"/>
          </ac:picMkLst>
        </pc:picChg>
        <pc:picChg chg="mod">
          <ac:chgData name="Juan David Izquierdo Zea" userId="3b7ceba6b29278ad" providerId="LiveId" clId="{F6D5CAF4-BE8E-43AE-AC09-83807B3FAC65}" dt="2022-05-26T00:36:57.600" v="3410" actId="1036"/>
          <ac:picMkLst>
            <pc:docMk/>
            <pc:sldMk cId="3611640146" sldId="349"/>
            <ac:picMk id="15" creationId="{E3D65B19-D90F-CC0F-F168-B1328E934F94}"/>
          </ac:picMkLst>
        </pc:picChg>
        <pc:picChg chg="del">
          <ac:chgData name="Juan David Izquierdo Zea" userId="3b7ceba6b29278ad" providerId="LiveId" clId="{F6D5CAF4-BE8E-43AE-AC09-83807B3FAC65}" dt="2022-05-26T00:29:43.203" v="3261" actId="478"/>
          <ac:picMkLst>
            <pc:docMk/>
            <pc:sldMk cId="3611640146" sldId="349"/>
            <ac:picMk id="19" creationId="{9DEE6A82-BA91-B401-9038-89EAF5B01596}"/>
          </ac:picMkLst>
        </pc:picChg>
        <pc:cxnChg chg="add">
          <ac:chgData name="Juan David Izquierdo Zea" userId="3b7ceba6b29278ad" providerId="LiveId" clId="{F6D5CAF4-BE8E-43AE-AC09-83807B3FAC65}" dt="2022-05-26T00:40:16.626" v="3580" actId="11529"/>
          <ac:cxnSpMkLst>
            <pc:docMk/>
            <pc:sldMk cId="3611640146" sldId="349"/>
            <ac:cxnSpMk id="6" creationId="{CEF83A6F-463B-1A13-7B99-B96BE7A595DA}"/>
          </ac:cxnSpMkLst>
        </pc:cxnChg>
        <pc:cxnChg chg="mod">
          <ac:chgData name="Juan David Izquierdo Zea" userId="3b7ceba6b29278ad" providerId="LiveId" clId="{F6D5CAF4-BE8E-43AE-AC09-83807B3FAC65}" dt="2022-05-26T00:37:06.241" v="3428" actId="1035"/>
          <ac:cxnSpMkLst>
            <pc:docMk/>
            <pc:sldMk cId="3611640146" sldId="349"/>
            <ac:cxnSpMk id="9" creationId="{A0B2A6C5-8EF2-176D-E431-2BB0DF860D7F}"/>
          </ac:cxnSpMkLst>
        </pc:cxnChg>
        <pc:cxnChg chg="add">
          <ac:chgData name="Juan David Izquierdo Zea" userId="3b7ceba6b29278ad" providerId="LiveId" clId="{F6D5CAF4-BE8E-43AE-AC09-83807B3FAC65}" dt="2022-05-26T00:40:39.568" v="3583" actId="11529"/>
          <ac:cxnSpMkLst>
            <pc:docMk/>
            <pc:sldMk cId="3611640146" sldId="349"/>
            <ac:cxnSpMk id="10" creationId="{C231A11E-B153-0697-A5BE-F0FF67AAFB03}"/>
          </ac:cxnSpMkLst>
        </pc:cxnChg>
        <pc:cxnChg chg="del">
          <ac:chgData name="Juan David Izquierdo Zea" userId="3b7ceba6b29278ad" providerId="LiveId" clId="{F6D5CAF4-BE8E-43AE-AC09-83807B3FAC65}" dt="2022-05-26T00:31:53.924" v="3269" actId="478"/>
          <ac:cxnSpMkLst>
            <pc:docMk/>
            <pc:sldMk cId="3611640146" sldId="349"/>
            <ac:cxnSpMk id="21" creationId="{7C5F7026-382F-BCD0-8A01-52A2DA0E142A}"/>
          </ac:cxnSpMkLst>
        </pc:cxnChg>
        <pc:cxnChg chg="mod">
          <ac:chgData name="Juan David Izquierdo Zea" userId="3b7ceba6b29278ad" providerId="LiveId" clId="{F6D5CAF4-BE8E-43AE-AC09-83807B3FAC65}" dt="2022-05-26T00:37:06.241" v="3428" actId="1035"/>
          <ac:cxnSpMkLst>
            <pc:docMk/>
            <pc:sldMk cId="3611640146" sldId="349"/>
            <ac:cxnSpMk id="33" creationId="{B7BA9035-6975-4772-B196-CCACACBE93C3}"/>
          </ac:cxnSpMkLst>
        </pc:cxnChg>
        <pc:cxnChg chg="del mod">
          <ac:chgData name="Juan David Izquierdo Zea" userId="3b7ceba6b29278ad" providerId="LiveId" clId="{F6D5CAF4-BE8E-43AE-AC09-83807B3FAC65}" dt="2022-05-26T00:34:10.699" v="3340" actId="478"/>
          <ac:cxnSpMkLst>
            <pc:docMk/>
            <pc:sldMk cId="3611640146" sldId="349"/>
            <ac:cxnSpMk id="35" creationId="{D52C3C08-B091-81FF-84A6-761E484B162C}"/>
          </ac:cxnSpMkLst>
        </pc:cxnChg>
        <pc:cxnChg chg="del mod">
          <ac:chgData name="Juan David Izquierdo Zea" userId="3b7ceba6b29278ad" providerId="LiveId" clId="{F6D5CAF4-BE8E-43AE-AC09-83807B3FAC65}" dt="2022-05-26T00:34:11.432" v="3341" actId="478"/>
          <ac:cxnSpMkLst>
            <pc:docMk/>
            <pc:sldMk cId="3611640146" sldId="349"/>
            <ac:cxnSpMk id="38" creationId="{CD495923-806A-546D-7E3F-A426201AB0EF}"/>
          </ac:cxnSpMkLst>
        </pc:cxnChg>
        <pc:cxnChg chg="del mod">
          <ac:chgData name="Juan David Izquierdo Zea" userId="3b7ceba6b29278ad" providerId="LiveId" clId="{F6D5CAF4-BE8E-43AE-AC09-83807B3FAC65}" dt="2022-05-26T00:34:12.186" v="3342" actId="478"/>
          <ac:cxnSpMkLst>
            <pc:docMk/>
            <pc:sldMk cId="3611640146" sldId="349"/>
            <ac:cxnSpMk id="43" creationId="{21CC17AF-A6D9-3FC6-C082-D7ED3C772799}"/>
          </ac:cxnSpMkLst>
        </pc:cxnChg>
        <pc:cxnChg chg="add mod">
          <ac:chgData name="Juan David Izquierdo Zea" userId="3b7ceba6b29278ad" providerId="LiveId" clId="{F6D5CAF4-BE8E-43AE-AC09-83807B3FAC65}" dt="2022-05-26T00:37:06.241" v="3428" actId="1035"/>
          <ac:cxnSpMkLst>
            <pc:docMk/>
            <pc:sldMk cId="3611640146" sldId="349"/>
            <ac:cxnSpMk id="45" creationId="{EAC16263-8D87-C5E9-B6FD-2C479B6B91CF}"/>
          </ac:cxnSpMkLst>
        </pc:cxnChg>
        <pc:cxnChg chg="mod">
          <ac:chgData name="Juan David Izquierdo Zea" userId="3b7ceba6b29278ad" providerId="LiveId" clId="{F6D5CAF4-BE8E-43AE-AC09-83807B3FAC65}" dt="2022-05-26T00:30:59.424" v="3266"/>
          <ac:cxnSpMkLst>
            <pc:docMk/>
            <pc:sldMk cId="3611640146" sldId="349"/>
            <ac:cxnSpMk id="58" creationId="{595E64AD-D516-E2A7-973D-411297FC9189}"/>
          </ac:cxnSpMkLst>
        </pc:cxnChg>
        <pc:cxnChg chg="del">
          <ac:chgData name="Juan David Izquierdo Zea" userId="3b7ceba6b29278ad" providerId="LiveId" clId="{F6D5CAF4-BE8E-43AE-AC09-83807B3FAC65}" dt="2022-05-26T00:34:18.808" v="3346" actId="478"/>
          <ac:cxnSpMkLst>
            <pc:docMk/>
            <pc:sldMk cId="3611640146" sldId="349"/>
            <ac:cxnSpMk id="59" creationId="{61704CBA-F213-5A8E-2B86-B2E20A585EBF}"/>
          </ac:cxnSpMkLst>
        </pc:cxnChg>
      </pc:sldChg>
      <pc:sldChg chg="addSp delSp modSp add mod ord">
        <pc:chgData name="Juan David Izquierdo Zea" userId="3b7ceba6b29278ad" providerId="LiveId" clId="{F6D5CAF4-BE8E-43AE-AC09-83807B3FAC65}" dt="2022-05-26T00:39:40.659" v="3576"/>
        <pc:sldMkLst>
          <pc:docMk/>
          <pc:sldMk cId="576217959" sldId="350"/>
        </pc:sldMkLst>
        <pc:spChg chg="add mod">
          <ac:chgData name="Juan David Izquierdo Zea" userId="3b7ceba6b29278ad" providerId="LiveId" clId="{F6D5CAF4-BE8E-43AE-AC09-83807B3FAC65}" dt="2022-05-26T00:39:40.659" v="3576"/>
          <ac:spMkLst>
            <pc:docMk/>
            <pc:sldMk cId="576217959" sldId="350"/>
            <ac:spMk id="36" creationId="{979E30C7-BE54-28BD-0131-6793DAF1261B}"/>
          </ac:spMkLst>
        </pc:spChg>
        <pc:spChg chg="add mod">
          <ac:chgData name="Juan David Izquierdo Zea" userId="3b7ceba6b29278ad" providerId="LiveId" clId="{F6D5CAF4-BE8E-43AE-AC09-83807B3FAC65}" dt="2022-05-26T00:39:40.659" v="3576"/>
          <ac:spMkLst>
            <pc:docMk/>
            <pc:sldMk cId="576217959" sldId="350"/>
            <ac:spMk id="39" creationId="{B8C3F461-51E9-503D-6571-7C102A61650B}"/>
          </ac:spMkLst>
        </pc:spChg>
        <pc:spChg chg="del">
          <ac:chgData name="Juan David Izquierdo Zea" userId="3b7ceba6b29278ad" providerId="LiveId" clId="{F6D5CAF4-BE8E-43AE-AC09-83807B3FAC65}" dt="2022-05-26T00:39:40.342" v="3575" actId="478"/>
          <ac:spMkLst>
            <pc:docMk/>
            <pc:sldMk cId="576217959" sldId="350"/>
            <ac:spMk id="46" creationId="{3CB58F25-F2F5-D2DF-806E-6BAE9B35320A}"/>
          </ac:spMkLst>
        </pc:spChg>
      </pc:sldChg>
    </pc:docChg>
  </pc:docChgLst>
  <pc:docChgLst>
    <pc:chgData name="Juan David Izquierdo Zea" userId="3b7ceba6b29278ad" providerId="LiveId" clId="{DABE1D9C-D5B5-40A1-943E-5028D6035167}"/>
    <pc:docChg chg="undo redo custSel modSld">
      <pc:chgData name="Juan David Izquierdo Zea" userId="3b7ceba6b29278ad" providerId="LiveId" clId="{DABE1D9C-D5B5-40A1-943E-5028D6035167}" dt="2022-05-28T03:43:36.482" v="772" actId="20577"/>
      <pc:docMkLst>
        <pc:docMk/>
      </pc:docMkLst>
      <pc:sldChg chg="delSp modSp mod">
        <pc:chgData name="Juan David Izquierdo Zea" userId="3b7ceba6b29278ad" providerId="LiveId" clId="{DABE1D9C-D5B5-40A1-943E-5028D6035167}" dt="2022-05-28T03:43:36.482" v="772" actId="20577"/>
        <pc:sldMkLst>
          <pc:docMk/>
          <pc:sldMk cId="3301415745" sldId="259"/>
        </pc:sldMkLst>
        <pc:spChg chg="mod">
          <ac:chgData name="Juan David Izquierdo Zea" userId="3b7ceba6b29278ad" providerId="LiveId" clId="{DABE1D9C-D5B5-40A1-943E-5028D6035167}" dt="2022-05-28T03:09:34.728" v="341" actId="1035"/>
          <ac:spMkLst>
            <pc:docMk/>
            <pc:sldMk cId="3301415745" sldId="259"/>
            <ac:spMk id="21" creationId="{4A88DEE1-1C6F-7BE1-5A13-73465258864B}"/>
          </ac:spMkLst>
        </pc:spChg>
        <pc:spChg chg="mod">
          <ac:chgData name="Juan David Izquierdo Zea" userId="3b7ceba6b29278ad" providerId="LiveId" clId="{DABE1D9C-D5B5-40A1-943E-5028D6035167}" dt="2022-05-28T03:09:47.836" v="342" actId="207"/>
          <ac:spMkLst>
            <pc:docMk/>
            <pc:sldMk cId="3301415745" sldId="259"/>
            <ac:spMk id="22" creationId="{EE718F3C-153A-4717-FA1E-067388ADAC68}"/>
          </ac:spMkLst>
        </pc:spChg>
        <pc:spChg chg="mod">
          <ac:chgData name="Juan David Izquierdo Zea" userId="3b7ceba6b29278ad" providerId="LiveId" clId="{DABE1D9C-D5B5-40A1-943E-5028D6035167}" dt="2022-05-28T03:16:46.926" v="375" actId="20577"/>
          <ac:spMkLst>
            <pc:docMk/>
            <pc:sldMk cId="3301415745" sldId="259"/>
            <ac:spMk id="23" creationId="{C4B51020-33E5-5154-0F45-5D38833D4C52}"/>
          </ac:spMkLst>
        </pc:spChg>
        <pc:spChg chg="mod">
          <ac:chgData name="Juan David Izquierdo Zea" userId="3b7ceba6b29278ad" providerId="LiveId" clId="{DABE1D9C-D5B5-40A1-943E-5028D6035167}" dt="2022-05-28T03:43:36.482" v="772" actId="20577"/>
          <ac:spMkLst>
            <pc:docMk/>
            <pc:sldMk cId="3301415745" sldId="259"/>
            <ac:spMk id="24" creationId="{9762D0E2-75BD-A924-6B44-814932572CBF}"/>
          </ac:spMkLst>
        </pc:spChg>
        <pc:spChg chg="del">
          <ac:chgData name="Juan David Izquierdo Zea" userId="3b7ceba6b29278ad" providerId="LiveId" clId="{DABE1D9C-D5B5-40A1-943E-5028D6035167}" dt="2022-05-28T03:18:22.204" v="378" actId="478"/>
          <ac:spMkLst>
            <pc:docMk/>
            <pc:sldMk cId="3301415745" sldId="259"/>
            <ac:spMk id="26" creationId="{2C213D73-9C49-0AFF-0AFB-E87DCE6A291F}"/>
          </ac:spMkLst>
        </pc:spChg>
        <pc:spChg chg="del mod">
          <ac:chgData name="Juan David Izquierdo Zea" userId="3b7ceba6b29278ad" providerId="LiveId" clId="{DABE1D9C-D5B5-40A1-943E-5028D6035167}" dt="2022-05-28T03:18:17.971" v="377" actId="478"/>
          <ac:spMkLst>
            <pc:docMk/>
            <pc:sldMk cId="3301415745" sldId="259"/>
            <ac:spMk id="47" creationId="{112BFDD7-EA3A-F6C6-ED24-BCEF98BBEB08}"/>
          </ac:spMkLst>
        </pc:spChg>
        <pc:spChg chg="del">
          <ac:chgData name="Juan David Izquierdo Zea" userId="3b7ceba6b29278ad" providerId="LiveId" clId="{DABE1D9C-D5B5-40A1-943E-5028D6035167}" dt="2022-05-28T03:18:23.602" v="379" actId="478"/>
          <ac:spMkLst>
            <pc:docMk/>
            <pc:sldMk cId="3301415745" sldId="259"/>
            <ac:spMk id="49" creationId="{D7F8E010-BE01-4318-92BD-EB1F1678C509}"/>
          </ac:spMkLst>
        </pc:spChg>
        <pc:picChg chg="del">
          <ac:chgData name="Juan David Izquierdo Zea" userId="3b7ceba6b29278ad" providerId="LiveId" clId="{DABE1D9C-D5B5-40A1-943E-5028D6035167}" dt="2022-05-28T03:18:17.971" v="377" actId="478"/>
          <ac:picMkLst>
            <pc:docMk/>
            <pc:sldMk cId="3301415745" sldId="259"/>
            <ac:picMk id="37" creationId="{E9ABD4F9-23D2-F76D-FEA6-0F7434BE5E55}"/>
          </ac:picMkLst>
        </pc:picChg>
        <pc:picChg chg="del mod">
          <ac:chgData name="Juan David Izquierdo Zea" userId="3b7ceba6b29278ad" providerId="LiveId" clId="{DABE1D9C-D5B5-40A1-943E-5028D6035167}" dt="2022-05-28T03:18:17.971" v="377" actId="478"/>
          <ac:picMkLst>
            <pc:docMk/>
            <pc:sldMk cId="3301415745" sldId="259"/>
            <ac:picMk id="40" creationId="{ABB14D55-966A-946B-D553-3C142CB9247B}"/>
          </ac:picMkLst>
        </pc:picChg>
        <pc:cxnChg chg="del mod">
          <ac:chgData name="Juan David Izquierdo Zea" userId="3b7ceba6b29278ad" providerId="LiveId" clId="{DABE1D9C-D5B5-40A1-943E-5028D6035167}" dt="2022-05-28T03:18:25.082" v="380" actId="478"/>
          <ac:cxnSpMkLst>
            <pc:docMk/>
            <pc:sldMk cId="3301415745" sldId="259"/>
            <ac:cxnSpMk id="27" creationId="{932CDB3C-CBD2-ED1C-C70B-DB7810EEE096}"/>
          </ac:cxnSpMkLst>
        </pc:cxnChg>
        <pc:cxnChg chg="del mod">
          <ac:chgData name="Juan David Izquierdo Zea" userId="3b7ceba6b29278ad" providerId="LiveId" clId="{DABE1D9C-D5B5-40A1-943E-5028D6035167}" dt="2022-05-28T03:18:26.213" v="381" actId="478"/>
          <ac:cxnSpMkLst>
            <pc:docMk/>
            <pc:sldMk cId="3301415745" sldId="259"/>
            <ac:cxnSpMk id="39" creationId="{9A9E92D5-6150-BDC6-A6FE-E7EA35B419B9}"/>
          </ac:cxnSpMkLst>
        </pc:cxnChg>
      </pc:sldChg>
      <pc:sldChg chg="modSp mod">
        <pc:chgData name="Juan David Izquierdo Zea" userId="3b7ceba6b29278ad" providerId="LiveId" clId="{DABE1D9C-D5B5-40A1-943E-5028D6035167}" dt="2022-05-28T02:58:51.089" v="237" actId="3626"/>
        <pc:sldMkLst>
          <pc:docMk/>
          <pc:sldMk cId="4094754004" sldId="266"/>
        </pc:sldMkLst>
        <pc:picChg chg="mod">
          <ac:chgData name="Juan David Izquierdo Zea" userId="3b7ceba6b29278ad" providerId="LiveId" clId="{DABE1D9C-D5B5-40A1-943E-5028D6035167}" dt="2022-05-28T02:58:51.089" v="237" actId="3626"/>
          <ac:picMkLst>
            <pc:docMk/>
            <pc:sldMk cId="4094754004" sldId="266"/>
            <ac:picMk id="18" creationId="{345FD93B-B445-9B11-0969-E6F09F89E773}"/>
          </ac:picMkLst>
        </pc:picChg>
      </pc:sldChg>
      <pc:sldChg chg="addSp delSp modSp mod">
        <pc:chgData name="Juan David Izquierdo Zea" userId="3b7ceba6b29278ad" providerId="LiveId" clId="{DABE1D9C-D5B5-40A1-943E-5028D6035167}" dt="2022-05-28T03:28:47.641" v="471"/>
        <pc:sldMkLst>
          <pc:docMk/>
          <pc:sldMk cId="1580776651" sldId="268"/>
        </pc:sldMkLst>
        <pc:picChg chg="mod">
          <ac:chgData name="Juan David Izquierdo Zea" userId="3b7ceba6b29278ad" providerId="LiveId" clId="{DABE1D9C-D5B5-40A1-943E-5028D6035167}" dt="2022-05-28T03:28:28.649" v="468" actId="3626"/>
          <ac:picMkLst>
            <pc:docMk/>
            <pc:sldMk cId="1580776651" sldId="268"/>
            <ac:picMk id="20" creationId="{075A798A-FD70-DB03-4506-C0C74640B7C7}"/>
          </ac:picMkLst>
        </pc:picChg>
        <pc:picChg chg="del">
          <ac:chgData name="Juan David Izquierdo Zea" userId="3b7ceba6b29278ad" providerId="LiveId" clId="{DABE1D9C-D5B5-40A1-943E-5028D6035167}" dt="2022-05-28T03:28:37.769" v="469" actId="21"/>
          <ac:picMkLst>
            <pc:docMk/>
            <pc:sldMk cId="1580776651" sldId="268"/>
            <ac:picMk id="22" creationId="{E2F9678B-FA7A-1C9A-483A-D2EC0D1EE25A}"/>
          </ac:picMkLst>
        </pc:picChg>
        <pc:picChg chg="add mod">
          <ac:chgData name="Juan David Izquierdo Zea" userId="3b7ceba6b29278ad" providerId="LiveId" clId="{DABE1D9C-D5B5-40A1-943E-5028D6035167}" dt="2022-05-28T03:28:47.641" v="471"/>
          <ac:picMkLst>
            <pc:docMk/>
            <pc:sldMk cId="1580776651" sldId="268"/>
            <ac:picMk id="27" creationId="{C8E6AA1A-2E16-8B25-BB4C-FC883FD4CF5E}"/>
          </ac:picMkLst>
        </pc:picChg>
      </pc:sldChg>
      <pc:sldChg chg="addSp modSp mod">
        <pc:chgData name="Juan David Izquierdo Zea" userId="3b7ceba6b29278ad" providerId="LiveId" clId="{DABE1D9C-D5B5-40A1-943E-5028D6035167}" dt="2022-05-28T03:29:20.497" v="472" actId="207"/>
        <pc:sldMkLst>
          <pc:docMk/>
          <pc:sldMk cId="439957167" sldId="270"/>
        </pc:sldMkLst>
        <pc:spChg chg="add mod">
          <ac:chgData name="Juan David Izquierdo Zea" userId="3b7ceba6b29278ad" providerId="LiveId" clId="{DABE1D9C-D5B5-40A1-943E-5028D6035167}" dt="2022-05-25T02:48:16.403" v="49" actId="313"/>
          <ac:spMkLst>
            <pc:docMk/>
            <pc:sldMk cId="439957167" sldId="270"/>
            <ac:spMk id="27" creationId="{CF35D1B8-8757-2A01-8734-D0FAED6CA225}"/>
          </ac:spMkLst>
        </pc:spChg>
        <pc:spChg chg="add mod">
          <ac:chgData name="Juan David Izquierdo Zea" userId="3b7ceba6b29278ad" providerId="LiveId" clId="{DABE1D9C-D5B5-40A1-943E-5028D6035167}" dt="2022-05-25T02:46:24.401" v="0"/>
          <ac:spMkLst>
            <pc:docMk/>
            <pc:sldMk cId="439957167" sldId="270"/>
            <ac:spMk id="28" creationId="{242AD4F7-7CAA-4A55-D15D-F50C6CA1ED94}"/>
          </ac:spMkLst>
        </pc:spChg>
        <pc:spChg chg="add mod">
          <ac:chgData name="Juan David Izquierdo Zea" userId="3b7ceba6b29278ad" providerId="LiveId" clId="{DABE1D9C-D5B5-40A1-943E-5028D6035167}" dt="2022-05-25T02:47:57.787" v="5" actId="1076"/>
          <ac:spMkLst>
            <pc:docMk/>
            <pc:sldMk cId="439957167" sldId="270"/>
            <ac:spMk id="29" creationId="{BEBD3864-BC35-15B4-C805-83FB025EB049}"/>
          </ac:spMkLst>
        </pc:spChg>
        <pc:spChg chg="add mod">
          <ac:chgData name="Juan David Izquierdo Zea" userId="3b7ceba6b29278ad" providerId="LiveId" clId="{DABE1D9C-D5B5-40A1-943E-5028D6035167}" dt="2022-05-25T02:48:59.570" v="173" actId="14100"/>
          <ac:spMkLst>
            <pc:docMk/>
            <pc:sldMk cId="439957167" sldId="270"/>
            <ac:spMk id="33" creationId="{3C163C47-EFD5-70A8-1214-57DEA9834F7D}"/>
          </ac:spMkLst>
        </pc:spChg>
        <pc:spChg chg="mod">
          <ac:chgData name="Juan David Izquierdo Zea" userId="3b7ceba6b29278ad" providerId="LiveId" clId="{DABE1D9C-D5B5-40A1-943E-5028D6035167}" dt="2022-05-28T03:29:20.497" v="472" actId="207"/>
          <ac:spMkLst>
            <pc:docMk/>
            <pc:sldMk cId="439957167" sldId="270"/>
            <ac:spMk id="51" creationId="{A1B5F169-5D2E-D25E-B1EC-1386E3E2E13F}"/>
          </ac:spMkLst>
        </pc:spChg>
        <pc:spChg chg="mod">
          <ac:chgData name="Juan David Izquierdo Zea" userId="3b7ceba6b29278ad" providerId="LiveId" clId="{DABE1D9C-D5B5-40A1-943E-5028D6035167}" dt="2022-05-28T02:59:59.524" v="239" actId="3626"/>
          <ac:spMkLst>
            <pc:docMk/>
            <pc:sldMk cId="439957167" sldId="270"/>
            <ac:spMk id="55" creationId="{45676CA4-1A48-6BC9-015C-1FA332C9DE31}"/>
          </ac:spMkLst>
        </pc:spChg>
        <pc:cxnChg chg="add">
          <ac:chgData name="Juan David Izquierdo Zea" userId="3b7ceba6b29278ad" providerId="LiveId" clId="{DABE1D9C-D5B5-40A1-943E-5028D6035167}" dt="2022-05-25T02:47:55.196" v="4" actId="11529"/>
          <ac:cxnSpMkLst>
            <pc:docMk/>
            <pc:sldMk cId="439957167" sldId="270"/>
            <ac:cxnSpMk id="3" creationId="{4A1AC654-9127-1E89-ADE1-68B4754588F8}"/>
          </ac:cxnSpMkLst>
        </pc:cxnChg>
        <pc:cxnChg chg="add mod">
          <ac:chgData name="Juan David Izquierdo Zea" userId="3b7ceba6b29278ad" providerId="LiveId" clId="{DABE1D9C-D5B5-40A1-943E-5028D6035167}" dt="2022-05-25T02:48:28.550" v="93" actId="1035"/>
          <ac:cxnSpMkLst>
            <pc:docMk/>
            <pc:sldMk cId="439957167" sldId="270"/>
            <ac:cxnSpMk id="34" creationId="{5BA86D42-A8FD-56BF-FE84-464BFA081F7E}"/>
          </ac:cxnSpMkLst>
        </pc:cxnChg>
      </pc:sldChg>
      <pc:sldChg chg="addSp modSp mod">
        <pc:chgData name="Juan David Izquierdo Zea" userId="3b7ceba6b29278ad" providerId="LiveId" clId="{DABE1D9C-D5B5-40A1-943E-5028D6035167}" dt="2022-05-25T02:51:08.763" v="234" actId="20577"/>
        <pc:sldMkLst>
          <pc:docMk/>
          <pc:sldMk cId="401172622" sldId="272"/>
        </pc:sldMkLst>
        <pc:spChg chg="add mod">
          <ac:chgData name="Juan David Izquierdo Zea" userId="3b7ceba6b29278ad" providerId="LiveId" clId="{DABE1D9C-D5B5-40A1-943E-5028D6035167}" dt="2022-05-25T02:50:20.597" v="198" actId="1076"/>
          <ac:spMkLst>
            <pc:docMk/>
            <pc:sldMk cId="401172622" sldId="272"/>
            <ac:spMk id="16" creationId="{34C691AA-3DE4-8579-D0A5-D5B3C7BCA15E}"/>
          </ac:spMkLst>
        </pc:spChg>
        <pc:spChg chg="add mod">
          <ac:chgData name="Juan David Izquierdo Zea" userId="3b7ceba6b29278ad" providerId="LiveId" clId="{DABE1D9C-D5B5-40A1-943E-5028D6035167}" dt="2022-05-25T02:51:08.763" v="234" actId="20577"/>
          <ac:spMkLst>
            <pc:docMk/>
            <pc:sldMk cId="401172622" sldId="272"/>
            <ac:spMk id="24" creationId="{80EF08A0-7FAD-33C0-649B-06326256E9AE}"/>
          </ac:spMkLst>
        </pc:spChg>
        <pc:spChg chg="add mod">
          <ac:chgData name="Juan David Izquierdo Zea" userId="3b7ceba6b29278ad" providerId="LiveId" clId="{DABE1D9C-D5B5-40A1-943E-5028D6035167}" dt="2022-05-25T02:50:45.524" v="202"/>
          <ac:spMkLst>
            <pc:docMk/>
            <pc:sldMk cId="401172622" sldId="272"/>
            <ac:spMk id="25" creationId="{F0C3B905-B747-217E-428D-CA0E6A90550C}"/>
          </ac:spMkLst>
        </pc:spChg>
        <pc:cxnChg chg="add mod">
          <ac:chgData name="Juan David Izquierdo Zea" userId="3b7ceba6b29278ad" providerId="LiveId" clId="{DABE1D9C-D5B5-40A1-943E-5028D6035167}" dt="2022-05-25T02:50:20.597" v="198" actId="1076"/>
          <ac:cxnSpMkLst>
            <pc:docMk/>
            <pc:sldMk cId="401172622" sldId="272"/>
            <ac:cxnSpMk id="15" creationId="{9EC1C211-9B2F-AABF-3E98-3A5B2FD61DB1}"/>
          </ac:cxnSpMkLst>
        </pc:cxnChg>
        <pc:cxnChg chg="add mod">
          <ac:chgData name="Juan David Izquierdo Zea" userId="3b7ceba6b29278ad" providerId="LiveId" clId="{DABE1D9C-D5B5-40A1-943E-5028D6035167}" dt="2022-05-25T02:50:35.203" v="201" actId="14100"/>
          <ac:cxnSpMkLst>
            <pc:docMk/>
            <pc:sldMk cId="401172622" sldId="272"/>
            <ac:cxnSpMk id="23" creationId="{9ACEE41D-5A71-DCB2-F721-13555EDBDAAB}"/>
          </ac:cxnSpMkLst>
        </pc:cxnChg>
      </pc:sldChg>
      <pc:sldChg chg="addSp delSp modSp mod">
        <pc:chgData name="Juan David Izquierdo Zea" userId="3b7ceba6b29278ad" providerId="LiveId" clId="{DABE1D9C-D5B5-40A1-943E-5028D6035167}" dt="2022-05-25T02:51:24.309" v="236"/>
        <pc:sldMkLst>
          <pc:docMk/>
          <pc:sldMk cId="817141965" sldId="273"/>
        </pc:sldMkLst>
        <pc:spChg chg="del">
          <ac:chgData name="Juan David Izquierdo Zea" userId="3b7ceba6b29278ad" providerId="LiveId" clId="{DABE1D9C-D5B5-40A1-943E-5028D6035167}" dt="2022-05-25T02:51:23.979" v="235" actId="478"/>
          <ac:spMkLst>
            <pc:docMk/>
            <pc:sldMk cId="817141965" sldId="273"/>
            <ac:spMk id="18" creationId="{506275E7-ECA4-AE81-30F2-E8D6F54C62F1}"/>
          </ac:spMkLst>
        </pc:spChg>
        <pc:spChg chg="add mod">
          <ac:chgData name="Juan David Izquierdo Zea" userId="3b7ceba6b29278ad" providerId="LiveId" clId="{DABE1D9C-D5B5-40A1-943E-5028D6035167}" dt="2022-05-25T02:51:24.309" v="236"/>
          <ac:spMkLst>
            <pc:docMk/>
            <pc:sldMk cId="817141965" sldId="273"/>
            <ac:spMk id="22" creationId="{45BE4A59-F0D3-4E36-648E-351891D3F067}"/>
          </ac:spMkLst>
        </pc:spChg>
        <pc:cxnChg chg="del">
          <ac:chgData name="Juan David Izquierdo Zea" userId="3b7ceba6b29278ad" providerId="LiveId" clId="{DABE1D9C-D5B5-40A1-943E-5028D6035167}" dt="2022-05-25T02:51:23.979" v="235" actId="478"/>
          <ac:cxnSpMkLst>
            <pc:docMk/>
            <pc:sldMk cId="817141965" sldId="273"/>
            <ac:cxnSpMk id="19" creationId="{21DEB944-5921-BADD-95AF-4C787CA7F127}"/>
          </ac:cxnSpMkLst>
        </pc:cxnChg>
        <pc:cxnChg chg="add mod">
          <ac:chgData name="Juan David Izquierdo Zea" userId="3b7ceba6b29278ad" providerId="LiveId" clId="{DABE1D9C-D5B5-40A1-943E-5028D6035167}" dt="2022-05-25T02:51:24.309" v="236"/>
          <ac:cxnSpMkLst>
            <pc:docMk/>
            <pc:sldMk cId="817141965" sldId="273"/>
            <ac:cxnSpMk id="23" creationId="{ADD07360-DB65-AFEB-41CB-7CE5EC2F31A7}"/>
          </ac:cxnSpMkLst>
        </pc:cxnChg>
      </pc:sldChg>
      <pc:sldChg chg="addSp modSp mod">
        <pc:chgData name="Juan David Izquierdo Zea" userId="3b7ceba6b29278ad" providerId="LiveId" clId="{DABE1D9C-D5B5-40A1-943E-5028D6035167}" dt="2022-05-28T03:00:30.854" v="242" actId="113"/>
        <pc:sldMkLst>
          <pc:docMk/>
          <pc:sldMk cId="2336825559" sldId="283"/>
        </pc:sldMkLst>
        <pc:spChg chg="mod">
          <ac:chgData name="Juan David Izquierdo Zea" userId="3b7ceba6b29278ad" providerId="LiveId" clId="{DABE1D9C-D5B5-40A1-943E-5028D6035167}" dt="2022-05-28T03:00:30.854" v="242" actId="113"/>
          <ac:spMkLst>
            <pc:docMk/>
            <pc:sldMk cId="2336825559" sldId="283"/>
            <ac:spMk id="6" creationId="{BE62FF96-31AE-A244-9045-843FF344ACB8}"/>
          </ac:spMkLst>
        </pc:spChg>
        <pc:spChg chg="add mod">
          <ac:chgData name="Juan David Izquierdo Zea" userId="3b7ceba6b29278ad" providerId="LiveId" clId="{DABE1D9C-D5B5-40A1-943E-5028D6035167}" dt="2022-05-25T02:49:32.501" v="190" actId="1038"/>
          <ac:spMkLst>
            <pc:docMk/>
            <pc:sldMk cId="2336825559" sldId="283"/>
            <ac:spMk id="10" creationId="{B8E1A809-4582-3C37-1282-5ECE9BEE2E0D}"/>
          </ac:spMkLst>
        </pc:spChg>
        <pc:spChg chg="add mod">
          <ac:chgData name="Juan David Izquierdo Zea" userId="3b7ceba6b29278ad" providerId="LiveId" clId="{DABE1D9C-D5B5-40A1-943E-5028D6035167}" dt="2022-05-25T02:49:55.121" v="196" actId="20577"/>
          <ac:spMkLst>
            <pc:docMk/>
            <pc:sldMk cId="2336825559" sldId="283"/>
            <ac:spMk id="11" creationId="{EEDCD9D2-2CE2-E951-0409-3A2B0AD507D3}"/>
          </ac:spMkLst>
        </pc:spChg>
        <pc:spChg chg="add mod">
          <ac:chgData name="Juan David Izquierdo Zea" userId="3b7ceba6b29278ad" providerId="LiveId" clId="{DABE1D9C-D5B5-40A1-943E-5028D6035167}" dt="2022-05-25T02:49:44.658" v="191"/>
          <ac:spMkLst>
            <pc:docMk/>
            <pc:sldMk cId="2336825559" sldId="283"/>
            <ac:spMk id="12" creationId="{3DD47769-B322-CF54-50AE-C7410819BCF4}"/>
          </ac:spMkLst>
        </pc:spChg>
        <pc:cxnChg chg="add mod">
          <ac:chgData name="Juan David Izquierdo Zea" userId="3b7ceba6b29278ad" providerId="LiveId" clId="{DABE1D9C-D5B5-40A1-943E-5028D6035167}" dt="2022-05-25T02:49:32.501" v="190" actId="1038"/>
          <ac:cxnSpMkLst>
            <pc:docMk/>
            <pc:sldMk cId="2336825559" sldId="283"/>
            <ac:cxnSpMk id="9" creationId="{E05815DC-C087-B091-20D3-B3BB3282512F}"/>
          </ac:cxnSpMkLst>
        </pc:cxnChg>
      </pc:sldChg>
      <pc:sldChg chg="addSp delSp modSp mod">
        <pc:chgData name="Juan David Izquierdo Zea" userId="3b7ceba6b29278ad" providerId="LiveId" clId="{DABE1D9C-D5B5-40A1-943E-5028D6035167}" dt="2022-05-28T03:03:45.693" v="264"/>
        <pc:sldMkLst>
          <pc:docMk/>
          <pc:sldMk cId="3986442104" sldId="288"/>
        </pc:sldMkLst>
        <pc:picChg chg="mod">
          <ac:chgData name="Juan David Izquierdo Zea" userId="3b7ceba6b29278ad" providerId="LiveId" clId="{DABE1D9C-D5B5-40A1-943E-5028D6035167}" dt="2022-05-28T03:02:11.785" v="243" actId="3626"/>
          <ac:picMkLst>
            <pc:docMk/>
            <pc:sldMk cId="3986442104" sldId="288"/>
            <ac:picMk id="16" creationId="{6A4E5816-B2AD-D609-0A5D-00F47CD72B87}"/>
          </ac:picMkLst>
        </pc:picChg>
        <pc:picChg chg="del mod">
          <ac:chgData name="Juan David Izquierdo Zea" userId="3b7ceba6b29278ad" providerId="LiveId" clId="{DABE1D9C-D5B5-40A1-943E-5028D6035167}" dt="2022-05-28T03:03:44.884" v="263" actId="21"/>
          <ac:picMkLst>
            <pc:docMk/>
            <pc:sldMk cId="3986442104" sldId="288"/>
            <ac:picMk id="26" creationId="{6551BFA6-1771-7E70-FC7D-EADE7E8A37B2}"/>
          </ac:picMkLst>
        </pc:picChg>
        <pc:picChg chg="mod">
          <ac:chgData name="Juan David Izquierdo Zea" userId="3b7ceba6b29278ad" providerId="LiveId" clId="{DABE1D9C-D5B5-40A1-943E-5028D6035167}" dt="2022-05-28T03:02:43.924" v="244" actId="3626"/>
          <ac:picMkLst>
            <pc:docMk/>
            <pc:sldMk cId="3986442104" sldId="288"/>
            <ac:picMk id="27" creationId="{10BE124B-DBF7-2F82-3A56-5652C3C45799}"/>
          </ac:picMkLst>
        </pc:picChg>
        <pc:picChg chg="add mod">
          <ac:chgData name="Juan David Izquierdo Zea" userId="3b7ceba6b29278ad" providerId="LiveId" clId="{DABE1D9C-D5B5-40A1-943E-5028D6035167}" dt="2022-05-28T03:03:45.693" v="264"/>
          <ac:picMkLst>
            <pc:docMk/>
            <pc:sldMk cId="3986442104" sldId="288"/>
            <ac:picMk id="30" creationId="{F55CAB64-8E03-5988-B7B6-8A8617F2A71C}"/>
          </ac:picMkLst>
        </pc:picChg>
        <pc:cxnChg chg="mod">
          <ac:chgData name="Juan David Izquierdo Zea" userId="3b7ceba6b29278ad" providerId="LiveId" clId="{DABE1D9C-D5B5-40A1-943E-5028D6035167}" dt="2022-05-28T03:03:24.228" v="261" actId="14100"/>
          <ac:cxnSpMkLst>
            <pc:docMk/>
            <pc:sldMk cId="3986442104" sldId="288"/>
            <ac:cxnSpMk id="34" creationId="{27DEA431-751C-48AC-8970-3AD20B4DA491}"/>
          </ac:cxnSpMkLst>
        </pc:cxnChg>
        <pc:cxnChg chg="mod">
          <ac:chgData name="Juan David Izquierdo Zea" userId="3b7ceba6b29278ad" providerId="LiveId" clId="{DABE1D9C-D5B5-40A1-943E-5028D6035167}" dt="2022-05-28T03:03:19.722" v="260" actId="1037"/>
          <ac:cxnSpMkLst>
            <pc:docMk/>
            <pc:sldMk cId="3986442104" sldId="288"/>
            <ac:cxnSpMk id="35" creationId="{2388771C-6ECB-F156-D0FC-EDA519DD6A42}"/>
          </ac:cxnSpMkLst>
        </pc:cxnChg>
      </pc:sldChg>
      <pc:sldChg chg="modSp mod">
        <pc:chgData name="Juan David Izquierdo Zea" userId="3b7ceba6b29278ad" providerId="LiveId" clId="{DABE1D9C-D5B5-40A1-943E-5028D6035167}" dt="2022-05-28T03:04:27.648" v="265" actId="3626"/>
        <pc:sldMkLst>
          <pc:docMk/>
          <pc:sldMk cId="3054993193" sldId="290"/>
        </pc:sldMkLst>
        <pc:picChg chg="mod">
          <ac:chgData name="Juan David Izquierdo Zea" userId="3b7ceba6b29278ad" providerId="LiveId" clId="{DABE1D9C-D5B5-40A1-943E-5028D6035167}" dt="2022-05-28T03:04:27.648" v="265" actId="3626"/>
          <ac:picMkLst>
            <pc:docMk/>
            <pc:sldMk cId="3054993193" sldId="290"/>
            <ac:picMk id="13" creationId="{4DBAC89D-1439-6102-8747-B360DAE1A9F1}"/>
          </ac:picMkLst>
        </pc:picChg>
      </pc:sldChg>
      <pc:sldChg chg="modTransition">
        <pc:chgData name="Juan David Izquierdo Zea" userId="3b7ceba6b29278ad" providerId="LiveId" clId="{DABE1D9C-D5B5-40A1-943E-5028D6035167}" dt="2022-05-28T03:07:37.092" v="322"/>
        <pc:sldMkLst>
          <pc:docMk/>
          <pc:sldMk cId="499730408" sldId="294"/>
        </pc:sldMkLst>
      </pc:sldChg>
      <pc:sldChg chg="addSp modSp mod">
        <pc:chgData name="Juan David Izquierdo Zea" userId="3b7ceba6b29278ad" providerId="LiveId" clId="{DABE1D9C-D5B5-40A1-943E-5028D6035167}" dt="2022-05-28T03:25:29.631" v="461" actId="14100"/>
        <pc:sldMkLst>
          <pc:docMk/>
          <pc:sldMk cId="3963271740" sldId="325"/>
        </pc:sldMkLst>
        <pc:spChg chg="mod">
          <ac:chgData name="Juan David Izquierdo Zea" userId="3b7ceba6b29278ad" providerId="LiveId" clId="{DABE1D9C-D5B5-40A1-943E-5028D6035167}" dt="2022-05-28T03:20:30.405" v="403" actId="1035"/>
          <ac:spMkLst>
            <pc:docMk/>
            <pc:sldMk cId="3963271740" sldId="325"/>
            <ac:spMk id="15" creationId="{49C3E497-56FD-4E19-0C56-83B0D6AD2FB9}"/>
          </ac:spMkLst>
        </pc:spChg>
        <pc:spChg chg="mod">
          <ac:chgData name="Juan David Izquierdo Zea" userId="3b7ceba6b29278ad" providerId="LiveId" clId="{DABE1D9C-D5B5-40A1-943E-5028D6035167}" dt="2022-05-28T03:22:48.998" v="457" actId="207"/>
          <ac:spMkLst>
            <pc:docMk/>
            <pc:sldMk cId="3963271740" sldId="325"/>
            <ac:spMk id="21" creationId="{85B53FAE-A415-00E6-7F29-DFC85495CD67}"/>
          </ac:spMkLst>
        </pc:spChg>
        <pc:spChg chg="mod">
          <ac:chgData name="Juan David Izquierdo Zea" userId="3b7ceba6b29278ad" providerId="LiveId" clId="{DABE1D9C-D5B5-40A1-943E-5028D6035167}" dt="2022-05-28T03:22:32.010" v="452" actId="207"/>
          <ac:spMkLst>
            <pc:docMk/>
            <pc:sldMk cId="3963271740" sldId="325"/>
            <ac:spMk id="30" creationId="{EDBC2BD6-93B0-AA83-7980-654B3AF9E269}"/>
          </ac:spMkLst>
        </pc:spChg>
        <pc:cxnChg chg="add mod">
          <ac:chgData name="Juan David Izquierdo Zea" userId="3b7ceba6b29278ad" providerId="LiveId" clId="{DABE1D9C-D5B5-40A1-943E-5028D6035167}" dt="2022-05-28T03:25:29.631" v="461" actId="14100"/>
          <ac:cxnSpMkLst>
            <pc:docMk/>
            <pc:sldMk cId="3963271740" sldId="325"/>
            <ac:cxnSpMk id="17" creationId="{338D321A-9F80-1441-B702-9C5C3E87CDA2}"/>
          </ac:cxnSpMkLst>
        </pc:cxnChg>
      </pc:sldChg>
      <pc:sldChg chg="addSp delSp modSp mod">
        <pc:chgData name="Juan David Izquierdo Zea" userId="3b7ceba6b29278ad" providerId="LiveId" clId="{DABE1D9C-D5B5-40A1-943E-5028D6035167}" dt="2022-05-28T03:26:11.633" v="465" actId="207"/>
        <pc:sldMkLst>
          <pc:docMk/>
          <pc:sldMk cId="2113387966" sldId="327"/>
        </pc:sldMkLst>
        <pc:spChg chg="del">
          <ac:chgData name="Juan David Izquierdo Zea" userId="3b7ceba6b29278ad" providerId="LiveId" clId="{DABE1D9C-D5B5-40A1-943E-5028D6035167}" dt="2022-05-28T03:18:36.145" v="386" actId="478"/>
          <ac:spMkLst>
            <pc:docMk/>
            <pc:sldMk cId="2113387966" sldId="327"/>
            <ac:spMk id="22" creationId="{3CDDDE3D-0AB1-B661-DCCE-ECB362965365}"/>
          </ac:spMkLst>
        </pc:spChg>
        <pc:spChg chg="del">
          <ac:chgData name="Juan David Izquierdo Zea" userId="3b7ceba6b29278ad" providerId="LiveId" clId="{DABE1D9C-D5B5-40A1-943E-5028D6035167}" dt="2022-05-28T03:12:44.194" v="346" actId="478"/>
          <ac:spMkLst>
            <pc:docMk/>
            <pc:sldMk cId="2113387966" sldId="327"/>
            <ac:spMk id="23" creationId="{9D533B5C-3414-809C-7A79-4EBE5ED1F960}"/>
          </ac:spMkLst>
        </pc:spChg>
        <pc:spChg chg="mod">
          <ac:chgData name="Juan David Izquierdo Zea" userId="3b7ceba6b29278ad" providerId="LiveId" clId="{DABE1D9C-D5B5-40A1-943E-5028D6035167}" dt="2022-05-28T03:26:11.633" v="465" actId="207"/>
          <ac:spMkLst>
            <pc:docMk/>
            <pc:sldMk cId="2113387966" sldId="327"/>
            <ac:spMk id="24" creationId="{1AE9D5A2-20EA-7CFA-B8F8-C90D93B82E31}"/>
          </ac:spMkLst>
        </pc:spChg>
        <pc:spChg chg="del">
          <ac:chgData name="Juan David Izquierdo Zea" userId="3b7ceba6b29278ad" providerId="LiveId" clId="{DABE1D9C-D5B5-40A1-943E-5028D6035167}" dt="2022-05-28T03:12:44.194" v="346" actId="478"/>
          <ac:spMkLst>
            <pc:docMk/>
            <pc:sldMk cId="2113387966" sldId="327"/>
            <ac:spMk id="25" creationId="{CF5E43E8-8ABC-5555-252A-5BBDDBDF3CDF}"/>
          </ac:spMkLst>
        </pc:spChg>
        <pc:spChg chg="del">
          <ac:chgData name="Juan David Izquierdo Zea" userId="3b7ceba6b29278ad" providerId="LiveId" clId="{DABE1D9C-D5B5-40A1-943E-5028D6035167}" dt="2022-05-28T03:18:33.623" v="385" actId="478"/>
          <ac:spMkLst>
            <pc:docMk/>
            <pc:sldMk cId="2113387966" sldId="327"/>
            <ac:spMk id="35" creationId="{B1E19FAC-22E9-2230-BD35-82A9EADA19D5}"/>
          </ac:spMkLst>
        </pc:spChg>
        <pc:spChg chg="del">
          <ac:chgData name="Juan David Izquierdo Zea" userId="3b7ceba6b29278ad" providerId="LiveId" clId="{DABE1D9C-D5B5-40A1-943E-5028D6035167}" dt="2022-05-28T03:18:31.807" v="384" actId="478"/>
          <ac:spMkLst>
            <pc:docMk/>
            <pc:sldMk cId="2113387966" sldId="327"/>
            <ac:spMk id="40" creationId="{A03C241B-7B6B-4D1F-E053-28BD13D421F7}"/>
          </ac:spMkLst>
        </pc:spChg>
        <pc:spChg chg="add mod">
          <ac:chgData name="Juan David Izquierdo Zea" userId="3b7ceba6b29278ad" providerId="LiveId" clId="{DABE1D9C-D5B5-40A1-943E-5028D6035167}" dt="2022-05-28T03:13:50.408" v="351"/>
          <ac:spMkLst>
            <pc:docMk/>
            <pc:sldMk cId="2113387966" sldId="327"/>
            <ac:spMk id="42" creationId="{7F7D5261-E00A-8CBC-6F7B-42CBC0881208}"/>
          </ac:spMkLst>
        </pc:spChg>
        <pc:spChg chg="add mod">
          <ac:chgData name="Juan David Izquierdo Zea" userId="3b7ceba6b29278ad" providerId="LiveId" clId="{DABE1D9C-D5B5-40A1-943E-5028D6035167}" dt="2022-05-28T03:12:44.655" v="347"/>
          <ac:spMkLst>
            <pc:docMk/>
            <pc:sldMk cId="2113387966" sldId="327"/>
            <ac:spMk id="43" creationId="{EE184081-31E9-DE1D-25AE-099110EE62DB}"/>
          </ac:spMkLst>
        </pc:spChg>
        <pc:picChg chg="del">
          <ac:chgData name="Juan David Izquierdo Zea" userId="3b7ceba6b29278ad" providerId="LiveId" clId="{DABE1D9C-D5B5-40A1-943E-5028D6035167}" dt="2022-05-28T03:18:36.145" v="386" actId="478"/>
          <ac:picMkLst>
            <pc:docMk/>
            <pc:sldMk cId="2113387966" sldId="327"/>
            <ac:picMk id="20" creationId="{0AC68EC1-A73C-9F8F-BFF7-3FFE51801D8E}"/>
          </ac:picMkLst>
        </pc:picChg>
        <pc:picChg chg="del">
          <ac:chgData name="Juan David Izquierdo Zea" userId="3b7ceba6b29278ad" providerId="LiveId" clId="{DABE1D9C-D5B5-40A1-943E-5028D6035167}" dt="2022-05-28T03:18:36.145" v="386" actId="478"/>
          <ac:picMkLst>
            <pc:docMk/>
            <pc:sldMk cId="2113387966" sldId="327"/>
            <ac:picMk id="21" creationId="{85ABADF8-5DB1-30EC-84C7-58DAAEE9250D}"/>
          </ac:picMkLst>
        </pc:picChg>
        <pc:cxnChg chg="del">
          <ac:chgData name="Juan David Izquierdo Zea" userId="3b7ceba6b29278ad" providerId="LiveId" clId="{DABE1D9C-D5B5-40A1-943E-5028D6035167}" dt="2022-05-28T03:18:30.379" v="383" actId="478"/>
          <ac:cxnSpMkLst>
            <pc:docMk/>
            <pc:sldMk cId="2113387966" sldId="327"/>
            <ac:cxnSpMk id="36" creationId="{44554F5E-5DED-E40E-8C5E-F123E165BD5F}"/>
          </ac:cxnSpMkLst>
        </pc:cxnChg>
        <pc:cxnChg chg="del mod">
          <ac:chgData name="Juan David Izquierdo Zea" userId="3b7ceba6b29278ad" providerId="LiveId" clId="{DABE1D9C-D5B5-40A1-943E-5028D6035167}" dt="2022-05-28T03:18:29.391" v="382" actId="478"/>
          <ac:cxnSpMkLst>
            <pc:docMk/>
            <pc:sldMk cId="2113387966" sldId="327"/>
            <ac:cxnSpMk id="41" creationId="{ADCC14EF-907E-A45B-3424-B22C3DFF509B}"/>
          </ac:cxnSpMkLst>
        </pc:cxnChg>
      </pc:sldChg>
      <pc:sldChg chg="addSp delSp modSp mod modTransition">
        <pc:chgData name="Juan David Izquierdo Zea" userId="3b7ceba6b29278ad" providerId="LiveId" clId="{DABE1D9C-D5B5-40A1-943E-5028D6035167}" dt="2022-05-28T03:42:35.660" v="770"/>
        <pc:sldMkLst>
          <pc:docMk/>
          <pc:sldMk cId="1458590834" sldId="328"/>
        </pc:sldMkLst>
        <pc:spChg chg="del">
          <ac:chgData name="Juan David Izquierdo Zea" userId="3b7ceba6b29278ad" providerId="LiveId" clId="{DABE1D9C-D5B5-40A1-943E-5028D6035167}" dt="2022-05-28T03:40:19.015" v="767" actId="478"/>
          <ac:spMkLst>
            <pc:docMk/>
            <pc:sldMk cId="1458590834" sldId="328"/>
            <ac:spMk id="15" creationId="{41461940-B70F-E785-F6C2-3608685BBE99}"/>
          </ac:spMkLst>
        </pc:spChg>
        <pc:spChg chg="del mod">
          <ac:chgData name="Juan David Izquierdo Zea" userId="3b7ceba6b29278ad" providerId="LiveId" clId="{DABE1D9C-D5B5-40A1-943E-5028D6035167}" dt="2022-05-28T03:40:19.015" v="767" actId="478"/>
          <ac:spMkLst>
            <pc:docMk/>
            <pc:sldMk cId="1458590834" sldId="328"/>
            <ac:spMk id="17" creationId="{D0F980C8-D865-8261-9BB6-A36642F61337}"/>
          </ac:spMkLst>
        </pc:spChg>
        <pc:spChg chg="del mod">
          <ac:chgData name="Juan David Izquierdo Zea" userId="3b7ceba6b29278ad" providerId="LiveId" clId="{DABE1D9C-D5B5-40A1-943E-5028D6035167}" dt="2022-05-28T03:40:19.015" v="767" actId="478"/>
          <ac:spMkLst>
            <pc:docMk/>
            <pc:sldMk cId="1458590834" sldId="328"/>
            <ac:spMk id="20" creationId="{62322162-65AD-9547-B1C8-6D11202BFA82}"/>
          </ac:spMkLst>
        </pc:spChg>
        <pc:spChg chg="add mod">
          <ac:chgData name="Juan David Izquierdo Zea" userId="3b7ceba6b29278ad" providerId="LiveId" clId="{DABE1D9C-D5B5-40A1-943E-5028D6035167}" dt="2022-05-28T03:40:33.446" v="769" actId="3626"/>
          <ac:spMkLst>
            <pc:docMk/>
            <pc:sldMk cId="1458590834" sldId="328"/>
            <ac:spMk id="21" creationId="{28266D32-26C3-0DFA-A7F8-0B0E2E426515}"/>
          </ac:spMkLst>
        </pc:spChg>
        <pc:spChg chg="add mod">
          <ac:chgData name="Juan David Izquierdo Zea" userId="3b7ceba6b29278ad" providerId="LiveId" clId="{DABE1D9C-D5B5-40A1-943E-5028D6035167}" dt="2022-05-28T03:40:19.596" v="768"/>
          <ac:spMkLst>
            <pc:docMk/>
            <pc:sldMk cId="1458590834" sldId="328"/>
            <ac:spMk id="22" creationId="{2252F9D9-8EA9-8472-34EC-E0A393D7DBB2}"/>
          </ac:spMkLst>
        </pc:spChg>
        <pc:spChg chg="add mod">
          <ac:chgData name="Juan David Izquierdo Zea" userId="3b7ceba6b29278ad" providerId="LiveId" clId="{DABE1D9C-D5B5-40A1-943E-5028D6035167}" dt="2022-05-28T03:40:19.596" v="768"/>
          <ac:spMkLst>
            <pc:docMk/>
            <pc:sldMk cId="1458590834" sldId="328"/>
            <ac:spMk id="23" creationId="{9BCEB3CE-009B-80A3-E250-64899B553BBF}"/>
          </ac:spMkLst>
        </pc:spChg>
        <pc:spChg chg="add mod">
          <ac:chgData name="Juan David Izquierdo Zea" userId="3b7ceba6b29278ad" providerId="LiveId" clId="{DABE1D9C-D5B5-40A1-943E-5028D6035167}" dt="2022-05-28T03:40:19.596" v="768"/>
          <ac:spMkLst>
            <pc:docMk/>
            <pc:sldMk cId="1458590834" sldId="328"/>
            <ac:spMk id="25" creationId="{821F9F09-5AE2-6AEB-C3AE-8504F0848C7D}"/>
          </ac:spMkLst>
        </pc:spChg>
        <pc:spChg chg="add mod">
          <ac:chgData name="Juan David Izquierdo Zea" userId="3b7ceba6b29278ad" providerId="LiveId" clId="{DABE1D9C-D5B5-40A1-943E-5028D6035167}" dt="2022-05-28T03:40:19.596" v="768"/>
          <ac:spMkLst>
            <pc:docMk/>
            <pc:sldMk cId="1458590834" sldId="328"/>
            <ac:spMk id="30" creationId="{7E51818F-393A-4249-65F7-8FFE34A85B6D}"/>
          </ac:spMkLst>
        </pc:spChg>
        <pc:spChg chg="del">
          <ac:chgData name="Juan David Izquierdo Zea" userId="3b7ceba6b29278ad" providerId="LiveId" clId="{DABE1D9C-D5B5-40A1-943E-5028D6035167}" dt="2022-05-28T03:40:19.015" v="767" actId="478"/>
          <ac:spMkLst>
            <pc:docMk/>
            <pc:sldMk cId="1458590834" sldId="328"/>
            <ac:spMk id="40" creationId="{9F643A59-ACE0-C14C-32E5-0ECA893C091E}"/>
          </ac:spMkLst>
        </pc:spChg>
        <pc:spChg chg="del mod">
          <ac:chgData name="Juan David Izquierdo Zea" userId="3b7ceba6b29278ad" providerId="LiveId" clId="{DABE1D9C-D5B5-40A1-943E-5028D6035167}" dt="2022-05-28T03:40:19.015" v="767" actId="478"/>
          <ac:spMkLst>
            <pc:docMk/>
            <pc:sldMk cId="1458590834" sldId="328"/>
            <ac:spMk id="41" creationId="{9EED85AE-37AC-A0FB-5DE4-743A3EBB0634}"/>
          </ac:spMkLst>
        </pc:spChg>
        <pc:cxnChg chg="mod">
          <ac:chgData name="Juan David Izquierdo Zea" userId="3b7ceba6b29278ad" providerId="LiveId" clId="{DABE1D9C-D5B5-40A1-943E-5028D6035167}" dt="2022-05-28T03:40:19.015" v="767" actId="478"/>
          <ac:cxnSpMkLst>
            <pc:docMk/>
            <pc:sldMk cId="1458590834" sldId="328"/>
            <ac:cxnSpMk id="4" creationId="{5DA3FB63-A268-71E1-B82C-48FA8A8B1E7A}"/>
          </ac:cxnSpMkLst>
        </pc:cxnChg>
      </pc:sldChg>
      <pc:sldChg chg="addSp delSp modSp mod">
        <pc:chgData name="Juan David Izquierdo Zea" userId="3b7ceba6b29278ad" providerId="LiveId" clId="{DABE1D9C-D5B5-40A1-943E-5028D6035167}" dt="2022-05-28T03:37:08.085" v="744" actId="1035"/>
        <pc:sldMkLst>
          <pc:docMk/>
          <pc:sldMk cId="2282575041" sldId="335"/>
        </pc:sldMkLst>
        <pc:spChg chg="mod">
          <ac:chgData name="Juan David Izquierdo Zea" userId="3b7ceba6b29278ad" providerId="LiveId" clId="{DABE1D9C-D5B5-40A1-943E-5028D6035167}" dt="2022-05-28T03:34:12.375" v="594"/>
          <ac:spMkLst>
            <pc:docMk/>
            <pc:sldMk cId="2282575041" sldId="335"/>
            <ac:spMk id="15" creationId="{41461940-B70F-E785-F6C2-3608685BBE99}"/>
          </ac:spMkLst>
        </pc:spChg>
        <pc:spChg chg="del mod">
          <ac:chgData name="Juan David Izquierdo Zea" userId="3b7ceba6b29278ad" providerId="LiveId" clId="{DABE1D9C-D5B5-40A1-943E-5028D6035167}" dt="2022-05-28T03:32:36.984" v="534" actId="478"/>
          <ac:spMkLst>
            <pc:docMk/>
            <pc:sldMk cId="2282575041" sldId="335"/>
            <ac:spMk id="17" creationId="{D0F980C8-D865-8261-9BB6-A36642F61337}"/>
          </ac:spMkLst>
        </pc:spChg>
        <pc:spChg chg="del">
          <ac:chgData name="Juan David Izquierdo Zea" userId="3b7ceba6b29278ad" providerId="LiveId" clId="{DABE1D9C-D5B5-40A1-943E-5028D6035167}" dt="2022-05-28T03:32:17.282" v="532" actId="478"/>
          <ac:spMkLst>
            <pc:docMk/>
            <pc:sldMk cId="2282575041" sldId="335"/>
            <ac:spMk id="20" creationId="{62322162-65AD-9547-B1C8-6D11202BFA82}"/>
          </ac:spMkLst>
        </pc:spChg>
        <pc:spChg chg="del">
          <ac:chgData name="Juan David Izquierdo Zea" userId="3b7ceba6b29278ad" providerId="LiveId" clId="{DABE1D9C-D5B5-40A1-943E-5028D6035167}" dt="2022-05-28T03:32:17.282" v="532" actId="478"/>
          <ac:spMkLst>
            <pc:docMk/>
            <pc:sldMk cId="2282575041" sldId="335"/>
            <ac:spMk id="21" creationId="{230DE20B-6AD9-471A-F15A-C122FB4086E9}"/>
          </ac:spMkLst>
        </pc:spChg>
        <pc:spChg chg="del">
          <ac:chgData name="Juan David Izquierdo Zea" userId="3b7ceba6b29278ad" providerId="LiveId" clId="{DABE1D9C-D5B5-40A1-943E-5028D6035167}" dt="2022-05-28T03:32:17.282" v="532" actId="478"/>
          <ac:spMkLst>
            <pc:docMk/>
            <pc:sldMk cId="2282575041" sldId="335"/>
            <ac:spMk id="22" creationId="{7F0E60A4-87D0-3DFE-DDBD-D66BE97EFF8C}"/>
          </ac:spMkLst>
        </pc:spChg>
        <pc:spChg chg="add mod">
          <ac:chgData name="Juan David Izquierdo Zea" userId="3b7ceba6b29278ad" providerId="LiveId" clId="{DABE1D9C-D5B5-40A1-943E-5028D6035167}" dt="2022-05-28T03:32:48.892" v="562" actId="1036"/>
          <ac:spMkLst>
            <pc:docMk/>
            <pc:sldMk cId="2282575041" sldId="335"/>
            <ac:spMk id="23" creationId="{6B879A1E-B255-D475-4CB2-3AC556A2B214}"/>
          </ac:spMkLst>
        </pc:spChg>
        <pc:spChg chg="add mod">
          <ac:chgData name="Juan David Izquierdo Zea" userId="3b7ceba6b29278ad" providerId="LiveId" clId="{DABE1D9C-D5B5-40A1-943E-5028D6035167}" dt="2022-05-28T03:37:08.085" v="744" actId="1035"/>
          <ac:spMkLst>
            <pc:docMk/>
            <pc:sldMk cId="2282575041" sldId="335"/>
            <ac:spMk id="25" creationId="{D20B250C-F859-B87A-C1B2-3C78DFD8999A}"/>
          </ac:spMkLst>
        </pc:spChg>
        <pc:spChg chg="add mod">
          <ac:chgData name="Juan David Izquierdo Zea" userId="3b7ceba6b29278ad" providerId="LiveId" clId="{DABE1D9C-D5B5-40A1-943E-5028D6035167}" dt="2022-05-28T03:32:18.122" v="533"/>
          <ac:spMkLst>
            <pc:docMk/>
            <pc:sldMk cId="2282575041" sldId="335"/>
            <ac:spMk id="30" creationId="{92D6FA09-A030-018E-65FF-56DAF4BF6BF5}"/>
          </ac:spMkLst>
        </pc:spChg>
        <pc:spChg chg="add mod">
          <ac:chgData name="Juan David Izquierdo Zea" userId="3b7ceba6b29278ad" providerId="LiveId" clId="{DABE1D9C-D5B5-40A1-943E-5028D6035167}" dt="2022-05-28T03:32:18.122" v="533"/>
          <ac:spMkLst>
            <pc:docMk/>
            <pc:sldMk cId="2282575041" sldId="335"/>
            <ac:spMk id="31" creationId="{C932C73B-C843-682D-34A5-0629A05ED6BD}"/>
          </ac:spMkLst>
        </pc:spChg>
        <pc:cxnChg chg="mod">
          <ac:chgData name="Juan David Izquierdo Zea" userId="3b7ceba6b29278ad" providerId="LiveId" clId="{DABE1D9C-D5B5-40A1-943E-5028D6035167}" dt="2022-05-28T03:32:17.282" v="532" actId="478"/>
          <ac:cxnSpMkLst>
            <pc:docMk/>
            <pc:sldMk cId="2282575041" sldId="335"/>
            <ac:cxnSpMk id="4" creationId="{5DA3FB63-A268-71E1-B82C-48FA8A8B1E7A}"/>
          </ac:cxnSpMkLst>
        </pc:cxnChg>
      </pc:sldChg>
      <pc:sldChg chg="addSp delSp modSp mod">
        <pc:chgData name="Juan David Izquierdo Zea" userId="3b7ceba6b29278ad" providerId="LiveId" clId="{DABE1D9C-D5B5-40A1-943E-5028D6035167}" dt="2022-05-28T03:37:12.138" v="748" actId="1035"/>
        <pc:sldMkLst>
          <pc:docMk/>
          <pc:sldMk cId="2219800431" sldId="336"/>
        </pc:sldMkLst>
        <pc:spChg chg="del">
          <ac:chgData name="Juan David Izquierdo Zea" userId="3b7ceba6b29278ad" providerId="LiveId" clId="{DABE1D9C-D5B5-40A1-943E-5028D6035167}" dt="2022-05-28T03:33:24.651" v="587" actId="478"/>
          <ac:spMkLst>
            <pc:docMk/>
            <pc:sldMk cId="2219800431" sldId="336"/>
            <ac:spMk id="15" creationId="{41461940-B70F-E785-F6C2-3608685BBE99}"/>
          </ac:spMkLst>
        </pc:spChg>
        <pc:spChg chg="add del">
          <ac:chgData name="Juan David Izquierdo Zea" userId="3b7ceba6b29278ad" providerId="LiveId" clId="{DABE1D9C-D5B5-40A1-943E-5028D6035167}" dt="2022-05-28T03:33:24.651" v="587" actId="478"/>
          <ac:spMkLst>
            <pc:docMk/>
            <pc:sldMk cId="2219800431" sldId="336"/>
            <ac:spMk id="17" creationId="{D0F980C8-D865-8261-9BB6-A36642F61337}"/>
          </ac:spMkLst>
        </pc:spChg>
        <pc:spChg chg="add del">
          <ac:chgData name="Juan David Izquierdo Zea" userId="3b7ceba6b29278ad" providerId="LiveId" clId="{DABE1D9C-D5B5-40A1-943E-5028D6035167}" dt="2022-05-28T03:32:05.051" v="530" actId="478"/>
          <ac:spMkLst>
            <pc:docMk/>
            <pc:sldMk cId="2219800431" sldId="336"/>
            <ac:spMk id="20" creationId="{62322162-65AD-9547-B1C8-6D11202BFA82}"/>
          </ac:spMkLst>
        </pc:spChg>
        <pc:spChg chg="add del">
          <ac:chgData name="Juan David Izquierdo Zea" userId="3b7ceba6b29278ad" providerId="LiveId" clId="{DABE1D9C-D5B5-40A1-943E-5028D6035167}" dt="2022-05-28T03:32:05.051" v="530" actId="478"/>
          <ac:spMkLst>
            <pc:docMk/>
            <pc:sldMk cId="2219800431" sldId="336"/>
            <ac:spMk id="21" creationId="{3D1D4A3C-3EC7-9EBA-2C9C-F28DBA390AC1}"/>
          </ac:spMkLst>
        </pc:spChg>
        <pc:spChg chg="add del">
          <ac:chgData name="Juan David Izquierdo Zea" userId="3b7ceba6b29278ad" providerId="LiveId" clId="{DABE1D9C-D5B5-40A1-943E-5028D6035167}" dt="2022-05-28T03:32:05.051" v="530" actId="478"/>
          <ac:spMkLst>
            <pc:docMk/>
            <pc:sldMk cId="2219800431" sldId="336"/>
            <ac:spMk id="22" creationId="{BB3DB228-5119-E670-F72B-7251D52F5E95}"/>
          </ac:spMkLst>
        </pc:spChg>
        <pc:spChg chg="add del mod">
          <ac:chgData name="Juan David Izquierdo Zea" userId="3b7ceba6b29278ad" providerId="LiveId" clId="{DABE1D9C-D5B5-40A1-943E-5028D6035167}" dt="2022-05-28T03:32:00.658" v="528"/>
          <ac:spMkLst>
            <pc:docMk/>
            <pc:sldMk cId="2219800431" sldId="336"/>
            <ac:spMk id="23" creationId="{C81F5637-28D2-503D-1CF2-47FA3D2F0E84}"/>
          </ac:spMkLst>
        </pc:spChg>
        <pc:spChg chg="add del mod">
          <ac:chgData name="Juan David Izquierdo Zea" userId="3b7ceba6b29278ad" providerId="LiveId" clId="{DABE1D9C-D5B5-40A1-943E-5028D6035167}" dt="2022-05-28T03:32:00.658" v="528"/>
          <ac:spMkLst>
            <pc:docMk/>
            <pc:sldMk cId="2219800431" sldId="336"/>
            <ac:spMk id="25" creationId="{429929C0-0C94-1C34-567F-0CE6729EE11F}"/>
          </ac:spMkLst>
        </pc:spChg>
        <pc:spChg chg="add del mod">
          <ac:chgData name="Juan David Izquierdo Zea" userId="3b7ceba6b29278ad" providerId="LiveId" clId="{DABE1D9C-D5B5-40A1-943E-5028D6035167}" dt="2022-05-28T03:32:00.658" v="528"/>
          <ac:spMkLst>
            <pc:docMk/>
            <pc:sldMk cId="2219800431" sldId="336"/>
            <ac:spMk id="30" creationId="{D57743F4-2B12-5D1D-4EC0-C18D478F484C}"/>
          </ac:spMkLst>
        </pc:spChg>
        <pc:spChg chg="add del mod">
          <ac:chgData name="Juan David Izquierdo Zea" userId="3b7ceba6b29278ad" providerId="LiveId" clId="{DABE1D9C-D5B5-40A1-943E-5028D6035167}" dt="2022-05-28T03:32:00.658" v="528"/>
          <ac:spMkLst>
            <pc:docMk/>
            <pc:sldMk cId="2219800431" sldId="336"/>
            <ac:spMk id="31" creationId="{B3629EA9-D93E-8A3B-5EE0-F9FF5E454D28}"/>
          </ac:spMkLst>
        </pc:spChg>
        <pc:spChg chg="add del mod">
          <ac:chgData name="Juan David Izquierdo Zea" userId="3b7ceba6b29278ad" providerId="LiveId" clId="{DABE1D9C-D5B5-40A1-943E-5028D6035167}" dt="2022-05-28T03:33:24.651" v="587" actId="478"/>
          <ac:spMkLst>
            <pc:docMk/>
            <pc:sldMk cId="2219800431" sldId="336"/>
            <ac:spMk id="32" creationId="{70F71F22-1940-EB62-4FE7-A9EABEB4F8D9}"/>
          </ac:spMkLst>
        </pc:spChg>
        <pc:spChg chg="add del mod">
          <ac:chgData name="Juan David Izquierdo Zea" userId="3b7ceba6b29278ad" providerId="LiveId" clId="{DABE1D9C-D5B5-40A1-943E-5028D6035167}" dt="2022-05-28T03:33:24.651" v="587" actId="478"/>
          <ac:spMkLst>
            <pc:docMk/>
            <pc:sldMk cId="2219800431" sldId="336"/>
            <ac:spMk id="33" creationId="{B1D673C8-C377-64A5-8451-F4B5E577BB1E}"/>
          </ac:spMkLst>
        </pc:spChg>
        <pc:spChg chg="add del mod">
          <ac:chgData name="Juan David Izquierdo Zea" userId="3b7ceba6b29278ad" providerId="LiveId" clId="{DABE1D9C-D5B5-40A1-943E-5028D6035167}" dt="2022-05-28T03:33:24.651" v="587" actId="478"/>
          <ac:spMkLst>
            <pc:docMk/>
            <pc:sldMk cId="2219800431" sldId="336"/>
            <ac:spMk id="36" creationId="{5FF7EA5E-DE49-5CA0-C33E-C55185C7A59F}"/>
          </ac:spMkLst>
        </pc:spChg>
        <pc:spChg chg="add del mod">
          <ac:chgData name="Juan David Izquierdo Zea" userId="3b7ceba6b29278ad" providerId="LiveId" clId="{DABE1D9C-D5B5-40A1-943E-5028D6035167}" dt="2022-05-28T03:33:24.651" v="587" actId="478"/>
          <ac:spMkLst>
            <pc:docMk/>
            <pc:sldMk cId="2219800431" sldId="336"/>
            <ac:spMk id="37" creationId="{C2B441D1-9DAB-0E2D-8D3F-7584036C411F}"/>
          </ac:spMkLst>
        </pc:spChg>
        <pc:spChg chg="add mod">
          <ac:chgData name="Juan David Izquierdo Zea" userId="3b7ceba6b29278ad" providerId="LiveId" clId="{DABE1D9C-D5B5-40A1-943E-5028D6035167}" dt="2022-05-28T03:34:35.513" v="617" actId="20577"/>
          <ac:spMkLst>
            <pc:docMk/>
            <pc:sldMk cId="2219800431" sldId="336"/>
            <ac:spMk id="40" creationId="{C34639D7-F176-F590-F882-53FF326CF356}"/>
          </ac:spMkLst>
        </pc:spChg>
        <pc:spChg chg="add mod">
          <ac:chgData name="Juan David Izquierdo Zea" userId="3b7ceba6b29278ad" providerId="LiveId" clId="{DABE1D9C-D5B5-40A1-943E-5028D6035167}" dt="2022-05-28T03:35:40.726" v="619"/>
          <ac:spMkLst>
            <pc:docMk/>
            <pc:sldMk cId="2219800431" sldId="336"/>
            <ac:spMk id="41" creationId="{D1508F13-DFAE-19B2-2F53-A6840B5975A7}"/>
          </ac:spMkLst>
        </pc:spChg>
        <pc:spChg chg="add mod">
          <ac:chgData name="Juan David Izquierdo Zea" userId="3b7ceba6b29278ad" providerId="LiveId" clId="{DABE1D9C-D5B5-40A1-943E-5028D6035167}" dt="2022-05-28T03:37:12.138" v="748" actId="1035"/>
          <ac:spMkLst>
            <pc:docMk/>
            <pc:sldMk cId="2219800431" sldId="336"/>
            <ac:spMk id="42" creationId="{CBF52A2B-8532-BE8C-F574-637CE542E7B5}"/>
          </ac:spMkLst>
        </pc:spChg>
        <pc:spChg chg="add mod">
          <ac:chgData name="Juan David Izquierdo Zea" userId="3b7ceba6b29278ad" providerId="LiveId" clId="{DABE1D9C-D5B5-40A1-943E-5028D6035167}" dt="2022-05-28T03:33:25.044" v="588"/>
          <ac:spMkLst>
            <pc:docMk/>
            <pc:sldMk cId="2219800431" sldId="336"/>
            <ac:spMk id="43" creationId="{3569C231-B33A-92AC-D0EA-E19263C155C4}"/>
          </ac:spMkLst>
        </pc:spChg>
        <pc:spChg chg="add mod">
          <ac:chgData name="Juan David Izquierdo Zea" userId="3b7ceba6b29278ad" providerId="LiveId" clId="{DABE1D9C-D5B5-40A1-943E-5028D6035167}" dt="2022-05-28T03:33:25.044" v="588"/>
          <ac:spMkLst>
            <pc:docMk/>
            <pc:sldMk cId="2219800431" sldId="336"/>
            <ac:spMk id="44" creationId="{85223F2E-C154-C452-4D62-0372F6383CC6}"/>
          </ac:spMkLst>
        </pc:spChg>
        <pc:cxnChg chg="mod">
          <ac:chgData name="Juan David Izquierdo Zea" userId="3b7ceba6b29278ad" providerId="LiveId" clId="{DABE1D9C-D5B5-40A1-943E-5028D6035167}" dt="2022-05-28T03:32:05.051" v="530" actId="478"/>
          <ac:cxnSpMkLst>
            <pc:docMk/>
            <pc:sldMk cId="2219800431" sldId="336"/>
            <ac:cxnSpMk id="4" creationId="{5DA3FB63-A268-71E1-B82C-48FA8A8B1E7A}"/>
          </ac:cxnSpMkLst>
        </pc:cxnChg>
      </pc:sldChg>
      <pc:sldChg chg="addSp delSp modSp mod">
        <pc:chgData name="Juan David Izquierdo Zea" userId="3b7ceba6b29278ad" providerId="LiveId" clId="{DABE1D9C-D5B5-40A1-943E-5028D6035167}" dt="2022-05-28T03:37:52.744" v="753"/>
        <pc:sldMkLst>
          <pc:docMk/>
          <pc:sldMk cId="835187831" sldId="337"/>
        </pc:sldMkLst>
        <pc:spChg chg="del">
          <ac:chgData name="Juan David Izquierdo Zea" userId="3b7ceba6b29278ad" providerId="LiveId" clId="{DABE1D9C-D5B5-40A1-943E-5028D6035167}" dt="2022-05-28T03:33:30.826" v="589" actId="478"/>
          <ac:spMkLst>
            <pc:docMk/>
            <pc:sldMk cId="835187831" sldId="337"/>
            <ac:spMk id="15" creationId="{41461940-B70F-E785-F6C2-3608685BBE99}"/>
          </ac:spMkLst>
        </pc:spChg>
        <pc:spChg chg="del">
          <ac:chgData name="Juan David Izquierdo Zea" userId="3b7ceba6b29278ad" providerId="LiveId" clId="{DABE1D9C-D5B5-40A1-943E-5028D6035167}" dt="2022-05-28T03:33:30.826" v="589" actId="478"/>
          <ac:spMkLst>
            <pc:docMk/>
            <pc:sldMk cId="835187831" sldId="337"/>
            <ac:spMk id="17" creationId="{D0F980C8-D865-8261-9BB6-A36642F61337}"/>
          </ac:spMkLst>
        </pc:spChg>
        <pc:spChg chg="del">
          <ac:chgData name="Juan David Izquierdo Zea" userId="3b7ceba6b29278ad" providerId="LiveId" clId="{DABE1D9C-D5B5-40A1-943E-5028D6035167}" dt="2022-05-28T03:33:30.826" v="589" actId="478"/>
          <ac:spMkLst>
            <pc:docMk/>
            <pc:sldMk cId="835187831" sldId="337"/>
            <ac:spMk id="18" creationId="{8CEB8CEB-3C01-1124-7DCD-FFF6612D7FF0}"/>
          </ac:spMkLst>
        </pc:spChg>
        <pc:spChg chg="del">
          <ac:chgData name="Juan David Izquierdo Zea" userId="3b7ceba6b29278ad" providerId="LiveId" clId="{DABE1D9C-D5B5-40A1-943E-5028D6035167}" dt="2022-05-28T03:33:30.826" v="589" actId="478"/>
          <ac:spMkLst>
            <pc:docMk/>
            <pc:sldMk cId="835187831" sldId="337"/>
            <ac:spMk id="19" creationId="{86EBDBE9-5E2A-8672-9B27-D8182510BCE3}"/>
          </ac:spMkLst>
        </pc:spChg>
        <pc:spChg chg="del">
          <ac:chgData name="Juan David Izquierdo Zea" userId="3b7ceba6b29278ad" providerId="LiveId" clId="{DABE1D9C-D5B5-40A1-943E-5028D6035167}" dt="2022-05-28T03:33:30.826" v="589" actId="478"/>
          <ac:spMkLst>
            <pc:docMk/>
            <pc:sldMk cId="835187831" sldId="337"/>
            <ac:spMk id="20" creationId="{62322162-65AD-9547-B1C8-6D11202BFA82}"/>
          </ac:spMkLst>
        </pc:spChg>
        <pc:spChg chg="add mod">
          <ac:chgData name="Juan David Izquierdo Zea" userId="3b7ceba6b29278ad" providerId="LiveId" clId="{DABE1D9C-D5B5-40A1-943E-5028D6035167}" dt="2022-05-28T03:06:35.145" v="321" actId="20577"/>
          <ac:spMkLst>
            <pc:docMk/>
            <pc:sldMk cId="835187831" sldId="337"/>
            <ac:spMk id="22" creationId="{BB1A087E-F123-A92F-ADA6-044AFC1262CB}"/>
          </ac:spMkLst>
        </pc:spChg>
        <pc:spChg chg="add mod">
          <ac:chgData name="Juan David Izquierdo Zea" userId="3b7ceba6b29278ad" providerId="LiveId" clId="{DABE1D9C-D5B5-40A1-943E-5028D6035167}" dt="2022-05-28T03:33:31.234" v="590"/>
          <ac:spMkLst>
            <pc:docMk/>
            <pc:sldMk cId="835187831" sldId="337"/>
            <ac:spMk id="23" creationId="{22CC0C5C-DE37-9C48-F0F1-24A1B12164C1}"/>
          </ac:spMkLst>
        </pc:spChg>
        <pc:spChg chg="add mod">
          <ac:chgData name="Juan David Izquierdo Zea" userId="3b7ceba6b29278ad" providerId="LiveId" clId="{DABE1D9C-D5B5-40A1-943E-5028D6035167}" dt="2022-05-28T03:33:31.234" v="590"/>
          <ac:spMkLst>
            <pc:docMk/>
            <pc:sldMk cId="835187831" sldId="337"/>
            <ac:spMk id="25" creationId="{F556C2C6-BA7A-C21B-BB07-BAF3456F870A}"/>
          </ac:spMkLst>
        </pc:spChg>
        <pc:spChg chg="add mod">
          <ac:chgData name="Juan David Izquierdo Zea" userId="3b7ceba6b29278ad" providerId="LiveId" clId="{DABE1D9C-D5B5-40A1-943E-5028D6035167}" dt="2022-05-28T03:37:17.035" v="752" actId="1035"/>
          <ac:spMkLst>
            <pc:docMk/>
            <pc:sldMk cId="835187831" sldId="337"/>
            <ac:spMk id="30" creationId="{D5B63708-D8F1-C96D-C837-AB25DA07BAC6}"/>
          </ac:spMkLst>
        </pc:spChg>
        <pc:spChg chg="add mod">
          <ac:chgData name="Juan David Izquierdo Zea" userId="3b7ceba6b29278ad" providerId="LiveId" clId="{DABE1D9C-D5B5-40A1-943E-5028D6035167}" dt="2022-05-28T03:37:52.744" v="753"/>
          <ac:spMkLst>
            <pc:docMk/>
            <pc:sldMk cId="835187831" sldId="337"/>
            <ac:spMk id="31" creationId="{B74FB499-B838-4333-A8A9-70A4AD0FAD56}"/>
          </ac:spMkLst>
        </pc:spChg>
        <pc:spChg chg="add mod">
          <ac:chgData name="Juan David Izquierdo Zea" userId="3b7ceba6b29278ad" providerId="LiveId" clId="{DABE1D9C-D5B5-40A1-943E-5028D6035167}" dt="2022-05-28T03:33:31.234" v="590"/>
          <ac:spMkLst>
            <pc:docMk/>
            <pc:sldMk cId="835187831" sldId="337"/>
            <ac:spMk id="32" creationId="{0E8D4C59-2EE7-46C8-D5B2-F5E8DC77E4F2}"/>
          </ac:spMkLst>
        </pc:spChg>
        <pc:cxnChg chg="add mod">
          <ac:chgData name="Juan David Izquierdo Zea" userId="3b7ceba6b29278ad" providerId="LiveId" clId="{DABE1D9C-D5B5-40A1-943E-5028D6035167}" dt="2022-05-28T03:36:31.882" v="720" actId="1076"/>
          <ac:cxnSpMkLst>
            <pc:docMk/>
            <pc:sldMk cId="835187831" sldId="337"/>
            <ac:cxnSpMk id="21" creationId="{FDFD26C1-9CA0-E05A-FE96-5305FBE35110}"/>
          </ac:cxnSpMkLst>
        </pc:cxnChg>
      </pc:sldChg>
      <pc:sldChg chg="addSp delSp modSp mod">
        <pc:chgData name="Juan David Izquierdo Zea" userId="3b7ceba6b29278ad" providerId="LiveId" clId="{DABE1D9C-D5B5-40A1-943E-5028D6035167}" dt="2022-05-28T03:15:28.285" v="367"/>
        <pc:sldMkLst>
          <pc:docMk/>
          <pc:sldMk cId="1175439140" sldId="338"/>
        </pc:sldMkLst>
        <pc:spChg chg="del">
          <ac:chgData name="Juan David Izquierdo Zea" userId="3b7ceba6b29278ad" providerId="LiveId" clId="{DABE1D9C-D5B5-40A1-943E-5028D6035167}" dt="2022-05-28T03:15:27.790" v="366" actId="478"/>
          <ac:spMkLst>
            <pc:docMk/>
            <pc:sldMk cId="1175439140" sldId="338"/>
            <ac:spMk id="23" creationId="{9D533B5C-3414-809C-7A79-4EBE5ED1F960}"/>
          </ac:spMkLst>
        </pc:spChg>
        <pc:spChg chg="del">
          <ac:chgData name="Juan David Izquierdo Zea" userId="3b7ceba6b29278ad" providerId="LiveId" clId="{DABE1D9C-D5B5-40A1-943E-5028D6035167}" dt="2022-05-28T03:15:13.694" v="364" actId="478"/>
          <ac:spMkLst>
            <pc:docMk/>
            <pc:sldMk cId="1175439140" sldId="338"/>
            <ac:spMk id="25" creationId="{CF5E43E8-8ABC-5555-252A-5BBDDBDF3CDF}"/>
          </ac:spMkLst>
        </pc:spChg>
        <pc:spChg chg="add mod">
          <ac:chgData name="Juan David Izquierdo Zea" userId="3b7ceba6b29278ad" providerId="LiveId" clId="{DABE1D9C-D5B5-40A1-943E-5028D6035167}" dt="2022-05-28T03:15:14.447" v="365"/>
          <ac:spMkLst>
            <pc:docMk/>
            <pc:sldMk cId="1175439140" sldId="338"/>
            <ac:spMk id="39" creationId="{4AAC3682-C334-9DB3-1D8E-98BDCCAA1CFB}"/>
          </ac:spMkLst>
        </pc:spChg>
        <pc:spChg chg="add mod">
          <ac:chgData name="Juan David Izquierdo Zea" userId="3b7ceba6b29278ad" providerId="LiveId" clId="{DABE1D9C-D5B5-40A1-943E-5028D6035167}" dt="2022-05-28T03:15:28.285" v="367"/>
          <ac:spMkLst>
            <pc:docMk/>
            <pc:sldMk cId="1175439140" sldId="338"/>
            <ac:spMk id="40" creationId="{BFE4E8BF-DDD4-F8C9-589A-BD3823F6654A}"/>
          </ac:spMkLst>
        </pc:spChg>
      </pc:sldChg>
      <pc:sldChg chg="addSp delSp modSp mod">
        <pc:chgData name="Juan David Izquierdo Zea" userId="3b7ceba6b29278ad" providerId="LiveId" clId="{DABE1D9C-D5B5-40A1-943E-5028D6035167}" dt="2022-05-28T03:19:17.960" v="389" actId="478"/>
        <pc:sldMkLst>
          <pc:docMk/>
          <pc:sldMk cId="2810334855" sldId="339"/>
        </pc:sldMkLst>
        <pc:spChg chg="del">
          <ac:chgData name="Juan David Izquierdo Zea" userId="3b7ceba6b29278ad" providerId="LiveId" clId="{DABE1D9C-D5B5-40A1-943E-5028D6035167}" dt="2022-05-28T03:19:13.173" v="387" actId="478"/>
          <ac:spMkLst>
            <pc:docMk/>
            <pc:sldMk cId="2810334855" sldId="339"/>
            <ac:spMk id="22" creationId="{3CDDDE3D-0AB1-B661-DCCE-ECB362965365}"/>
          </ac:spMkLst>
        </pc:spChg>
        <pc:spChg chg="del">
          <ac:chgData name="Juan David Izquierdo Zea" userId="3b7ceba6b29278ad" providerId="LiveId" clId="{DABE1D9C-D5B5-40A1-943E-5028D6035167}" dt="2022-05-28T03:13:23.338" v="349" actId="478"/>
          <ac:spMkLst>
            <pc:docMk/>
            <pc:sldMk cId="2810334855" sldId="339"/>
            <ac:spMk id="23" creationId="{9D533B5C-3414-809C-7A79-4EBE5ED1F960}"/>
          </ac:spMkLst>
        </pc:spChg>
        <pc:spChg chg="del">
          <ac:chgData name="Juan David Izquierdo Zea" userId="3b7ceba6b29278ad" providerId="LiveId" clId="{DABE1D9C-D5B5-40A1-943E-5028D6035167}" dt="2022-05-28T03:13:23.338" v="349" actId="478"/>
          <ac:spMkLst>
            <pc:docMk/>
            <pc:sldMk cId="2810334855" sldId="339"/>
            <ac:spMk id="24" creationId="{1AE9D5A2-20EA-7CFA-B8F8-C90D93B82E31}"/>
          </ac:spMkLst>
        </pc:spChg>
        <pc:spChg chg="del">
          <ac:chgData name="Juan David Izquierdo Zea" userId="3b7ceba6b29278ad" providerId="LiveId" clId="{DABE1D9C-D5B5-40A1-943E-5028D6035167}" dt="2022-05-28T03:13:23.338" v="349" actId="478"/>
          <ac:spMkLst>
            <pc:docMk/>
            <pc:sldMk cId="2810334855" sldId="339"/>
            <ac:spMk id="25" creationId="{CF5E43E8-8ABC-5555-252A-5BBDDBDF3CDF}"/>
          </ac:spMkLst>
        </pc:spChg>
        <pc:spChg chg="del">
          <ac:chgData name="Juan David Izquierdo Zea" userId="3b7ceba6b29278ad" providerId="LiveId" clId="{DABE1D9C-D5B5-40A1-943E-5028D6035167}" dt="2022-05-28T03:19:15.611" v="388" actId="478"/>
          <ac:spMkLst>
            <pc:docMk/>
            <pc:sldMk cId="2810334855" sldId="339"/>
            <ac:spMk id="30" creationId="{FCC7FA41-0300-DCEE-959B-D2621FBE5BAA}"/>
          </ac:spMkLst>
        </pc:spChg>
        <pc:spChg chg="add mod">
          <ac:chgData name="Juan David Izquierdo Zea" userId="3b7ceba6b29278ad" providerId="LiveId" clId="{DABE1D9C-D5B5-40A1-943E-5028D6035167}" dt="2022-05-28T03:17:43.687" v="376"/>
          <ac:spMkLst>
            <pc:docMk/>
            <pc:sldMk cId="2810334855" sldId="339"/>
            <ac:spMk id="38" creationId="{CC38DA7F-8B52-96CC-52BF-0D06D030CD96}"/>
          </ac:spMkLst>
        </pc:spChg>
        <pc:spChg chg="add mod">
          <ac:chgData name="Juan David Izquierdo Zea" userId="3b7ceba6b29278ad" providerId="LiveId" clId="{DABE1D9C-D5B5-40A1-943E-5028D6035167}" dt="2022-05-28T03:14:04.058" v="362" actId="20577"/>
          <ac:spMkLst>
            <pc:docMk/>
            <pc:sldMk cId="2810334855" sldId="339"/>
            <ac:spMk id="39" creationId="{C63C85D1-640C-8C35-06A0-28208F917F7B}"/>
          </ac:spMkLst>
        </pc:spChg>
        <pc:spChg chg="add mod">
          <ac:chgData name="Juan David Izquierdo Zea" userId="3b7ceba6b29278ad" providerId="LiveId" clId="{DABE1D9C-D5B5-40A1-943E-5028D6035167}" dt="2022-05-28T03:13:23.794" v="350"/>
          <ac:spMkLst>
            <pc:docMk/>
            <pc:sldMk cId="2810334855" sldId="339"/>
            <ac:spMk id="40" creationId="{3A88BD20-8E56-BAE0-EDF1-4B4D6D696755}"/>
          </ac:spMkLst>
        </pc:spChg>
        <pc:picChg chg="del">
          <ac:chgData name="Juan David Izquierdo Zea" userId="3b7ceba6b29278ad" providerId="LiveId" clId="{DABE1D9C-D5B5-40A1-943E-5028D6035167}" dt="2022-05-28T03:19:13.173" v="387" actId="478"/>
          <ac:picMkLst>
            <pc:docMk/>
            <pc:sldMk cId="2810334855" sldId="339"/>
            <ac:picMk id="20" creationId="{0AC68EC1-A73C-9F8F-BFF7-3FFE51801D8E}"/>
          </ac:picMkLst>
        </pc:picChg>
        <pc:picChg chg="del">
          <ac:chgData name="Juan David Izquierdo Zea" userId="3b7ceba6b29278ad" providerId="LiveId" clId="{DABE1D9C-D5B5-40A1-943E-5028D6035167}" dt="2022-05-28T03:19:13.173" v="387" actId="478"/>
          <ac:picMkLst>
            <pc:docMk/>
            <pc:sldMk cId="2810334855" sldId="339"/>
            <ac:picMk id="21" creationId="{85ABADF8-5DB1-30EC-84C7-58DAAEE9250D}"/>
          </ac:picMkLst>
        </pc:picChg>
        <pc:cxnChg chg="del">
          <ac:chgData name="Juan David Izquierdo Zea" userId="3b7ceba6b29278ad" providerId="LiveId" clId="{DABE1D9C-D5B5-40A1-943E-5028D6035167}" dt="2022-05-28T03:19:17.960" v="389" actId="478"/>
          <ac:cxnSpMkLst>
            <pc:docMk/>
            <pc:sldMk cId="2810334855" sldId="339"/>
            <ac:cxnSpMk id="31" creationId="{2B613F5A-80C4-EE8D-368E-1D892970DF3C}"/>
          </ac:cxnSpMkLst>
        </pc:cxnChg>
      </pc:sldChg>
      <pc:sldChg chg="addSp modSp mod">
        <pc:chgData name="Juan David Izquierdo Zea" userId="3b7ceba6b29278ad" providerId="LiveId" clId="{DABE1D9C-D5B5-40A1-943E-5028D6035167}" dt="2022-05-28T03:27:35.574" v="467" actId="207"/>
        <pc:sldMkLst>
          <pc:docMk/>
          <pc:sldMk cId="1371547474" sldId="340"/>
        </pc:sldMkLst>
        <pc:spChg chg="mod">
          <ac:chgData name="Juan David Izquierdo Zea" userId="3b7ceba6b29278ad" providerId="LiveId" clId="{DABE1D9C-D5B5-40A1-943E-5028D6035167}" dt="2022-05-28T03:20:40.292" v="417" actId="1035"/>
          <ac:spMkLst>
            <pc:docMk/>
            <pc:sldMk cId="1371547474" sldId="340"/>
            <ac:spMk id="15" creationId="{49C3E497-56FD-4E19-0C56-83B0D6AD2FB9}"/>
          </ac:spMkLst>
        </pc:spChg>
        <pc:spChg chg="mod">
          <ac:chgData name="Juan David Izquierdo Zea" userId="3b7ceba6b29278ad" providerId="LiveId" clId="{DABE1D9C-D5B5-40A1-943E-5028D6035167}" dt="2022-05-28T03:23:09.105" v="458" actId="207"/>
          <ac:spMkLst>
            <pc:docMk/>
            <pc:sldMk cId="1371547474" sldId="340"/>
            <ac:spMk id="21" creationId="{85B53FAE-A415-00E6-7F29-DFC85495CD67}"/>
          </ac:spMkLst>
        </pc:spChg>
        <pc:spChg chg="mod">
          <ac:chgData name="Juan David Izquierdo Zea" userId="3b7ceba6b29278ad" providerId="LiveId" clId="{DABE1D9C-D5B5-40A1-943E-5028D6035167}" dt="2022-05-28T03:20:44.234" v="418" actId="6549"/>
          <ac:spMkLst>
            <pc:docMk/>
            <pc:sldMk cId="1371547474" sldId="340"/>
            <ac:spMk id="25" creationId="{3C0491F8-6E6C-CF54-F5F1-2EBFA0FD4753}"/>
          </ac:spMkLst>
        </pc:spChg>
        <pc:spChg chg="mod">
          <ac:chgData name="Juan David Izquierdo Zea" userId="3b7ceba6b29278ad" providerId="LiveId" clId="{DABE1D9C-D5B5-40A1-943E-5028D6035167}" dt="2022-05-28T03:27:35.574" v="467" actId="207"/>
          <ac:spMkLst>
            <pc:docMk/>
            <pc:sldMk cId="1371547474" sldId="340"/>
            <ac:spMk id="30" creationId="{EDBC2BD6-93B0-AA83-7980-654B3AF9E269}"/>
          </ac:spMkLst>
        </pc:spChg>
        <pc:cxnChg chg="add mod">
          <ac:chgData name="Juan David Izquierdo Zea" userId="3b7ceba6b29278ad" providerId="LiveId" clId="{DABE1D9C-D5B5-40A1-943E-5028D6035167}" dt="2022-05-28T03:25:34.026" v="462"/>
          <ac:cxnSpMkLst>
            <pc:docMk/>
            <pc:sldMk cId="1371547474" sldId="340"/>
            <ac:cxnSpMk id="17" creationId="{971FB047-AC89-42A8-5980-F10C700ACBB0}"/>
          </ac:cxnSpMkLst>
        </pc:cxnChg>
      </pc:sldChg>
      <pc:sldChg chg="addSp modSp mod">
        <pc:chgData name="Juan David Izquierdo Zea" userId="3b7ceba6b29278ad" providerId="LiveId" clId="{DABE1D9C-D5B5-40A1-943E-5028D6035167}" dt="2022-05-28T03:25:35.570" v="463"/>
        <pc:sldMkLst>
          <pc:docMk/>
          <pc:sldMk cId="4074031249" sldId="341"/>
        </pc:sldMkLst>
        <pc:spChg chg="mod">
          <ac:chgData name="Juan David Izquierdo Zea" userId="3b7ceba6b29278ad" providerId="LiveId" clId="{DABE1D9C-D5B5-40A1-943E-5028D6035167}" dt="2022-05-28T03:21:01.046" v="433" actId="1035"/>
          <ac:spMkLst>
            <pc:docMk/>
            <pc:sldMk cId="4074031249" sldId="341"/>
            <ac:spMk id="15" creationId="{49C3E497-56FD-4E19-0C56-83B0D6AD2FB9}"/>
          </ac:spMkLst>
        </pc:spChg>
        <pc:spChg chg="mod">
          <ac:chgData name="Juan David Izquierdo Zea" userId="3b7ceba6b29278ad" providerId="LiveId" clId="{DABE1D9C-D5B5-40A1-943E-5028D6035167}" dt="2022-05-28T03:20:54.879" v="419" actId="6549"/>
          <ac:spMkLst>
            <pc:docMk/>
            <pc:sldMk cId="4074031249" sldId="341"/>
            <ac:spMk id="25" creationId="{3C0491F8-6E6C-CF54-F5F1-2EBFA0FD4753}"/>
          </ac:spMkLst>
        </pc:spChg>
        <pc:cxnChg chg="add mod">
          <ac:chgData name="Juan David Izquierdo Zea" userId="3b7ceba6b29278ad" providerId="LiveId" clId="{DABE1D9C-D5B5-40A1-943E-5028D6035167}" dt="2022-05-28T03:25:35.570" v="463"/>
          <ac:cxnSpMkLst>
            <pc:docMk/>
            <pc:sldMk cId="4074031249" sldId="341"/>
            <ac:cxnSpMk id="17" creationId="{7143800E-1309-3A63-1D5D-145258955B99}"/>
          </ac:cxnSpMkLst>
        </pc:cxnChg>
      </pc:sldChg>
      <pc:sldChg chg="addSp modSp mod">
        <pc:chgData name="Juan David Izquierdo Zea" userId="3b7ceba6b29278ad" providerId="LiveId" clId="{DABE1D9C-D5B5-40A1-943E-5028D6035167}" dt="2022-05-28T03:25:37.577" v="464"/>
        <pc:sldMkLst>
          <pc:docMk/>
          <pc:sldMk cId="3117142334" sldId="342"/>
        </pc:sldMkLst>
        <pc:spChg chg="mod">
          <ac:chgData name="Juan David Izquierdo Zea" userId="3b7ceba6b29278ad" providerId="LiveId" clId="{DABE1D9C-D5B5-40A1-943E-5028D6035167}" dt="2022-05-28T03:22:39.092" v="456" actId="1035"/>
          <ac:spMkLst>
            <pc:docMk/>
            <pc:sldMk cId="3117142334" sldId="342"/>
            <ac:spMk id="15" creationId="{49C3E497-56FD-4E19-0C56-83B0D6AD2FB9}"/>
          </ac:spMkLst>
        </pc:spChg>
        <pc:spChg chg="mod">
          <ac:chgData name="Juan David Izquierdo Zea" userId="3b7ceba6b29278ad" providerId="LiveId" clId="{DABE1D9C-D5B5-40A1-943E-5028D6035167}" dt="2022-05-28T03:21:11.055" v="434" actId="6549"/>
          <ac:spMkLst>
            <pc:docMk/>
            <pc:sldMk cId="3117142334" sldId="342"/>
            <ac:spMk id="25" creationId="{3C0491F8-6E6C-CF54-F5F1-2EBFA0FD4753}"/>
          </ac:spMkLst>
        </pc:spChg>
        <pc:cxnChg chg="add mod">
          <ac:chgData name="Juan David Izquierdo Zea" userId="3b7ceba6b29278ad" providerId="LiveId" clId="{DABE1D9C-D5B5-40A1-943E-5028D6035167}" dt="2022-05-28T03:25:37.577" v="464"/>
          <ac:cxnSpMkLst>
            <pc:docMk/>
            <pc:sldMk cId="3117142334" sldId="342"/>
            <ac:cxnSpMk id="32" creationId="{E992C440-3D0B-1525-8723-F6F4FFE4434A}"/>
          </ac:cxnSpMkLst>
        </pc:cxnChg>
      </pc:sldChg>
      <pc:sldChg chg="addSp delSp modSp mod">
        <pc:chgData name="Juan David Izquierdo Zea" userId="3b7ceba6b29278ad" providerId="LiveId" clId="{DABE1D9C-D5B5-40A1-943E-5028D6035167}" dt="2022-05-28T03:39:18.467" v="766" actId="6549"/>
        <pc:sldMkLst>
          <pc:docMk/>
          <pc:sldMk cId="4258066932" sldId="347"/>
        </pc:sldMkLst>
        <pc:spChg chg="del">
          <ac:chgData name="Juan David Izquierdo Zea" userId="3b7ceba6b29278ad" providerId="LiveId" clId="{DABE1D9C-D5B5-40A1-943E-5028D6035167}" dt="2022-05-28T03:33:37.472" v="591" actId="478"/>
          <ac:spMkLst>
            <pc:docMk/>
            <pc:sldMk cId="4258066932" sldId="347"/>
            <ac:spMk id="15" creationId="{41461940-B70F-E785-F6C2-3608685BBE99}"/>
          </ac:spMkLst>
        </pc:spChg>
        <pc:spChg chg="del">
          <ac:chgData name="Juan David Izquierdo Zea" userId="3b7ceba6b29278ad" providerId="LiveId" clId="{DABE1D9C-D5B5-40A1-943E-5028D6035167}" dt="2022-05-28T03:33:37.472" v="591" actId="478"/>
          <ac:spMkLst>
            <pc:docMk/>
            <pc:sldMk cId="4258066932" sldId="347"/>
            <ac:spMk id="17" creationId="{D0F980C8-D865-8261-9BB6-A36642F61337}"/>
          </ac:spMkLst>
        </pc:spChg>
        <pc:spChg chg="del">
          <ac:chgData name="Juan David Izquierdo Zea" userId="3b7ceba6b29278ad" providerId="LiveId" clId="{DABE1D9C-D5B5-40A1-943E-5028D6035167}" dt="2022-05-28T03:33:37.472" v="591" actId="478"/>
          <ac:spMkLst>
            <pc:docMk/>
            <pc:sldMk cId="4258066932" sldId="347"/>
            <ac:spMk id="18" creationId="{8CEB8CEB-3C01-1124-7DCD-FFF6612D7FF0}"/>
          </ac:spMkLst>
        </pc:spChg>
        <pc:spChg chg="del">
          <ac:chgData name="Juan David Izquierdo Zea" userId="3b7ceba6b29278ad" providerId="LiveId" clId="{DABE1D9C-D5B5-40A1-943E-5028D6035167}" dt="2022-05-28T03:33:37.472" v="591" actId="478"/>
          <ac:spMkLst>
            <pc:docMk/>
            <pc:sldMk cId="4258066932" sldId="347"/>
            <ac:spMk id="19" creationId="{86EBDBE9-5E2A-8672-9B27-D8182510BCE3}"/>
          </ac:spMkLst>
        </pc:spChg>
        <pc:spChg chg="del">
          <ac:chgData name="Juan David Izquierdo Zea" userId="3b7ceba6b29278ad" providerId="LiveId" clId="{DABE1D9C-D5B5-40A1-943E-5028D6035167}" dt="2022-05-28T03:33:37.472" v="591" actId="478"/>
          <ac:spMkLst>
            <pc:docMk/>
            <pc:sldMk cId="4258066932" sldId="347"/>
            <ac:spMk id="20" creationId="{62322162-65AD-9547-B1C8-6D11202BFA82}"/>
          </ac:spMkLst>
        </pc:spChg>
        <pc:spChg chg="add mod">
          <ac:chgData name="Juan David Izquierdo Zea" userId="3b7ceba6b29278ad" providerId="LiveId" clId="{DABE1D9C-D5B5-40A1-943E-5028D6035167}" dt="2022-05-28T03:33:37.849" v="592"/>
          <ac:spMkLst>
            <pc:docMk/>
            <pc:sldMk cId="4258066932" sldId="347"/>
            <ac:spMk id="21" creationId="{451BCFDB-D2E4-29DF-6A2E-F30D8AEB460E}"/>
          </ac:spMkLst>
        </pc:spChg>
        <pc:spChg chg="add mod">
          <ac:chgData name="Juan David Izquierdo Zea" userId="3b7ceba6b29278ad" providerId="LiveId" clId="{DABE1D9C-D5B5-40A1-943E-5028D6035167}" dt="2022-05-28T03:33:37.849" v="592"/>
          <ac:spMkLst>
            <pc:docMk/>
            <pc:sldMk cId="4258066932" sldId="347"/>
            <ac:spMk id="22" creationId="{4700E9AD-7833-D3B0-B95B-00FA8F773C25}"/>
          </ac:spMkLst>
        </pc:spChg>
        <pc:spChg chg="add mod">
          <ac:chgData name="Juan David Izquierdo Zea" userId="3b7ceba6b29278ad" providerId="LiveId" clId="{DABE1D9C-D5B5-40A1-943E-5028D6035167}" dt="2022-05-28T03:39:18.467" v="766" actId="6549"/>
          <ac:spMkLst>
            <pc:docMk/>
            <pc:sldMk cId="4258066932" sldId="347"/>
            <ac:spMk id="23" creationId="{CA43A5EB-43BD-4E29-DF2E-CC3A7F4531C7}"/>
          </ac:spMkLst>
        </pc:spChg>
        <pc:spChg chg="add mod">
          <ac:chgData name="Juan David Izquierdo Zea" userId="3b7ceba6b29278ad" providerId="LiveId" clId="{DABE1D9C-D5B5-40A1-943E-5028D6035167}" dt="2022-05-28T03:37:59.358" v="763" actId="20577"/>
          <ac:spMkLst>
            <pc:docMk/>
            <pc:sldMk cId="4258066932" sldId="347"/>
            <ac:spMk id="25" creationId="{E896F203-99A2-0A7A-85CF-6148B8DB51B5}"/>
          </ac:spMkLst>
        </pc:spChg>
        <pc:spChg chg="add mod">
          <ac:chgData name="Juan David Izquierdo Zea" userId="3b7ceba6b29278ad" providerId="LiveId" clId="{DABE1D9C-D5B5-40A1-943E-5028D6035167}" dt="2022-05-28T03:38:29.482" v="765"/>
          <ac:spMkLst>
            <pc:docMk/>
            <pc:sldMk cId="4258066932" sldId="347"/>
            <ac:spMk id="30" creationId="{04036260-AC1C-5709-4FDB-50C2A099A3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823E-0A6B-66C5-ADE6-3417BCB03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D04EB-57DD-73C4-9634-A69CF89EB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AB01-86A8-CBAA-87AD-219BA487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1C7-C95D-490C-9DC9-060A3CA0943D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C0C2-4F50-59C0-A003-D836EE83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D0AF-D684-F35B-1C23-E3DFA763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A3CB-D10B-4A81-AFAB-87100D1BA4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129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6745-315F-1088-ED96-878ED7F9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2EEE0-C428-628D-360B-F0E9CFAA3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6289-CE78-9EAF-F23F-0A6FF51A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1C7-C95D-490C-9DC9-060A3CA0943D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88406-1A48-18BB-CE98-79D0623F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9AAC-1E29-D5D9-DA46-84D09DD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A3CB-D10B-4A81-AFAB-87100D1BA4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026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BB2D9-5210-FEF3-A5C5-053CEAD2C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83BB3-FB0D-027E-796E-93078A624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43C81-D959-8811-EB80-FFBCB977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1C7-C95D-490C-9DC9-060A3CA0943D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F812-7914-CDEF-3F09-7064664C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46342-7517-F952-580D-2B8FB575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A3CB-D10B-4A81-AFAB-87100D1BA4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255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7E25-EF4C-8FBD-731E-398C53B8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AFCE-E469-DD6A-B1E8-0BF03DD8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0856D-E4C5-A9C0-716F-D7D69F9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1C7-C95D-490C-9DC9-060A3CA0943D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BDCBD-ECE7-E578-1830-F7BEEF51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2DD72-1AB5-E134-B8D0-50932997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A3CB-D10B-4A81-AFAB-87100D1BA4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527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D4C9-C748-A4E4-680E-6F62234B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4BB14-6A65-60D1-64E0-783EBF703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E8E7-EE69-8024-B962-1B6CC91E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1C7-C95D-490C-9DC9-060A3CA0943D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814F-0A39-6D73-2D75-EEED3BED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BA313-0CDB-4AC6-2DE1-A194CE34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A3CB-D10B-4A81-AFAB-87100D1BA4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637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C9AF-B913-16B9-AA18-CEA9537C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62E9-67BF-DAE5-DF7E-17E3E0878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24C8C-4620-56C4-CD1D-7299E33A9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210E3-9073-CA69-93C2-C2347E53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1C7-C95D-490C-9DC9-060A3CA0943D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AE887-8269-FB89-E06D-FE0D7740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4A255-1F03-4BFE-C0B6-9E3E69DF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A3CB-D10B-4A81-AFAB-87100D1BA4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07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36BB-235D-A0AA-EE1B-4D91ADE4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7EED3-9311-310A-BD55-43F46A3C2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3ECE4-AA0F-B334-8A23-844ABA16F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7E0FC-29EA-A878-2066-F54A680C6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866BF-D2D3-8029-2F40-16814CE80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126E6-A408-CD1C-FDAD-BB3EE26A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1C7-C95D-490C-9DC9-060A3CA0943D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CB327-2171-01F4-B904-5F01D941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E3DE1-DE0B-2CCF-64C1-DB7E35D0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A3CB-D10B-4A81-AFAB-87100D1BA4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23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FE04-57F1-59F6-D3B4-5295184B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55CAE-CF95-0F50-D0B9-B807EB47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1C7-C95D-490C-9DC9-060A3CA0943D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7924-E38A-6B7B-3C56-E262C248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8880D-7232-1D8A-C1D5-36991763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A3CB-D10B-4A81-AFAB-87100D1BA4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91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398B7-07D5-C524-B32D-6319B7A8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1C7-C95D-490C-9DC9-060A3CA0943D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73CE2-3EC3-40FA-1C54-092F82DB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1B1B6-C55A-8C25-8635-4F87B88A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A3CB-D10B-4A81-AFAB-87100D1BA4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167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A9F9-F87E-15D0-E179-98DE1971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A179-54A0-DCD7-155A-D4429E69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37230-D2CB-1E0C-D160-C4ADC8AE2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A200D-B251-F71D-93A9-833E2B79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1C7-C95D-490C-9DC9-060A3CA0943D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2A8BE-6DF0-97F9-60AF-6B45CC6F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F1ED5-9B91-8F54-3793-B19EFD72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A3CB-D10B-4A81-AFAB-87100D1BA4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895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EE9B-BA32-957F-BC38-7CA59F7A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BC89D-8D7E-1404-1C98-56D306718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5E8FD-1AE2-0AB9-183F-123AD12E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0FEA4-5B87-5857-F553-8937FACD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A1C7-C95D-490C-9DC9-060A3CA0943D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0F19F-6241-49FE-0590-14689B07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0F2B2-1662-A3B5-D418-708CB7F8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A3CB-D10B-4A81-AFAB-87100D1BA4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26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AAC51-D0B2-44E4-D734-47B80371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3E68-D099-3847-CEA0-44116338C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1B63-44DD-72B7-67C2-33317E710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A1C7-C95D-490C-9DC9-060A3CA0943D}" type="datetimeFigureOut">
              <a:rPr lang="es-CO" smtClean="0"/>
              <a:t>27/05/2022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5888-D447-1A02-3737-6A664710C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6B97-6BC8-6486-B101-E73F21B13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A3CB-D10B-4A81-AFAB-87100D1BA4B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588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16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13.xml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slide" Target="slide14.xml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13.xml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slide" Target="slide12.xml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2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30.xml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slide" Target="slide36.xml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42.xm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41.xml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11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image" Target="../media/image17.png"/><Relationship Id="rId9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04CB-F49F-3D40-C633-3A3244006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/>
              <a:t>Protección</a:t>
            </a:r>
            <a:r>
              <a:rPr lang="en-US"/>
              <a:t> Individual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A0D8F-F855-A0A8-5DBE-9A7AF1929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Click Dummy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124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2C500A-19B5-BE89-3531-243D43410346}"/>
              </a:ext>
            </a:extLst>
          </p:cNvPr>
          <p:cNvCxnSpPr>
            <a:cxnSpLocks/>
          </p:cNvCxnSpPr>
          <p:nvPr/>
        </p:nvCxnSpPr>
        <p:spPr>
          <a:xfrm flipV="1">
            <a:off x="2781259" y="1777746"/>
            <a:ext cx="2159124" cy="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152CC2-C5B5-1C3F-635B-0CEB9EDBCB43}"/>
              </a:ext>
            </a:extLst>
          </p:cNvPr>
          <p:cNvSpPr txBox="1"/>
          <p:nvPr/>
        </p:nvSpPr>
        <p:spPr>
          <a:xfrm>
            <a:off x="5090209" y="1211147"/>
            <a:ext cx="49830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Campo </a:t>
            </a:r>
            <a:r>
              <a:rPr lang="es-CO" sz="1400" err="1"/>
              <a:t>dínámico</a:t>
            </a:r>
            <a:r>
              <a:rPr lang="es-CO" sz="1400"/>
              <a:t>:</a:t>
            </a:r>
          </a:p>
          <a:p>
            <a:r>
              <a:rPr lang="es-CO" sz="1400"/>
              <a:t>Mensaje de motivación para registrar usuario</a:t>
            </a:r>
          </a:p>
          <a:p>
            <a:r>
              <a:rPr lang="es-CO" sz="1400"/>
              <a:t>Menaje que se ha enviado código y contador regresivo de expiración de código</a:t>
            </a:r>
          </a:p>
          <a:p>
            <a:r>
              <a:rPr lang="es-CO" sz="1400"/>
              <a:t>Mensaje de expiración de código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9C3E497-56FD-4E19-0C56-83B0D6AD2FB9}"/>
              </a:ext>
            </a:extLst>
          </p:cNvPr>
          <p:cNvSpPr/>
          <p:nvPr/>
        </p:nvSpPr>
        <p:spPr>
          <a:xfrm>
            <a:off x="961294" y="2371990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43567</a:t>
            </a:r>
          </a:p>
        </p:txBody>
      </p:sp>
      <p:pic>
        <p:nvPicPr>
          <p:cNvPr id="23" name="Picture 22">
            <a:hlinkClick r:id="rId3" action="ppaction://hlinksldjump"/>
            <a:extLst>
              <a:ext uri="{FF2B5EF4-FFF2-40B4-BE49-F238E27FC236}">
                <a16:creationId xmlns:a16="http://schemas.microsoft.com/office/drawing/2014/main" id="{313ED3A5-CD6F-1ECE-FF0B-44B8926A8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471779" y="4761595"/>
            <a:ext cx="224829" cy="3645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A0FDC0A-F305-D204-E440-F929EE842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246949" y="4761826"/>
            <a:ext cx="224829" cy="36458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0491F8-6E6C-CF54-F5F1-2EBFA0FD4753}"/>
              </a:ext>
            </a:extLst>
          </p:cNvPr>
          <p:cNvSpPr txBox="1"/>
          <p:nvPr/>
        </p:nvSpPr>
        <p:spPr>
          <a:xfrm>
            <a:off x="858982" y="1608469"/>
            <a:ext cx="1827869" cy="58477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rPr>
              <a:t>Te hemos enviado un código a su celular y correo registrados. </a:t>
            </a:r>
          </a:p>
          <a:p>
            <a:endParaRPr lang="es-CO" sz="800" b="1">
              <a:solidFill>
                <a:schemeClr val="bg1">
                  <a:lumMod val="85000"/>
                </a:schemeClr>
              </a:solidFill>
              <a:latin typeface="Source Sans Pro Black" panose="020B0604020202020204" pitchFamily="34" charset="0"/>
            </a:endParaRPr>
          </a:p>
          <a:p>
            <a:pPr algn="ctr"/>
            <a:r>
              <a:rPr lang="es-CO"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rPr>
              <a:t>Tu código expira en  </a:t>
            </a:r>
            <a:r>
              <a:rPr lang="es-CO" sz="800" b="1" err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rPr>
              <a:t>mm:ss</a:t>
            </a:r>
            <a:endParaRPr lang="es-CO" sz="800" b="1">
              <a:solidFill>
                <a:schemeClr val="bg1">
                  <a:lumMod val="85000"/>
                </a:schemeClr>
              </a:solidFill>
              <a:latin typeface="Source Sans Pro Black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920D83-EC69-2845-6B02-8B5A451B68CF}"/>
              </a:ext>
            </a:extLst>
          </p:cNvPr>
          <p:cNvSpPr txBox="1"/>
          <p:nvPr/>
        </p:nvSpPr>
        <p:spPr>
          <a:xfrm>
            <a:off x="4832672" y="3394494"/>
            <a:ext cx="2616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Campo dinámico:</a:t>
            </a:r>
          </a:p>
          <a:p>
            <a:r>
              <a:rPr lang="es-CO" sz="1400"/>
              <a:t>Mensaje de confirmación</a:t>
            </a:r>
          </a:p>
          <a:p>
            <a:r>
              <a:rPr lang="es-CO" sz="1400"/>
              <a:t>Menaje de error en caso de ingresar mal el código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4A755-49C5-F93D-8AF6-587CC0B2CEE9}"/>
              </a:ext>
            </a:extLst>
          </p:cNvPr>
          <p:cNvSpPr txBox="1"/>
          <p:nvPr/>
        </p:nvSpPr>
        <p:spPr>
          <a:xfrm>
            <a:off x="953390" y="3650312"/>
            <a:ext cx="1827869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rPr>
              <a:t>Felicitaciones Leonardo. Ya estas protegido!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5B53FAE-A415-00E6-7F29-DFC85495CD67}"/>
              </a:ext>
            </a:extLst>
          </p:cNvPr>
          <p:cNvSpPr/>
          <p:nvPr/>
        </p:nvSpPr>
        <p:spPr>
          <a:xfrm>
            <a:off x="1143871" y="3050788"/>
            <a:ext cx="1256935" cy="210113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1">
                    <a:lumMod val="85000"/>
                  </a:schemeClr>
                </a:solidFill>
                <a:latin typeface="+mj-lt"/>
              </a:rPr>
              <a:t>OK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ADD550-5EC1-3131-CB0C-31C98D0D373F}"/>
              </a:ext>
            </a:extLst>
          </p:cNvPr>
          <p:cNvCxnSpPr>
            <a:cxnSpLocks/>
          </p:cNvCxnSpPr>
          <p:nvPr/>
        </p:nvCxnSpPr>
        <p:spPr>
          <a:xfrm flipV="1">
            <a:off x="2584193" y="3842429"/>
            <a:ext cx="2159124" cy="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859C32-1B9F-7C66-BA74-187B118DA98B}"/>
              </a:ext>
            </a:extLst>
          </p:cNvPr>
          <p:cNvSpPr txBox="1"/>
          <p:nvPr/>
        </p:nvSpPr>
        <p:spPr>
          <a:xfrm>
            <a:off x="3485437" y="2829861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Botón Parametrizable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FA21C5-B8D7-105A-9B19-843AFA7EF433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442610" y="2983750"/>
            <a:ext cx="1042827" cy="22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E8C93-61FD-DC9B-A656-C353F409D8D5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de registro 2/2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B094F7-BD10-09C4-BFBA-DF0B4D34FE98}"/>
              </a:ext>
            </a:extLst>
          </p:cNvPr>
          <p:cNvSpPr txBox="1"/>
          <p:nvPr/>
        </p:nvSpPr>
        <p:spPr>
          <a:xfrm>
            <a:off x="7397324" y="5067948"/>
            <a:ext cx="3073314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Iniciar (Igual que anterior pantalla)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123364-109B-2624-742F-4FE4EE4CC1E5}"/>
              </a:ext>
            </a:extLst>
          </p:cNvPr>
          <p:cNvSpPr txBox="1"/>
          <p:nvPr/>
        </p:nvSpPr>
        <p:spPr>
          <a:xfrm>
            <a:off x="7397324" y="4588384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DBC2BD6-93B0-AA83-7980-654B3AF9E269}"/>
              </a:ext>
            </a:extLst>
          </p:cNvPr>
          <p:cNvSpPr/>
          <p:nvPr/>
        </p:nvSpPr>
        <p:spPr>
          <a:xfrm>
            <a:off x="1331084" y="2687964"/>
            <a:ext cx="882507" cy="125564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2">
                    <a:lumMod val="25000"/>
                  </a:schemeClr>
                </a:solidFill>
                <a:latin typeface="+mj-lt"/>
              </a:rPr>
              <a:t>Enviar código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93EFB8-9025-44FD-F412-ACFF2350C573}"/>
              </a:ext>
            </a:extLst>
          </p:cNvPr>
          <p:cNvSpPr txBox="1"/>
          <p:nvPr/>
        </p:nvSpPr>
        <p:spPr>
          <a:xfrm>
            <a:off x="1205634" y="4816930"/>
            <a:ext cx="103930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pPr algn="r"/>
            <a:r>
              <a:rPr lang="es-CO" sz="1050"/>
              <a:t>Iniciar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92C440-3D0B-1525-8723-F6F4FFE4434A}"/>
              </a:ext>
            </a:extLst>
          </p:cNvPr>
          <p:cNvCxnSpPr>
            <a:cxnSpLocks/>
          </p:cNvCxnSpPr>
          <p:nvPr/>
        </p:nvCxnSpPr>
        <p:spPr>
          <a:xfrm>
            <a:off x="2400806" y="2829861"/>
            <a:ext cx="1084631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14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D65B19-D90F-CC0F-F168-B1328E93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31" y="2529067"/>
            <a:ext cx="1364239" cy="14403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5FD93B-B445-9B11-0969-E6F09F89E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34" y="1754790"/>
            <a:ext cx="100120" cy="90108"/>
          </a:xfrm>
          <a:prstGeom prst="rect">
            <a:avLst/>
          </a:prstGeom>
        </p:spPr>
      </p:pic>
      <p:pic>
        <p:nvPicPr>
          <p:cNvPr id="26" name="Picture 25">
            <a:hlinkClick r:id="rId5" action="ppaction://hlinksldjump"/>
            <a:extLst>
              <a:ext uri="{FF2B5EF4-FFF2-40B4-BE49-F238E27FC236}">
                <a16:creationId xmlns:a16="http://schemas.microsoft.com/office/drawing/2014/main" id="{D1FFE0DC-07BD-4BB7-07A7-EE16DD244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1025" y="1756922"/>
            <a:ext cx="114436" cy="8797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B293C5-2AF4-11EC-99FC-FB607E573051}"/>
              </a:ext>
            </a:extLst>
          </p:cNvPr>
          <p:cNvCxnSpPr>
            <a:cxnSpLocks/>
          </p:cNvCxnSpPr>
          <p:nvPr/>
        </p:nvCxnSpPr>
        <p:spPr>
          <a:xfrm>
            <a:off x="1149350" y="4842863"/>
            <a:ext cx="25027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D4145C9B-1DE8-BA62-838B-50F27ED6A7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353" y="4651990"/>
            <a:ext cx="159783" cy="1257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553CB34-28BA-322E-2FE0-E8765E0F72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9012" y="4651990"/>
            <a:ext cx="126255" cy="1359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F2634E3-4E7F-4BCC-28FF-38C712FE8A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0629" y="4651990"/>
            <a:ext cx="136120" cy="1359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25E8A7D-7EA4-C070-AC8E-DC682D6F41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689" y="3798691"/>
            <a:ext cx="123921" cy="159721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E1FB5A94-EA13-6624-AB51-CBDD7491B373}"/>
              </a:ext>
            </a:extLst>
          </p:cNvPr>
          <p:cNvSpPr/>
          <p:nvPr/>
        </p:nvSpPr>
        <p:spPr>
          <a:xfrm>
            <a:off x="2638499" y="1868134"/>
            <a:ext cx="97886" cy="90360"/>
          </a:xfrm>
          <a:prstGeom prst="ellipse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9EAB1-D2F1-4F0A-E3C9-536B70F2FE51}"/>
              </a:ext>
            </a:extLst>
          </p:cNvPr>
          <p:cNvSpPr txBox="1"/>
          <p:nvPr/>
        </p:nvSpPr>
        <p:spPr>
          <a:xfrm>
            <a:off x="1072018" y="1599789"/>
            <a:ext cx="1483068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/>
              <a:t>Seguros XX</a:t>
            </a:r>
          </a:p>
          <a:p>
            <a:r>
              <a:rPr lang="es-CO"/>
              <a:t>Protección digital para ti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865216-E0B6-7257-4303-29B8E4E4EB68}"/>
              </a:ext>
            </a:extLst>
          </p:cNvPr>
          <p:cNvSpPr txBox="1"/>
          <p:nvPr/>
        </p:nvSpPr>
        <p:spPr>
          <a:xfrm>
            <a:off x="822509" y="2168143"/>
            <a:ext cx="1922951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/>
              <a:t>Navega tranquilo. Con nuestro seguro digital, estas protegido!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A4DE7-AB2A-CE92-5A57-FA1D3C52090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477685" y="1881201"/>
            <a:ext cx="1676101" cy="48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286542-CA77-934A-B76D-A5F982E31760}"/>
              </a:ext>
            </a:extLst>
          </p:cNvPr>
          <p:cNvSpPr txBox="1"/>
          <p:nvPr/>
        </p:nvSpPr>
        <p:spPr>
          <a:xfrm>
            <a:off x="4153786" y="2100020"/>
            <a:ext cx="283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logo, marca del socio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31CB34-619D-0DAD-D337-6E11068A62D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94372" y="2436440"/>
            <a:ext cx="1676101" cy="58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FF8E9D-9202-FF3D-2484-E75BCD829ED6}"/>
              </a:ext>
            </a:extLst>
          </p:cNvPr>
          <p:cNvSpPr txBox="1"/>
          <p:nvPr/>
        </p:nvSpPr>
        <p:spPr>
          <a:xfrm>
            <a:off x="4270473" y="2655259"/>
            <a:ext cx="2838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Posicionamiento de la marca del socio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1305D0-CC68-0862-22B8-EAF1DE559306}"/>
              </a:ext>
            </a:extLst>
          </p:cNvPr>
          <p:cNvCxnSpPr>
            <a:cxnSpLocks/>
          </p:cNvCxnSpPr>
          <p:nvPr/>
        </p:nvCxnSpPr>
        <p:spPr>
          <a:xfrm>
            <a:off x="2348417" y="3390860"/>
            <a:ext cx="1676101" cy="58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A18011-F32C-6D79-2630-B1D09C8C3140}"/>
              </a:ext>
            </a:extLst>
          </p:cNvPr>
          <p:cNvCxnSpPr>
            <a:cxnSpLocks/>
          </p:cNvCxnSpPr>
          <p:nvPr/>
        </p:nvCxnSpPr>
        <p:spPr>
          <a:xfrm>
            <a:off x="2102462" y="3949942"/>
            <a:ext cx="1922056" cy="16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C9FD64-FBCF-A4F7-4953-973C9CF71347}"/>
              </a:ext>
            </a:extLst>
          </p:cNvPr>
          <p:cNvCxnSpPr>
            <a:cxnSpLocks/>
          </p:cNvCxnSpPr>
          <p:nvPr/>
        </p:nvCxnSpPr>
        <p:spPr>
          <a:xfrm flipV="1">
            <a:off x="2555086" y="4222799"/>
            <a:ext cx="1447762" cy="46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696B22-958D-10A4-8C83-73A5FEC4128C}"/>
              </a:ext>
            </a:extLst>
          </p:cNvPr>
          <p:cNvCxnSpPr/>
          <p:nvPr/>
        </p:nvCxnSpPr>
        <p:spPr>
          <a:xfrm flipH="1">
            <a:off x="1361136" y="4688618"/>
            <a:ext cx="1193950" cy="2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856A78-B0D9-396D-7183-D35C1C4657B0}"/>
              </a:ext>
            </a:extLst>
          </p:cNvPr>
          <p:cNvSpPr txBox="1"/>
          <p:nvPr/>
        </p:nvSpPr>
        <p:spPr>
          <a:xfrm>
            <a:off x="4163022" y="3790221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Iconos Parametrizables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5C44E5-9DF6-66E3-1F47-A9AC4F5FB9D9}"/>
              </a:ext>
            </a:extLst>
          </p:cNvPr>
          <p:cNvCxnSpPr>
            <a:cxnSpLocks/>
          </p:cNvCxnSpPr>
          <p:nvPr/>
        </p:nvCxnSpPr>
        <p:spPr>
          <a:xfrm>
            <a:off x="2745460" y="1844898"/>
            <a:ext cx="1257388" cy="198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69F7EA-73AF-FE5A-7973-12B559A410FB}"/>
              </a:ext>
            </a:extLst>
          </p:cNvPr>
          <p:cNvCxnSpPr/>
          <p:nvPr/>
        </p:nvCxnSpPr>
        <p:spPr>
          <a:xfrm>
            <a:off x="966354" y="1881201"/>
            <a:ext cx="2949864" cy="195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FED6C4-50BB-867C-6943-4CB4EE8A0725}"/>
              </a:ext>
            </a:extLst>
          </p:cNvPr>
          <p:cNvSpPr txBox="1"/>
          <p:nvPr/>
        </p:nvSpPr>
        <p:spPr>
          <a:xfrm>
            <a:off x="7412183" y="4119174"/>
            <a:ext cx="4290292" cy="161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Menú hamburguesa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Icono Notificación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Interruptor (Podría ser logo del socio)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Icono de protección (Candado ejemplo)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Herramientas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antivirus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Fondos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C8F7ED-8A9B-EEEC-AE61-2A401754DF80}"/>
              </a:ext>
            </a:extLst>
          </p:cNvPr>
          <p:cNvSpPr txBox="1"/>
          <p:nvPr/>
        </p:nvSpPr>
        <p:spPr>
          <a:xfrm>
            <a:off x="7412183" y="3603671"/>
            <a:ext cx="429029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D84AB0-5E4E-7151-D6C7-1D8FDD8AE7A6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HOME</a:t>
            </a:r>
          </a:p>
        </p:txBody>
      </p:sp>
    </p:spTree>
    <p:extLst>
      <p:ext uri="{BB962C8B-B14F-4D97-AF65-F5344CB8AC3E}">
        <p14:creationId xmlns:p14="http://schemas.microsoft.com/office/powerpoint/2010/main" val="4094754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13E05C-991D-D8B8-7943-83608BFA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3" y="5004385"/>
            <a:ext cx="271649" cy="2190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FE6D09-4BB2-10B7-DB76-58BEB0D3C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959" y="5004385"/>
            <a:ext cx="214648" cy="2367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9C581E-2DF6-BD3B-E69F-35F0A9481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388" y="5004385"/>
            <a:ext cx="231419" cy="2367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B04AE4D-5A4B-EA3E-8C0F-35147E8E9EE4}"/>
              </a:ext>
            </a:extLst>
          </p:cNvPr>
          <p:cNvSpPr txBox="1"/>
          <p:nvPr/>
        </p:nvSpPr>
        <p:spPr>
          <a:xfrm>
            <a:off x="1085428" y="2410234"/>
            <a:ext cx="148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Estas Protegido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D65B19-D90F-CC0F-F168-B1328E934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531" y="2529067"/>
            <a:ext cx="1364239" cy="14403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EE6A82-BA91-B401-9038-89EAF5B01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937" y="2441680"/>
            <a:ext cx="148228" cy="184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BC6128-D4BF-0412-5993-DA3F7FEAEB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640" y="1534520"/>
            <a:ext cx="1773130" cy="380875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F1ACED-9A64-E301-619D-E41C4089E46F}"/>
              </a:ext>
            </a:extLst>
          </p:cNvPr>
          <p:cNvCxnSpPr>
            <a:cxnSpLocks/>
          </p:cNvCxnSpPr>
          <p:nvPr/>
        </p:nvCxnSpPr>
        <p:spPr>
          <a:xfrm>
            <a:off x="850953" y="2204677"/>
            <a:ext cx="143851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5F7026-382F-BCD0-8A01-52A2DA0E142A}"/>
              </a:ext>
            </a:extLst>
          </p:cNvPr>
          <p:cNvCxnSpPr>
            <a:cxnSpLocks/>
          </p:cNvCxnSpPr>
          <p:nvPr/>
        </p:nvCxnSpPr>
        <p:spPr>
          <a:xfrm>
            <a:off x="850952" y="3168571"/>
            <a:ext cx="143851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BE7CEFE-DE76-4094-09F8-92475E83B546}"/>
              </a:ext>
            </a:extLst>
          </p:cNvPr>
          <p:cNvSpPr txBox="1"/>
          <p:nvPr/>
        </p:nvSpPr>
        <p:spPr>
          <a:xfrm>
            <a:off x="786538" y="2354627"/>
            <a:ext cx="16660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Protección Individual</a:t>
            </a:r>
            <a:endParaRPr lang="es-CO" sz="800" b="1">
              <a:solidFill>
                <a:schemeClr val="bg1">
                  <a:lumMod val="95000"/>
                </a:schemeClr>
              </a:solidFill>
              <a:latin typeface="Source Sans Pro Black" panose="020B0604020202020204" pitchFamily="34" charset="0"/>
            </a:endParaRPr>
          </a:p>
          <a:p>
            <a:r>
              <a:rPr lang="es-CO" sz="8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Licencia: 343-545-676</a:t>
            </a:r>
          </a:p>
          <a:p>
            <a:r>
              <a:rPr lang="es-CO" sz="8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Estado: Activa</a:t>
            </a:r>
          </a:p>
          <a:p>
            <a:r>
              <a:rPr lang="es-CO" sz="8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Fecha expiración: 2022.05.23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03EB2F-13DF-1659-B238-84D527FAAD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640" y="3226510"/>
            <a:ext cx="1773130" cy="20969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948BF5B-BD9E-98A0-53A2-A178EADD5132}"/>
              </a:ext>
            </a:extLst>
          </p:cNvPr>
          <p:cNvSpPr txBox="1"/>
          <p:nvPr/>
        </p:nvSpPr>
        <p:spPr>
          <a:xfrm>
            <a:off x="806399" y="3420947"/>
            <a:ext cx="148306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900" b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604020202020204" pitchFamily="34" charset="0"/>
              </a:rPr>
              <a:t>Notificaciones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F52883-19D8-E849-D026-3161FF6237AF}"/>
              </a:ext>
            </a:extLst>
          </p:cNvPr>
          <p:cNvSpPr txBox="1"/>
          <p:nvPr/>
        </p:nvSpPr>
        <p:spPr>
          <a:xfrm>
            <a:off x="806636" y="3987076"/>
            <a:ext cx="148306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900" b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604020202020204" pitchFamily="34" charset="0"/>
              </a:rPr>
              <a:t>Ayuda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9BC008-00CD-9FEE-8EBE-54DFD4BB6218}"/>
              </a:ext>
            </a:extLst>
          </p:cNvPr>
          <p:cNvSpPr txBox="1"/>
          <p:nvPr/>
        </p:nvSpPr>
        <p:spPr>
          <a:xfrm>
            <a:off x="805506" y="3684906"/>
            <a:ext cx="148306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900" b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604020202020204" pitchFamily="34" charset="0"/>
              </a:rPr>
              <a:t>Panel de Estado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FA2C3A-0A3F-8E90-3AE9-E93542588C27}"/>
              </a:ext>
            </a:extLst>
          </p:cNvPr>
          <p:cNvSpPr txBox="1"/>
          <p:nvPr/>
        </p:nvSpPr>
        <p:spPr>
          <a:xfrm>
            <a:off x="621231" y="177209"/>
            <a:ext cx="35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Menú Hamburguesa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85F80-DACE-FE73-3A88-69445ED0F182}"/>
              </a:ext>
            </a:extLst>
          </p:cNvPr>
          <p:cNvSpPr txBox="1"/>
          <p:nvPr/>
        </p:nvSpPr>
        <p:spPr>
          <a:xfrm>
            <a:off x="4100919" y="1922265"/>
            <a:ext cx="636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Nombre del producto, de acuerdo a la </a:t>
            </a:r>
            <a:r>
              <a:rPr lang="es-CO" sz="1200" b="1"/>
              <a:t>entidad producto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B2A6C5-8EF2-176D-E431-2BB0DF860D7F}"/>
              </a:ext>
            </a:extLst>
          </p:cNvPr>
          <p:cNvCxnSpPr>
            <a:endCxn id="31" idx="1"/>
          </p:cNvCxnSpPr>
          <p:nvPr/>
        </p:nvCxnSpPr>
        <p:spPr>
          <a:xfrm flipV="1">
            <a:off x="2320879" y="2060765"/>
            <a:ext cx="1780040" cy="39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92D1B3-7233-CAC1-14AD-4771F031F676}"/>
              </a:ext>
            </a:extLst>
          </p:cNvPr>
          <p:cNvSpPr txBox="1"/>
          <p:nvPr/>
        </p:nvSpPr>
        <p:spPr>
          <a:xfrm>
            <a:off x="3913640" y="2400352"/>
            <a:ext cx="636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Id de licencias, Estado, fecha de expiración, de acuerdo con </a:t>
            </a:r>
            <a:r>
              <a:rPr lang="es-CO" sz="1200" b="1"/>
              <a:t>entidad Licencia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BA9035-6975-4772-B196-CCACACBE93C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452578" y="2545393"/>
            <a:ext cx="1347062" cy="10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73CC5A-DC5E-5200-95ED-0F8500E8E60E}"/>
              </a:ext>
            </a:extLst>
          </p:cNvPr>
          <p:cNvSpPr txBox="1"/>
          <p:nvPr/>
        </p:nvSpPr>
        <p:spPr>
          <a:xfrm>
            <a:off x="3799640" y="3428999"/>
            <a:ext cx="636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Se dirige a la misma pantalla de notificaciones</a:t>
            </a:r>
            <a:endParaRPr lang="es-CO" sz="1200" b="1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2C3C08-B091-81FF-84A6-761E484B162C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2289467" y="3536363"/>
            <a:ext cx="1510173" cy="3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B6F73CE-D161-47F9-1FB7-6435E5349B9B}"/>
              </a:ext>
            </a:extLst>
          </p:cNvPr>
          <p:cNvSpPr txBox="1"/>
          <p:nvPr/>
        </p:nvSpPr>
        <p:spPr>
          <a:xfrm>
            <a:off x="3643773" y="3738852"/>
            <a:ext cx="636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Se dirige a la misma pantalla de estado (Herramientas)</a:t>
            </a:r>
            <a:endParaRPr lang="es-CO" sz="1200" b="1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495923-806A-546D-7E3F-A426201AB0EF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133600" y="3846216"/>
            <a:ext cx="1510173" cy="3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F027FE0-F68A-0AE6-3249-C0A65B8D304B}"/>
              </a:ext>
            </a:extLst>
          </p:cNvPr>
          <p:cNvSpPr txBox="1"/>
          <p:nvPr/>
        </p:nvSpPr>
        <p:spPr>
          <a:xfrm>
            <a:off x="3568930" y="4480288"/>
            <a:ext cx="7297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Contacto de primera línea de Socio!</a:t>
            </a:r>
            <a:endParaRPr lang="es-CO" sz="1200" b="1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CC17AF-A6D9-3FC6-C082-D7ED3C772799}"/>
              </a:ext>
            </a:extLst>
          </p:cNvPr>
          <p:cNvCxnSpPr>
            <a:cxnSpLocks/>
            <a:stCxn id="28" idx="3"/>
            <a:endCxn id="42" idx="1"/>
          </p:cNvCxnSpPr>
          <p:nvPr/>
        </p:nvCxnSpPr>
        <p:spPr>
          <a:xfrm>
            <a:off x="2289704" y="4102492"/>
            <a:ext cx="1279226" cy="51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B58F25-F2F5-D2DF-806E-6BAE9B35320A}"/>
              </a:ext>
            </a:extLst>
          </p:cNvPr>
          <p:cNvSpPr txBox="1"/>
          <p:nvPr/>
        </p:nvSpPr>
        <p:spPr>
          <a:xfrm>
            <a:off x="8254384" y="4704196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12C35DF-9FEA-E96A-71B2-98003297A9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233" y="1754790"/>
            <a:ext cx="119053" cy="107148"/>
          </a:xfrm>
          <a:prstGeom prst="rect">
            <a:avLst/>
          </a:prstGeom>
        </p:spPr>
      </p:pic>
      <p:sp>
        <p:nvSpPr>
          <p:cNvPr id="55" name="Oval 54">
            <a:hlinkClick r:id="rId11" action="ppaction://hlinksldjump"/>
            <a:extLst>
              <a:ext uri="{FF2B5EF4-FFF2-40B4-BE49-F238E27FC236}">
                <a16:creationId xmlns:a16="http://schemas.microsoft.com/office/drawing/2014/main" id="{C1693398-0C74-313D-D406-236F07F337CB}"/>
              </a:ext>
            </a:extLst>
          </p:cNvPr>
          <p:cNvSpPr/>
          <p:nvPr/>
        </p:nvSpPr>
        <p:spPr>
          <a:xfrm>
            <a:off x="850954" y="1635974"/>
            <a:ext cx="284486" cy="27654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</a:t>
            </a:r>
            <a:endParaRPr lang="es-CO" sz="1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DA796E-C65E-1F47-A128-F71F4B185B80}"/>
              </a:ext>
            </a:extLst>
          </p:cNvPr>
          <p:cNvSpPr txBox="1"/>
          <p:nvPr/>
        </p:nvSpPr>
        <p:spPr>
          <a:xfrm>
            <a:off x="1237968" y="1680532"/>
            <a:ext cx="1235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Leonardo Casallas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19A9A8-A0F0-077A-27C6-A7272E4C24BD}"/>
              </a:ext>
            </a:extLst>
          </p:cNvPr>
          <p:cNvSpPr txBox="1"/>
          <p:nvPr/>
        </p:nvSpPr>
        <p:spPr>
          <a:xfrm>
            <a:off x="1085428" y="1840013"/>
            <a:ext cx="12354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Cerrar sesión</a:t>
            </a:r>
          </a:p>
        </p:txBody>
      </p:sp>
      <p:cxnSp>
        <p:nvCxnSpPr>
          <p:cNvPr id="58" name="Straight Arrow Connector 57">
            <a:hlinkClick r:id="rId12" action="ppaction://hlinksldjump"/>
            <a:extLst>
              <a:ext uri="{FF2B5EF4-FFF2-40B4-BE49-F238E27FC236}">
                <a16:creationId xmlns:a16="http://schemas.microsoft.com/office/drawing/2014/main" id="{595E64AD-D516-E2A7-973D-411297FC9189}"/>
              </a:ext>
            </a:extLst>
          </p:cNvPr>
          <p:cNvCxnSpPr>
            <a:cxnSpLocks/>
          </p:cNvCxnSpPr>
          <p:nvPr/>
        </p:nvCxnSpPr>
        <p:spPr>
          <a:xfrm flipH="1">
            <a:off x="876300" y="2043810"/>
            <a:ext cx="196850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1704CBA-F213-5A8E-2B86-B2E20A585EBF}"/>
              </a:ext>
            </a:extLst>
          </p:cNvPr>
          <p:cNvCxnSpPr>
            <a:cxnSpLocks/>
          </p:cNvCxnSpPr>
          <p:nvPr/>
        </p:nvCxnSpPr>
        <p:spPr>
          <a:xfrm flipV="1">
            <a:off x="2253770" y="1513491"/>
            <a:ext cx="1773285" cy="24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92B904E-1AF6-CC53-7B61-656C38D815DD}"/>
              </a:ext>
            </a:extLst>
          </p:cNvPr>
          <p:cNvSpPr txBox="1"/>
          <p:nvPr/>
        </p:nvSpPr>
        <p:spPr>
          <a:xfrm>
            <a:off x="4115309" y="1371705"/>
            <a:ext cx="636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Al hacer </a:t>
            </a:r>
            <a:r>
              <a:rPr lang="es-CO" sz="1200" err="1"/>
              <a:t>click</a:t>
            </a:r>
            <a:r>
              <a:rPr lang="es-CO" sz="1200"/>
              <a:t> aquí, se debe permitir cambiar atributos de la cuenta: nombre, Celular, foto de perfil! Correo no se puede cambiar</a:t>
            </a:r>
            <a:endParaRPr lang="es-CO" sz="12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EBC35D-6E71-347E-1399-0A571F33509E}"/>
              </a:ext>
            </a:extLst>
          </p:cNvPr>
          <p:cNvSpPr txBox="1"/>
          <p:nvPr/>
        </p:nvSpPr>
        <p:spPr>
          <a:xfrm>
            <a:off x="8254976" y="5221724"/>
            <a:ext cx="307272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regreso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de usuario</a:t>
            </a:r>
          </a:p>
        </p:txBody>
      </p:sp>
    </p:spTree>
    <p:extLst>
      <p:ext uri="{BB962C8B-B14F-4D97-AF65-F5344CB8AC3E}">
        <p14:creationId xmlns:p14="http://schemas.microsoft.com/office/powerpoint/2010/main" val="193819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13E05C-991D-D8B8-7943-83608BFA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3" y="5004385"/>
            <a:ext cx="271649" cy="2190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FE6D09-4BB2-10B7-DB76-58BEB0D3C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959" y="5004385"/>
            <a:ext cx="214648" cy="2367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9C581E-2DF6-BD3B-E69F-35F0A9481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388" y="5004385"/>
            <a:ext cx="231419" cy="2367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D65B19-D90F-CC0F-F168-B1328E934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531" y="2729366"/>
            <a:ext cx="1364239" cy="1440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BC6128-D4BF-0412-5993-DA3F7FEAEB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640" y="1534520"/>
            <a:ext cx="1773130" cy="380875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F1ACED-9A64-E301-619D-E41C4089E46F}"/>
              </a:ext>
            </a:extLst>
          </p:cNvPr>
          <p:cNvCxnSpPr>
            <a:cxnSpLocks/>
          </p:cNvCxnSpPr>
          <p:nvPr/>
        </p:nvCxnSpPr>
        <p:spPr>
          <a:xfrm>
            <a:off x="850953" y="2204677"/>
            <a:ext cx="143851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403EB2F-13DF-1659-B238-84D527FAAD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640" y="2308494"/>
            <a:ext cx="1773130" cy="301498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FA2C3A-0A3F-8E90-3AE9-E93542588C27}"/>
              </a:ext>
            </a:extLst>
          </p:cNvPr>
          <p:cNvSpPr txBox="1"/>
          <p:nvPr/>
        </p:nvSpPr>
        <p:spPr>
          <a:xfrm>
            <a:off x="621231" y="177209"/>
            <a:ext cx="35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de Perfil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85F80-DACE-FE73-3A88-69445ED0F182}"/>
              </a:ext>
            </a:extLst>
          </p:cNvPr>
          <p:cNvSpPr txBox="1"/>
          <p:nvPr/>
        </p:nvSpPr>
        <p:spPr>
          <a:xfrm>
            <a:off x="4100919" y="1922265"/>
            <a:ext cx="636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Nombre del producto, de acuerdo a la </a:t>
            </a:r>
            <a:r>
              <a:rPr lang="es-CO" sz="1200" b="1"/>
              <a:t>entidad producto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B2A6C5-8EF2-176D-E431-2BB0DF860D7F}"/>
              </a:ext>
            </a:extLst>
          </p:cNvPr>
          <p:cNvCxnSpPr>
            <a:cxnSpLocks/>
          </p:cNvCxnSpPr>
          <p:nvPr/>
        </p:nvCxnSpPr>
        <p:spPr>
          <a:xfrm flipV="1">
            <a:off x="2434093" y="3114468"/>
            <a:ext cx="1347062" cy="3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92D1B3-7233-CAC1-14AD-4771F031F676}"/>
              </a:ext>
            </a:extLst>
          </p:cNvPr>
          <p:cNvSpPr txBox="1"/>
          <p:nvPr/>
        </p:nvSpPr>
        <p:spPr>
          <a:xfrm>
            <a:off x="3821657" y="2978239"/>
            <a:ext cx="2483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Campos editables por el usuario</a:t>
            </a:r>
            <a:endParaRPr lang="es-CO" sz="1200" b="1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BA9035-6975-4772-B196-CCACACBE93C3}"/>
              </a:ext>
            </a:extLst>
          </p:cNvPr>
          <p:cNvCxnSpPr>
            <a:cxnSpLocks/>
          </p:cNvCxnSpPr>
          <p:nvPr/>
        </p:nvCxnSpPr>
        <p:spPr>
          <a:xfrm flipV="1">
            <a:off x="2434093" y="3245355"/>
            <a:ext cx="1347062" cy="10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612C35DF-9FEA-E96A-71B2-98003297A9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233" y="1754790"/>
            <a:ext cx="119053" cy="107148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C1693398-0C74-313D-D406-236F07F337CB}"/>
              </a:ext>
            </a:extLst>
          </p:cNvPr>
          <p:cNvSpPr/>
          <p:nvPr/>
        </p:nvSpPr>
        <p:spPr>
          <a:xfrm>
            <a:off x="850954" y="1635974"/>
            <a:ext cx="284486" cy="27654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</a:t>
            </a:r>
            <a:endParaRPr lang="es-CO" sz="1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DA796E-C65E-1F47-A128-F71F4B185B80}"/>
              </a:ext>
            </a:extLst>
          </p:cNvPr>
          <p:cNvSpPr txBox="1"/>
          <p:nvPr/>
        </p:nvSpPr>
        <p:spPr>
          <a:xfrm>
            <a:off x="1206009" y="1714195"/>
            <a:ext cx="1235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Leonardo Casallas</a:t>
            </a:r>
          </a:p>
        </p:txBody>
      </p:sp>
      <p:cxnSp>
        <p:nvCxnSpPr>
          <p:cNvPr id="58" name="Straight Arrow Connector 57">
            <a:hlinkClick r:id="rId10" action="ppaction://hlinksldjump"/>
            <a:extLst>
              <a:ext uri="{FF2B5EF4-FFF2-40B4-BE49-F238E27FC236}">
                <a16:creationId xmlns:a16="http://schemas.microsoft.com/office/drawing/2014/main" id="{595E64AD-D516-E2A7-973D-411297FC9189}"/>
              </a:ext>
            </a:extLst>
          </p:cNvPr>
          <p:cNvCxnSpPr>
            <a:cxnSpLocks/>
          </p:cNvCxnSpPr>
          <p:nvPr/>
        </p:nvCxnSpPr>
        <p:spPr>
          <a:xfrm flipH="1">
            <a:off x="876300" y="2043810"/>
            <a:ext cx="196850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92B904E-1AF6-CC53-7B61-656C38D815DD}"/>
              </a:ext>
            </a:extLst>
          </p:cNvPr>
          <p:cNvSpPr txBox="1"/>
          <p:nvPr/>
        </p:nvSpPr>
        <p:spPr>
          <a:xfrm>
            <a:off x="4115309" y="1371705"/>
            <a:ext cx="636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Al hacer </a:t>
            </a:r>
            <a:r>
              <a:rPr lang="es-CO" sz="1200" err="1"/>
              <a:t>click</a:t>
            </a:r>
            <a:r>
              <a:rPr lang="es-CO" sz="1200"/>
              <a:t> aquí, se debe permitir cambiar atributos de la cuenta: nombre, Celular, foto de perfil! Correo no se puede cambiar</a:t>
            </a:r>
            <a:endParaRPr lang="es-CO" sz="1200" b="1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72D58EA-578D-9738-F37A-111AA640C624}"/>
              </a:ext>
            </a:extLst>
          </p:cNvPr>
          <p:cNvSpPr/>
          <p:nvPr/>
        </p:nvSpPr>
        <p:spPr>
          <a:xfrm>
            <a:off x="754166" y="2842454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Leonardo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42DFC5A-FF0C-E9B3-D3F7-E5033E8A6CBD}"/>
              </a:ext>
            </a:extLst>
          </p:cNvPr>
          <p:cNvSpPr/>
          <p:nvPr/>
        </p:nvSpPr>
        <p:spPr>
          <a:xfrm>
            <a:off x="754164" y="3046561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Casallas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F085AD8-D8EA-5ACB-07AC-11350891FD80}"/>
              </a:ext>
            </a:extLst>
          </p:cNvPr>
          <p:cNvSpPr/>
          <p:nvPr/>
        </p:nvSpPr>
        <p:spPr>
          <a:xfrm>
            <a:off x="748470" y="3250049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3163238929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8EE2BBC-D8FF-70C4-05EB-6B1B70D737FF}"/>
              </a:ext>
            </a:extLst>
          </p:cNvPr>
          <p:cNvSpPr/>
          <p:nvPr/>
        </p:nvSpPr>
        <p:spPr>
          <a:xfrm>
            <a:off x="974725" y="3732862"/>
            <a:ext cx="1256935" cy="210113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OK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711C255-5C3C-B5E5-EB5A-AA55D7C1F9B3}"/>
              </a:ext>
            </a:extLst>
          </p:cNvPr>
          <p:cNvSpPr/>
          <p:nvPr/>
        </p:nvSpPr>
        <p:spPr>
          <a:xfrm>
            <a:off x="748470" y="3472047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Leo.casallas@gmail.com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C16263-8D87-C5E9-B6FD-2C479B6B91CF}"/>
              </a:ext>
            </a:extLst>
          </p:cNvPr>
          <p:cNvCxnSpPr>
            <a:cxnSpLocks/>
          </p:cNvCxnSpPr>
          <p:nvPr/>
        </p:nvCxnSpPr>
        <p:spPr>
          <a:xfrm>
            <a:off x="2441460" y="2944115"/>
            <a:ext cx="1339695" cy="6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630E624-2319-CF64-8CFB-0E28B8D52C15}"/>
              </a:ext>
            </a:extLst>
          </p:cNvPr>
          <p:cNvSpPr txBox="1"/>
          <p:nvPr/>
        </p:nvSpPr>
        <p:spPr>
          <a:xfrm>
            <a:off x="816730" y="2338114"/>
            <a:ext cx="166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>
                <a:solidFill>
                  <a:schemeClr val="tx1">
                    <a:lumMod val="85000"/>
                    <a:lumOff val="15000"/>
                  </a:schemeClr>
                </a:solidFill>
                <a:latin typeface="Source Sans Pro Black" panose="020B0604020202020204" pitchFamily="34" charset="0"/>
              </a:rPr>
              <a:t>Puedes actualizar tus datos personales. Así estaremos en contacto para protegerte</a:t>
            </a:r>
            <a:endParaRPr lang="es-CO" sz="700" b="1">
              <a:solidFill>
                <a:schemeClr val="tx1">
                  <a:lumMod val="85000"/>
                  <a:lumOff val="15000"/>
                </a:schemeClr>
              </a:solidFill>
              <a:latin typeface="Source Sans Pro Black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FF26A0-6A5F-32C6-8AB3-1FBB84B9D146}"/>
              </a:ext>
            </a:extLst>
          </p:cNvPr>
          <p:cNvSpPr txBox="1"/>
          <p:nvPr/>
        </p:nvSpPr>
        <p:spPr>
          <a:xfrm>
            <a:off x="8254384" y="4704196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226925-631A-0C1E-BD3B-4BD3B3C56905}"/>
              </a:ext>
            </a:extLst>
          </p:cNvPr>
          <p:cNvSpPr txBox="1"/>
          <p:nvPr/>
        </p:nvSpPr>
        <p:spPr>
          <a:xfrm>
            <a:off x="8254976" y="5221724"/>
            <a:ext cx="307272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regreso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de usuario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18FBF3-9AC6-F1BF-284E-988CAA5F742C}"/>
              </a:ext>
            </a:extLst>
          </p:cNvPr>
          <p:cNvSpPr txBox="1"/>
          <p:nvPr/>
        </p:nvSpPr>
        <p:spPr>
          <a:xfrm>
            <a:off x="4163022" y="3790221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Iconos Parametrizables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F83A6F-463B-1A13-7B99-B96BE7A595DA}"/>
              </a:ext>
            </a:extLst>
          </p:cNvPr>
          <p:cNvCxnSpPr>
            <a:endCxn id="50" idx="1"/>
          </p:cNvCxnSpPr>
          <p:nvPr/>
        </p:nvCxnSpPr>
        <p:spPr>
          <a:xfrm>
            <a:off x="1118531" y="1912515"/>
            <a:ext cx="3044491" cy="203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A06F636-70B1-A486-04FA-1292D257B2B0}"/>
              </a:ext>
            </a:extLst>
          </p:cNvPr>
          <p:cNvSpPr txBox="1"/>
          <p:nvPr/>
        </p:nvSpPr>
        <p:spPr>
          <a:xfrm>
            <a:off x="4115309" y="4179709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Botón Parametrizable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31A11E-B153-0697-A5BE-F0FF67AAFB03}"/>
              </a:ext>
            </a:extLst>
          </p:cNvPr>
          <p:cNvCxnSpPr>
            <a:stCxn id="41" idx="3"/>
            <a:endCxn id="51" idx="1"/>
          </p:cNvCxnSpPr>
          <p:nvPr/>
        </p:nvCxnSpPr>
        <p:spPr>
          <a:xfrm>
            <a:off x="2231660" y="3837919"/>
            <a:ext cx="1883649" cy="49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64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13E05C-991D-D8B8-7943-83608BFA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3" y="5004385"/>
            <a:ext cx="271649" cy="2190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FE6D09-4BB2-10B7-DB76-58BEB0D3C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959" y="5004385"/>
            <a:ext cx="214648" cy="2367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9C581E-2DF6-BD3B-E69F-35F0A9481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388" y="5004385"/>
            <a:ext cx="231419" cy="2367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B04AE4D-5A4B-EA3E-8C0F-35147E8E9EE4}"/>
              </a:ext>
            </a:extLst>
          </p:cNvPr>
          <p:cNvSpPr txBox="1"/>
          <p:nvPr/>
        </p:nvSpPr>
        <p:spPr>
          <a:xfrm>
            <a:off x="1085428" y="2410234"/>
            <a:ext cx="148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Estas Protegido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D65B19-D90F-CC0F-F168-B1328E934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531" y="2529067"/>
            <a:ext cx="1364239" cy="14403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EE6A82-BA91-B401-9038-89EAF5B01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937" y="2441680"/>
            <a:ext cx="148228" cy="184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BC6128-D4BF-0412-5993-DA3F7FEAEB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640" y="1534520"/>
            <a:ext cx="1773130" cy="380875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F1ACED-9A64-E301-619D-E41C4089E46F}"/>
              </a:ext>
            </a:extLst>
          </p:cNvPr>
          <p:cNvCxnSpPr>
            <a:cxnSpLocks/>
          </p:cNvCxnSpPr>
          <p:nvPr/>
        </p:nvCxnSpPr>
        <p:spPr>
          <a:xfrm>
            <a:off x="850953" y="2204677"/>
            <a:ext cx="143851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5F7026-382F-BCD0-8A01-52A2DA0E142A}"/>
              </a:ext>
            </a:extLst>
          </p:cNvPr>
          <p:cNvCxnSpPr>
            <a:cxnSpLocks/>
          </p:cNvCxnSpPr>
          <p:nvPr/>
        </p:nvCxnSpPr>
        <p:spPr>
          <a:xfrm>
            <a:off x="850952" y="3168571"/>
            <a:ext cx="143851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BE7CEFE-DE76-4094-09F8-92475E83B546}"/>
              </a:ext>
            </a:extLst>
          </p:cNvPr>
          <p:cNvSpPr txBox="1"/>
          <p:nvPr/>
        </p:nvSpPr>
        <p:spPr>
          <a:xfrm>
            <a:off x="786538" y="2354627"/>
            <a:ext cx="16660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Protección Individual</a:t>
            </a:r>
            <a:endParaRPr lang="es-CO" sz="800" b="1">
              <a:solidFill>
                <a:schemeClr val="bg1">
                  <a:lumMod val="95000"/>
                </a:schemeClr>
              </a:solidFill>
              <a:latin typeface="Source Sans Pro Black" panose="020B0604020202020204" pitchFamily="34" charset="0"/>
            </a:endParaRPr>
          </a:p>
          <a:p>
            <a:r>
              <a:rPr lang="es-CO" sz="8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Licencia: 343-545-676</a:t>
            </a:r>
          </a:p>
          <a:p>
            <a:r>
              <a:rPr lang="es-CO" sz="8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Estado: Activa</a:t>
            </a:r>
          </a:p>
          <a:p>
            <a:r>
              <a:rPr lang="es-CO" sz="8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Fecha expiración: 2022.05.23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03EB2F-13DF-1659-B238-84D527FAAD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640" y="3226510"/>
            <a:ext cx="1773130" cy="20969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948BF5B-BD9E-98A0-53A2-A178EADD5132}"/>
              </a:ext>
            </a:extLst>
          </p:cNvPr>
          <p:cNvSpPr txBox="1"/>
          <p:nvPr/>
        </p:nvSpPr>
        <p:spPr>
          <a:xfrm>
            <a:off x="806399" y="3420947"/>
            <a:ext cx="148306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900" b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604020202020204" pitchFamily="34" charset="0"/>
              </a:rPr>
              <a:t>Notificaciones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F52883-19D8-E849-D026-3161FF6237AF}"/>
              </a:ext>
            </a:extLst>
          </p:cNvPr>
          <p:cNvSpPr txBox="1"/>
          <p:nvPr/>
        </p:nvSpPr>
        <p:spPr>
          <a:xfrm>
            <a:off x="806636" y="3987076"/>
            <a:ext cx="148306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900" b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604020202020204" pitchFamily="34" charset="0"/>
              </a:rPr>
              <a:t>Ayuda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9BC008-00CD-9FEE-8EBE-54DFD4BB6218}"/>
              </a:ext>
            </a:extLst>
          </p:cNvPr>
          <p:cNvSpPr txBox="1"/>
          <p:nvPr/>
        </p:nvSpPr>
        <p:spPr>
          <a:xfrm>
            <a:off x="805506" y="3684906"/>
            <a:ext cx="148306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900" b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604020202020204" pitchFamily="34" charset="0"/>
              </a:rPr>
              <a:t>Panel de Estado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FA2C3A-0A3F-8E90-3AE9-E93542588C27}"/>
              </a:ext>
            </a:extLst>
          </p:cNvPr>
          <p:cNvSpPr txBox="1"/>
          <p:nvPr/>
        </p:nvSpPr>
        <p:spPr>
          <a:xfrm>
            <a:off x="621231" y="177209"/>
            <a:ext cx="35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Menú Hamburguesa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85F80-DACE-FE73-3A88-69445ED0F182}"/>
              </a:ext>
            </a:extLst>
          </p:cNvPr>
          <p:cNvSpPr txBox="1"/>
          <p:nvPr/>
        </p:nvSpPr>
        <p:spPr>
          <a:xfrm>
            <a:off x="4100919" y="1922265"/>
            <a:ext cx="636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Nombre del producto, de acuerdo a la </a:t>
            </a:r>
            <a:r>
              <a:rPr lang="es-CO" sz="1200" b="1"/>
              <a:t>entidad producto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B2A6C5-8EF2-176D-E431-2BB0DF860D7F}"/>
              </a:ext>
            </a:extLst>
          </p:cNvPr>
          <p:cNvCxnSpPr>
            <a:endCxn id="31" idx="1"/>
          </p:cNvCxnSpPr>
          <p:nvPr/>
        </p:nvCxnSpPr>
        <p:spPr>
          <a:xfrm flipV="1">
            <a:off x="2320879" y="2060765"/>
            <a:ext cx="1780040" cy="39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92D1B3-7233-CAC1-14AD-4771F031F676}"/>
              </a:ext>
            </a:extLst>
          </p:cNvPr>
          <p:cNvSpPr txBox="1"/>
          <p:nvPr/>
        </p:nvSpPr>
        <p:spPr>
          <a:xfrm>
            <a:off x="3913640" y="2400352"/>
            <a:ext cx="636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Id de licencias, Estado, fecha de expiración, de acuerdo con </a:t>
            </a:r>
            <a:r>
              <a:rPr lang="es-CO" sz="1200" b="1"/>
              <a:t>entidad Licencia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BA9035-6975-4772-B196-CCACACBE93C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452578" y="2545393"/>
            <a:ext cx="1347062" cy="10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73CC5A-DC5E-5200-95ED-0F8500E8E60E}"/>
              </a:ext>
            </a:extLst>
          </p:cNvPr>
          <p:cNvSpPr txBox="1"/>
          <p:nvPr/>
        </p:nvSpPr>
        <p:spPr>
          <a:xfrm>
            <a:off x="3799640" y="3428999"/>
            <a:ext cx="636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Se dirige a la misma pantalla de notificaciones</a:t>
            </a:r>
            <a:endParaRPr lang="es-CO" sz="1200" b="1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2C3C08-B091-81FF-84A6-761E484B162C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>
            <a:off x="2289467" y="3536363"/>
            <a:ext cx="1510173" cy="3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B6F73CE-D161-47F9-1FB7-6435E5349B9B}"/>
              </a:ext>
            </a:extLst>
          </p:cNvPr>
          <p:cNvSpPr txBox="1"/>
          <p:nvPr/>
        </p:nvSpPr>
        <p:spPr>
          <a:xfrm>
            <a:off x="3643773" y="3738852"/>
            <a:ext cx="636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Se dirige a la misma pantalla de estado (Herramientas)</a:t>
            </a:r>
            <a:endParaRPr lang="es-CO" sz="1200" b="1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495923-806A-546D-7E3F-A426201AB0EF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2133600" y="3846216"/>
            <a:ext cx="1510173" cy="3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F027FE0-F68A-0AE6-3249-C0A65B8D304B}"/>
              </a:ext>
            </a:extLst>
          </p:cNvPr>
          <p:cNvSpPr txBox="1"/>
          <p:nvPr/>
        </p:nvSpPr>
        <p:spPr>
          <a:xfrm>
            <a:off x="3568930" y="4480288"/>
            <a:ext cx="7297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Contacto de primera línea de Socio!</a:t>
            </a:r>
            <a:endParaRPr lang="es-CO" sz="1200" b="1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CC17AF-A6D9-3FC6-C082-D7ED3C772799}"/>
              </a:ext>
            </a:extLst>
          </p:cNvPr>
          <p:cNvCxnSpPr>
            <a:cxnSpLocks/>
            <a:stCxn id="28" idx="3"/>
            <a:endCxn id="42" idx="1"/>
          </p:cNvCxnSpPr>
          <p:nvPr/>
        </p:nvCxnSpPr>
        <p:spPr>
          <a:xfrm>
            <a:off x="2289704" y="4102492"/>
            <a:ext cx="1279226" cy="51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612C35DF-9FEA-E96A-71B2-98003297A9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233" y="1754790"/>
            <a:ext cx="119053" cy="107148"/>
          </a:xfrm>
          <a:prstGeom prst="rect">
            <a:avLst/>
          </a:prstGeom>
        </p:spPr>
      </p:pic>
      <p:sp>
        <p:nvSpPr>
          <p:cNvPr id="55" name="Oval 54">
            <a:hlinkClick r:id="rId11" action="ppaction://hlinksldjump"/>
            <a:extLst>
              <a:ext uri="{FF2B5EF4-FFF2-40B4-BE49-F238E27FC236}">
                <a16:creationId xmlns:a16="http://schemas.microsoft.com/office/drawing/2014/main" id="{C1693398-0C74-313D-D406-236F07F337CB}"/>
              </a:ext>
            </a:extLst>
          </p:cNvPr>
          <p:cNvSpPr/>
          <p:nvPr/>
        </p:nvSpPr>
        <p:spPr>
          <a:xfrm>
            <a:off x="850954" y="1635974"/>
            <a:ext cx="284486" cy="27654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</a:t>
            </a:r>
            <a:endParaRPr lang="es-CO" sz="1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DA796E-C65E-1F47-A128-F71F4B185B80}"/>
              </a:ext>
            </a:extLst>
          </p:cNvPr>
          <p:cNvSpPr txBox="1"/>
          <p:nvPr/>
        </p:nvSpPr>
        <p:spPr>
          <a:xfrm>
            <a:off x="1237968" y="1680532"/>
            <a:ext cx="1235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Leonardo Casallas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19A9A8-A0F0-077A-27C6-A7272E4C24BD}"/>
              </a:ext>
            </a:extLst>
          </p:cNvPr>
          <p:cNvSpPr txBox="1"/>
          <p:nvPr/>
        </p:nvSpPr>
        <p:spPr>
          <a:xfrm>
            <a:off x="1085428" y="1840013"/>
            <a:ext cx="12354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Cerrar sesión</a:t>
            </a:r>
          </a:p>
        </p:txBody>
      </p:sp>
      <p:cxnSp>
        <p:nvCxnSpPr>
          <p:cNvPr id="58" name="Straight Arrow Connector 57">
            <a:hlinkClick r:id="rId12" action="ppaction://hlinksldjump"/>
            <a:extLst>
              <a:ext uri="{FF2B5EF4-FFF2-40B4-BE49-F238E27FC236}">
                <a16:creationId xmlns:a16="http://schemas.microsoft.com/office/drawing/2014/main" id="{595E64AD-D516-E2A7-973D-411297FC9189}"/>
              </a:ext>
            </a:extLst>
          </p:cNvPr>
          <p:cNvCxnSpPr>
            <a:cxnSpLocks/>
          </p:cNvCxnSpPr>
          <p:nvPr/>
        </p:nvCxnSpPr>
        <p:spPr>
          <a:xfrm flipH="1">
            <a:off x="876300" y="2043810"/>
            <a:ext cx="196850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1704CBA-F213-5A8E-2B86-B2E20A585EBF}"/>
              </a:ext>
            </a:extLst>
          </p:cNvPr>
          <p:cNvCxnSpPr>
            <a:cxnSpLocks/>
          </p:cNvCxnSpPr>
          <p:nvPr/>
        </p:nvCxnSpPr>
        <p:spPr>
          <a:xfrm flipV="1">
            <a:off x="2253770" y="1513491"/>
            <a:ext cx="1773285" cy="24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92B904E-1AF6-CC53-7B61-656C38D815DD}"/>
              </a:ext>
            </a:extLst>
          </p:cNvPr>
          <p:cNvSpPr txBox="1"/>
          <p:nvPr/>
        </p:nvSpPr>
        <p:spPr>
          <a:xfrm>
            <a:off x="4115309" y="1371705"/>
            <a:ext cx="636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Al hacer </a:t>
            </a:r>
            <a:r>
              <a:rPr lang="es-CO" sz="1200" err="1"/>
              <a:t>click</a:t>
            </a:r>
            <a:r>
              <a:rPr lang="es-CO" sz="1200"/>
              <a:t> aquí, se debe permitir cambiar atributos de la cuenta: nombre, Celular, foto de perfil! Correo no se puede cambiar</a:t>
            </a:r>
            <a:endParaRPr lang="es-CO" sz="12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9E30C7-BE54-28BD-0131-6793DAF1261B}"/>
              </a:ext>
            </a:extLst>
          </p:cNvPr>
          <p:cNvSpPr txBox="1"/>
          <p:nvPr/>
        </p:nvSpPr>
        <p:spPr>
          <a:xfrm>
            <a:off x="8254384" y="4704196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C3F461-51E9-503D-6571-7C102A61650B}"/>
              </a:ext>
            </a:extLst>
          </p:cNvPr>
          <p:cNvSpPr txBox="1"/>
          <p:nvPr/>
        </p:nvSpPr>
        <p:spPr>
          <a:xfrm>
            <a:off x="8254976" y="5221724"/>
            <a:ext cx="307272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regreso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de usuario</a:t>
            </a:r>
          </a:p>
        </p:txBody>
      </p:sp>
    </p:spTree>
    <p:extLst>
      <p:ext uri="{BB962C8B-B14F-4D97-AF65-F5344CB8AC3E}">
        <p14:creationId xmlns:p14="http://schemas.microsoft.com/office/powerpoint/2010/main" val="57621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D65B19-D90F-CC0F-F168-B1328E93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31" y="2529067"/>
            <a:ext cx="1364239" cy="1440365"/>
          </a:xfrm>
          <a:prstGeom prst="rect">
            <a:avLst/>
          </a:prstGeom>
        </p:spPr>
      </p:pic>
      <p:pic>
        <p:nvPicPr>
          <p:cNvPr id="18" name="Picture 17">
            <a:hlinkClick r:id="rId4" action="ppaction://hlinksldjump"/>
            <a:extLst>
              <a:ext uri="{FF2B5EF4-FFF2-40B4-BE49-F238E27FC236}">
                <a16:creationId xmlns:a16="http://schemas.microsoft.com/office/drawing/2014/main" id="{345FD93B-B445-9B11-0969-E6F09F89E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34" y="1754790"/>
            <a:ext cx="100120" cy="90108"/>
          </a:xfrm>
          <a:prstGeom prst="rect">
            <a:avLst/>
          </a:prstGeom>
        </p:spPr>
      </p:pic>
      <p:pic>
        <p:nvPicPr>
          <p:cNvPr id="26" name="Picture 25">
            <a:hlinkClick r:id="rId6" action="ppaction://hlinksldjump"/>
            <a:extLst>
              <a:ext uri="{FF2B5EF4-FFF2-40B4-BE49-F238E27FC236}">
                <a16:creationId xmlns:a16="http://schemas.microsoft.com/office/drawing/2014/main" id="{D1FFE0DC-07BD-4BB7-07A7-EE16DD244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025" y="1756922"/>
            <a:ext cx="114436" cy="8797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B293C5-2AF4-11EC-99FC-FB607E573051}"/>
              </a:ext>
            </a:extLst>
          </p:cNvPr>
          <p:cNvCxnSpPr>
            <a:cxnSpLocks/>
          </p:cNvCxnSpPr>
          <p:nvPr/>
        </p:nvCxnSpPr>
        <p:spPr>
          <a:xfrm>
            <a:off x="1149350" y="4842863"/>
            <a:ext cx="25027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D4145C9B-1DE8-BA62-838B-50F27ED6A7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1353" y="4651990"/>
            <a:ext cx="159783" cy="1257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553CB34-28BA-322E-2FE0-E8765E0F72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9012" y="4651990"/>
            <a:ext cx="126255" cy="1359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F2634E3-4E7F-4BCC-28FF-38C712FE8A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0629" y="4651990"/>
            <a:ext cx="136120" cy="1359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25E8A7D-7EA4-C070-AC8E-DC682D6F41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38689" y="3798691"/>
            <a:ext cx="123921" cy="159721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E1FB5A94-EA13-6624-AB51-CBDD7491B373}"/>
              </a:ext>
            </a:extLst>
          </p:cNvPr>
          <p:cNvSpPr/>
          <p:nvPr/>
        </p:nvSpPr>
        <p:spPr>
          <a:xfrm>
            <a:off x="2638499" y="1868134"/>
            <a:ext cx="97886" cy="90360"/>
          </a:xfrm>
          <a:prstGeom prst="ellipse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9EAB1-D2F1-4F0A-E3C9-536B70F2FE51}"/>
              </a:ext>
            </a:extLst>
          </p:cNvPr>
          <p:cNvSpPr txBox="1"/>
          <p:nvPr/>
        </p:nvSpPr>
        <p:spPr>
          <a:xfrm>
            <a:off x="1072018" y="1599789"/>
            <a:ext cx="1483068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/>
              <a:t>Seguros XX</a:t>
            </a:r>
          </a:p>
          <a:p>
            <a:r>
              <a:rPr lang="es-CO"/>
              <a:t>Protección digital para ti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865216-E0B6-7257-4303-29B8E4E4EB68}"/>
              </a:ext>
            </a:extLst>
          </p:cNvPr>
          <p:cNvSpPr txBox="1"/>
          <p:nvPr/>
        </p:nvSpPr>
        <p:spPr>
          <a:xfrm>
            <a:off x="822509" y="2168143"/>
            <a:ext cx="1922951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/>
              <a:t>Navega tranquilo. Con nuestro seguro digital, estas protegido!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ED7BAB-25C8-C57E-7E51-BA43B3A4C5BF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HOME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DC0087-8F89-61DF-7AE4-9B85F6EC4DA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477685" y="1881201"/>
            <a:ext cx="1676101" cy="48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8F9374C-452E-E922-B203-33A9D879C3CC}"/>
              </a:ext>
            </a:extLst>
          </p:cNvPr>
          <p:cNvSpPr txBox="1"/>
          <p:nvPr/>
        </p:nvSpPr>
        <p:spPr>
          <a:xfrm>
            <a:off x="4153786" y="2100020"/>
            <a:ext cx="283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logo, marca del socio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713913-A3A1-78D6-A935-1B4A008E183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594372" y="2436440"/>
            <a:ext cx="1676101" cy="58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9513DE4-B3A6-41A2-0486-CA652AD38EB9}"/>
              </a:ext>
            </a:extLst>
          </p:cNvPr>
          <p:cNvSpPr txBox="1"/>
          <p:nvPr/>
        </p:nvSpPr>
        <p:spPr>
          <a:xfrm>
            <a:off x="4270473" y="2655259"/>
            <a:ext cx="2838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Posicionamiento de la marca del socio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F869ABB-3626-C65C-40EB-54DBB7F3510B}"/>
              </a:ext>
            </a:extLst>
          </p:cNvPr>
          <p:cNvCxnSpPr>
            <a:cxnSpLocks/>
          </p:cNvCxnSpPr>
          <p:nvPr/>
        </p:nvCxnSpPr>
        <p:spPr>
          <a:xfrm>
            <a:off x="2348417" y="3390860"/>
            <a:ext cx="1676101" cy="58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E3CEE9-CB91-B36A-89A9-228537DFFEBA}"/>
              </a:ext>
            </a:extLst>
          </p:cNvPr>
          <p:cNvCxnSpPr>
            <a:cxnSpLocks/>
          </p:cNvCxnSpPr>
          <p:nvPr/>
        </p:nvCxnSpPr>
        <p:spPr>
          <a:xfrm>
            <a:off x="2102462" y="3949942"/>
            <a:ext cx="1922056" cy="16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5760AE-8A32-4672-91BA-F3257DF27BDA}"/>
              </a:ext>
            </a:extLst>
          </p:cNvPr>
          <p:cNvCxnSpPr>
            <a:cxnSpLocks/>
          </p:cNvCxnSpPr>
          <p:nvPr/>
        </p:nvCxnSpPr>
        <p:spPr>
          <a:xfrm flipV="1">
            <a:off x="2555086" y="4222799"/>
            <a:ext cx="1447762" cy="46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127B53-65DB-DD15-DD71-C0DD3727066C}"/>
              </a:ext>
            </a:extLst>
          </p:cNvPr>
          <p:cNvCxnSpPr/>
          <p:nvPr/>
        </p:nvCxnSpPr>
        <p:spPr>
          <a:xfrm flipH="1">
            <a:off x="1361136" y="4688618"/>
            <a:ext cx="1193950" cy="2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E08CFC7-3E8E-46A2-5E4D-54853CB25150}"/>
              </a:ext>
            </a:extLst>
          </p:cNvPr>
          <p:cNvSpPr txBox="1"/>
          <p:nvPr/>
        </p:nvSpPr>
        <p:spPr>
          <a:xfrm>
            <a:off x="4163022" y="3790221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Iconos Parametrizables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AB877D1-FBB2-C41E-3EF5-027A4E113F50}"/>
              </a:ext>
            </a:extLst>
          </p:cNvPr>
          <p:cNvCxnSpPr>
            <a:cxnSpLocks/>
          </p:cNvCxnSpPr>
          <p:nvPr/>
        </p:nvCxnSpPr>
        <p:spPr>
          <a:xfrm>
            <a:off x="2745460" y="1844898"/>
            <a:ext cx="1257388" cy="198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9C99413-B80E-EBB4-425F-2C76A30638F4}"/>
              </a:ext>
            </a:extLst>
          </p:cNvPr>
          <p:cNvCxnSpPr/>
          <p:nvPr/>
        </p:nvCxnSpPr>
        <p:spPr>
          <a:xfrm>
            <a:off x="966354" y="1881201"/>
            <a:ext cx="2949864" cy="195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A6A062-6182-D41F-6329-2592B5769CE4}"/>
              </a:ext>
            </a:extLst>
          </p:cNvPr>
          <p:cNvSpPr txBox="1"/>
          <p:nvPr/>
        </p:nvSpPr>
        <p:spPr>
          <a:xfrm>
            <a:off x="7412183" y="4119174"/>
            <a:ext cx="4290292" cy="161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Menú hamburguesa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Icono Notificación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Interruptor (Podría ser logo del socio)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Icono de protección (Candado ejemplo)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Herramientas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antivirus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Fondos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630E80-1A1F-D340-D899-C02D5AFDB965}"/>
              </a:ext>
            </a:extLst>
          </p:cNvPr>
          <p:cNvSpPr txBox="1"/>
          <p:nvPr/>
        </p:nvSpPr>
        <p:spPr>
          <a:xfrm>
            <a:off x="7412183" y="3603671"/>
            <a:ext cx="429029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</p:spTree>
    <p:extLst>
      <p:ext uri="{BB962C8B-B14F-4D97-AF65-F5344CB8AC3E}">
        <p14:creationId xmlns:p14="http://schemas.microsoft.com/office/powerpoint/2010/main" val="196983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FB96CB-4B30-A1AA-04AA-5364EA5DAD36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101189" y="1732660"/>
            <a:ext cx="585744" cy="36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0D09E9-FAAB-EEA2-552E-CCF038579100}"/>
              </a:ext>
            </a:extLst>
          </p:cNvPr>
          <p:cNvSpPr txBox="1"/>
          <p:nvPr/>
        </p:nvSpPr>
        <p:spPr>
          <a:xfrm>
            <a:off x="889000" y="1636315"/>
            <a:ext cx="12121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Notificaciones</a:t>
            </a:r>
          </a:p>
        </p:txBody>
      </p:sp>
      <p:pic>
        <p:nvPicPr>
          <p:cNvPr id="12" name="Picture 11">
            <a:hlinkClick r:id="rId3" action="ppaction://hlinksldjump"/>
            <a:extLst>
              <a:ext uri="{FF2B5EF4-FFF2-40B4-BE49-F238E27FC236}">
                <a16:creationId xmlns:a16="http://schemas.microsoft.com/office/drawing/2014/main" id="{6ADFEEC1-E1E3-DB8A-8846-83B0139CD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78" y="2217388"/>
            <a:ext cx="81514" cy="918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BF30EFA-1B69-FF34-9A33-13C0B929EE08}"/>
              </a:ext>
            </a:extLst>
          </p:cNvPr>
          <p:cNvSpPr txBox="1"/>
          <p:nvPr/>
        </p:nvSpPr>
        <p:spPr>
          <a:xfrm>
            <a:off x="1037017" y="2107684"/>
            <a:ext cx="1274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00" b="1">
                <a:solidFill>
                  <a:schemeClr val="bg1">
                    <a:lumMod val="95000"/>
                  </a:schemeClr>
                </a:solidFill>
                <a:latin typeface="Abadi Extra Light" panose="020B0604020202020204" pitchFamily="34" charset="0"/>
              </a:rPr>
              <a:t>Bienvenido!</a:t>
            </a:r>
          </a:p>
          <a:p>
            <a:r>
              <a:rPr lang="es-CO" sz="500">
                <a:solidFill>
                  <a:schemeClr val="bg1">
                    <a:lumMod val="95000"/>
                  </a:schemeClr>
                </a:solidFill>
                <a:latin typeface="Abadi Extra Light" panose="020B0604020202020204" pitchFamily="34" charset="0"/>
              </a:rPr>
              <a:t>Leonardo!. Tu licencia ha sido activada exitosamente. Ahora estás protegido!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4D5B53-736F-A5AA-0E0F-EFF3C18331C7}"/>
              </a:ext>
            </a:extLst>
          </p:cNvPr>
          <p:cNvSpPr txBox="1"/>
          <p:nvPr/>
        </p:nvSpPr>
        <p:spPr>
          <a:xfrm>
            <a:off x="2263701" y="2108215"/>
            <a:ext cx="4891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>
                <a:solidFill>
                  <a:schemeClr val="bg1">
                    <a:lumMod val="95000"/>
                  </a:schemeClr>
                </a:solidFill>
                <a:latin typeface="Abadi Extra Light" panose="020B0604020202020204" pitchFamily="34" charset="0"/>
              </a:rPr>
              <a:t>Mayo 05</a:t>
            </a:r>
            <a:endParaRPr lang="es-CO" sz="500" b="1">
              <a:solidFill>
                <a:schemeClr val="bg1">
                  <a:lumMod val="95000"/>
                </a:schemeClr>
              </a:solidFill>
              <a:latin typeface="Abadi Extra Light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54DC5D-128A-3D25-8A68-FEEA2F1B51BB}"/>
              </a:ext>
            </a:extLst>
          </p:cNvPr>
          <p:cNvCxnSpPr>
            <a:cxnSpLocks/>
          </p:cNvCxnSpPr>
          <p:nvPr/>
        </p:nvCxnSpPr>
        <p:spPr>
          <a:xfrm flipH="1">
            <a:off x="838200" y="1732660"/>
            <a:ext cx="196850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BA1C63-E1AF-3BFE-2329-86E441AE155D}"/>
              </a:ext>
            </a:extLst>
          </p:cNvPr>
          <p:cNvSpPr txBox="1"/>
          <p:nvPr/>
        </p:nvSpPr>
        <p:spPr>
          <a:xfrm>
            <a:off x="7384474" y="4622934"/>
            <a:ext cx="429029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propuesta de diagramación</a:t>
            </a:r>
          </a:p>
          <a:p>
            <a:endParaRPr lang="es-CO" sz="1100" b="1"/>
          </a:p>
          <a:p>
            <a:r>
              <a:rPr lang="es-CO" sz="1100" b="1"/>
              <a:t>Ubicación de textos, icono de borrado, fecha de notificación, Titulo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707E9-707A-B970-8C94-9E9B2AE16E61}"/>
              </a:ext>
            </a:extLst>
          </p:cNvPr>
          <p:cNvSpPr txBox="1"/>
          <p:nvPr/>
        </p:nvSpPr>
        <p:spPr>
          <a:xfrm>
            <a:off x="7384474" y="5283514"/>
            <a:ext cx="429029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 err="1"/>
              <a:t>Boton</a:t>
            </a:r>
            <a:r>
              <a:rPr lang="es-CO" sz="1100"/>
              <a:t> de regresar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borrado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523366-D867-DF05-8774-C028FEF952B9}"/>
              </a:ext>
            </a:extLst>
          </p:cNvPr>
          <p:cNvCxnSpPr/>
          <p:nvPr/>
        </p:nvCxnSpPr>
        <p:spPr>
          <a:xfrm>
            <a:off x="979492" y="1836370"/>
            <a:ext cx="2751999" cy="5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FEF9CA-190A-F717-93E9-8DDC778ABE0F}"/>
              </a:ext>
            </a:extLst>
          </p:cNvPr>
          <p:cNvCxnSpPr>
            <a:stCxn id="32" idx="1"/>
          </p:cNvCxnSpPr>
          <p:nvPr/>
        </p:nvCxnSpPr>
        <p:spPr>
          <a:xfrm>
            <a:off x="1037017" y="2269267"/>
            <a:ext cx="2694474" cy="32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11BD1-C288-0DE6-1DFB-8F5F14C169EA}"/>
              </a:ext>
            </a:extLst>
          </p:cNvPr>
          <p:cNvSpPr txBox="1"/>
          <p:nvPr/>
        </p:nvSpPr>
        <p:spPr>
          <a:xfrm>
            <a:off x="3964441" y="2430849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Iconos Parametrizables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6B4174-AD9A-E3B6-CA86-A7317B112623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Notificaciones</a:t>
            </a:r>
          </a:p>
        </p:txBody>
      </p:sp>
    </p:spTree>
    <p:extLst>
      <p:ext uri="{BB962C8B-B14F-4D97-AF65-F5344CB8AC3E}">
        <p14:creationId xmlns:p14="http://schemas.microsoft.com/office/powerpoint/2010/main" val="467444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E036B0-3A00-8868-92DA-F90843F9D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90" y="2195141"/>
            <a:ext cx="315517" cy="3114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D03DC6-1D5F-6960-5E5F-05BE92D6EB18}"/>
              </a:ext>
            </a:extLst>
          </p:cNvPr>
          <p:cNvSpPr txBox="1"/>
          <p:nvPr/>
        </p:nvSpPr>
        <p:spPr>
          <a:xfrm>
            <a:off x="937114" y="1993583"/>
            <a:ext cx="167849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No tienes mensajes nuevos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84A6D-E261-B852-8A91-FB2CC12208E4}"/>
              </a:ext>
            </a:extLst>
          </p:cNvPr>
          <p:cNvSpPr txBox="1"/>
          <p:nvPr/>
        </p:nvSpPr>
        <p:spPr>
          <a:xfrm>
            <a:off x="3596726" y="2350851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 Parametrizable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857682-6860-E6C9-31C0-1448749979C5}"/>
              </a:ext>
            </a:extLst>
          </p:cNvPr>
          <p:cNvCxnSpPr/>
          <p:nvPr/>
        </p:nvCxnSpPr>
        <p:spPr>
          <a:xfrm>
            <a:off x="2101189" y="2385391"/>
            <a:ext cx="1373531" cy="12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6E907E-8A36-DE29-4C29-C83219753DA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101189" y="1732660"/>
            <a:ext cx="585744" cy="36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BF143D-1672-248C-577E-7BB6F6D1131B}"/>
              </a:ext>
            </a:extLst>
          </p:cNvPr>
          <p:cNvSpPr txBox="1"/>
          <p:nvPr/>
        </p:nvSpPr>
        <p:spPr>
          <a:xfrm>
            <a:off x="889000" y="1636315"/>
            <a:ext cx="12121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Notificaciones</a:t>
            </a:r>
          </a:p>
        </p:txBody>
      </p:sp>
      <p:cxnSp>
        <p:nvCxnSpPr>
          <p:cNvPr id="17" name="Straight Arrow Connector 16">
            <a:hlinkClick r:id="rId4" action="ppaction://hlinksldjump"/>
            <a:extLst>
              <a:ext uri="{FF2B5EF4-FFF2-40B4-BE49-F238E27FC236}">
                <a16:creationId xmlns:a16="http://schemas.microsoft.com/office/drawing/2014/main" id="{4931DA62-6B9D-C75E-9168-DAC29DA4E9E2}"/>
              </a:ext>
            </a:extLst>
          </p:cNvPr>
          <p:cNvCxnSpPr>
            <a:cxnSpLocks/>
          </p:cNvCxnSpPr>
          <p:nvPr/>
        </p:nvCxnSpPr>
        <p:spPr>
          <a:xfrm flipH="1">
            <a:off x="838200" y="1732660"/>
            <a:ext cx="196850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312E08-806C-1CA2-CCC7-3C127A28FE35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Notificaciones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E3987-9D89-B8A0-B3E2-FCCBF4E44CCA}"/>
              </a:ext>
            </a:extLst>
          </p:cNvPr>
          <p:cNvSpPr txBox="1"/>
          <p:nvPr/>
        </p:nvSpPr>
        <p:spPr>
          <a:xfrm>
            <a:off x="7384474" y="4622934"/>
            <a:ext cx="429029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propuesta de diagramación</a:t>
            </a:r>
          </a:p>
          <a:p>
            <a:endParaRPr lang="es-CO" sz="1100" b="1"/>
          </a:p>
          <a:p>
            <a:r>
              <a:rPr lang="es-CO" sz="1100" b="1"/>
              <a:t>Ubicación de textos, icono de borrado, fecha de notificación, Titulo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536D3D-5A5C-6932-D8D1-B200FBA6965D}"/>
              </a:ext>
            </a:extLst>
          </p:cNvPr>
          <p:cNvSpPr txBox="1"/>
          <p:nvPr/>
        </p:nvSpPr>
        <p:spPr>
          <a:xfrm>
            <a:off x="7384474" y="5283514"/>
            <a:ext cx="429029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 err="1"/>
              <a:t>Boton</a:t>
            </a:r>
            <a:r>
              <a:rPr lang="es-CO" sz="1100"/>
              <a:t> de regresar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borrado</a:t>
            </a:r>
          </a:p>
        </p:txBody>
      </p:sp>
    </p:spTree>
    <p:extLst>
      <p:ext uri="{BB962C8B-B14F-4D97-AF65-F5344CB8AC3E}">
        <p14:creationId xmlns:p14="http://schemas.microsoft.com/office/powerpoint/2010/main" val="3836333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BBEF10A-02FE-5D6B-6BEF-88CEB8D8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813E7E-4BF0-EC53-0F62-23789E23F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31" y="2529067"/>
            <a:ext cx="1364239" cy="14403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DFD311-E242-C0A0-B02D-CAA2E00CB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34" y="1754790"/>
            <a:ext cx="100120" cy="901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0AC0DC-CAED-4722-B6CB-69F139D20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025" y="1756922"/>
            <a:ext cx="114436" cy="8797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C7F4B3-5A80-11C0-A117-10C406B5DEA8}"/>
              </a:ext>
            </a:extLst>
          </p:cNvPr>
          <p:cNvCxnSpPr>
            <a:cxnSpLocks/>
          </p:cNvCxnSpPr>
          <p:nvPr/>
        </p:nvCxnSpPr>
        <p:spPr>
          <a:xfrm>
            <a:off x="1149350" y="4842863"/>
            <a:ext cx="25027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75A798A-FD70-DB03-4506-C0C74640B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353" y="4651990"/>
            <a:ext cx="159783" cy="1257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ABACCE-84B6-BEFA-1C2E-0194720330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9012" y="4651990"/>
            <a:ext cx="126255" cy="1359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9FC08DC-D05F-F432-3B56-4AD63B05CA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8689" y="3798691"/>
            <a:ext cx="123921" cy="15972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705320-9FDA-5674-E88C-D81823F4CF59}"/>
              </a:ext>
            </a:extLst>
          </p:cNvPr>
          <p:cNvSpPr txBox="1"/>
          <p:nvPr/>
        </p:nvSpPr>
        <p:spPr>
          <a:xfrm>
            <a:off x="1072018" y="1599789"/>
            <a:ext cx="1483068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/>
              <a:t>Seguros XX</a:t>
            </a:r>
          </a:p>
          <a:p>
            <a:r>
              <a:rPr lang="es-CO"/>
              <a:t>Protección digital para ti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852F67-1BAC-45E4-4983-0AB90EF8A945}"/>
              </a:ext>
            </a:extLst>
          </p:cNvPr>
          <p:cNvSpPr txBox="1"/>
          <p:nvPr/>
        </p:nvSpPr>
        <p:spPr>
          <a:xfrm>
            <a:off x="822509" y="2168143"/>
            <a:ext cx="1922951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/>
              <a:t>Navega tranquilo. Con nuestro seguro digital, estas protegido!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0603F-5738-7B9B-7439-33F0B59C5F36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HOME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4BA58E-DB9E-1567-BC0F-009C4B3DA2AC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477685" y="1881201"/>
            <a:ext cx="1676101" cy="48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3A6B2AA-979B-4319-78AE-BEA1A15617E3}"/>
              </a:ext>
            </a:extLst>
          </p:cNvPr>
          <p:cNvSpPr txBox="1"/>
          <p:nvPr/>
        </p:nvSpPr>
        <p:spPr>
          <a:xfrm>
            <a:off x="4153786" y="2100020"/>
            <a:ext cx="283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logo, marca del socio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1D8587-0555-1CE2-E744-CEDDCBDCA35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594372" y="2436440"/>
            <a:ext cx="1676101" cy="58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F74AAB-0C88-7589-4BAF-C9BA44893F8A}"/>
              </a:ext>
            </a:extLst>
          </p:cNvPr>
          <p:cNvSpPr txBox="1"/>
          <p:nvPr/>
        </p:nvSpPr>
        <p:spPr>
          <a:xfrm>
            <a:off x="4270473" y="2655259"/>
            <a:ext cx="2838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Posicionamiento de la marca del socio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9AC889-B233-746F-1ECF-09AE2F316826}"/>
              </a:ext>
            </a:extLst>
          </p:cNvPr>
          <p:cNvCxnSpPr>
            <a:cxnSpLocks/>
          </p:cNvCxnSpPr>
          <p:nvPr/>
        </p:nvCxnSpPr>
        <p:spPr>
          <a:xfrm>
            <a:off x="2348417" y="3390860"/>
            <a:ext cx="1676101" cy="58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5CDD6C6-6218-92E3-F162-55CE263124F6}"/>
              </a:ext>
            </a:extLst>
          </p:cNvPr>
          <p:cNvCxnSpPr>
            <a:cxnSpLocks/>
          </p:cNvCxnSpPr>
          <p:nvPr/>
        </p:nvCxnSpPr>
        <p:spPr>
          <a:xfrm>
            <a:off x="2102462" y="3949942"/>
            <a:ext cx="1922056" cy="16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15B8DB-4B88-1AC1-F372-88D01571FB79}"/>
              </a:ext>
            </a:extLst>
          </p:cNvPr>
          <p:cNvCxnSpPr>
            <a:cxnSpLocks/>
          </p:cNvCxnSpPr>
          <p:nvPr/>
        </p:nvCxnSpPr>
        <p:spPr>
          <a:xfrm flipV="1">
            <a:off x="2555086" y="4222799"/>
            <a:ext cx="1447762" cy="46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24C0AEB-6E46-A9FE-7423-6FE6FFEA0DF7}"/>
              </a:ext>
            </a:extLst>
          </p:cNvPr>
          <p:cNvCxnSpPr/>
          <p:nvPr/>
        </p:nvCxnSpPr>
        <p:spPr>
          <a:xfrm flipH="1">
            <a:off x="1361136" y="4688618"/>
            <a:ext cx="1193950" cy="2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09C7589-BDEE-7B94-A8CC-98DCE614ED99}"/>
              </a:ext>
            </a:extLst>
          </p:cNvPr>
          <p:cNvSpPr txBox="1"/>
          <p:nvPr/>
        </p:nvSpPr>
        <p:spPr>
          <a:xfrm>
            <a:off x="4163022" y="3790221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Iconos Parametrizables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C1B8479-33CE-4FED-1FA9-E510CEB0BD6F}"/>
              </a:ext>
            </a:extLst>
          </p:cNvPr>
          <p:cNvCxnSpPr>
            <a:cxnSpLocks/>
          </p:cNvCxnSpPr>
          <p:nvPr/>
        </p:nvCxnSpPr>
        <p:spPr>
          <a:xfrm>
            <a:off x="2745460" y="1844898"/>
            <a:ext cx="1257388" cy="198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343285-D07E-2CE0-D57D-67B5041DA512}"/>
              </a:ext>
            </a:extLst>
          </p:cNvPr>
          <p:cNvCxnSpPr/>
          <p:nvPr/>
        </p:nvCxnSpPr>
        <p:spPr>
          <a:xfrm>
            <a:off x="966354" y="1881201"/>
            <a:ext cx="2949864" cy="195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631DF7E-8C41-0314-3B76-DDCFAF1FE276}"/>
              </a:ext>
            </a:extLst>
          </p:cNvPr>
          <p:cNvSpPr txBox="1"/>
          <p:nvPr/>
        </p:nvSpPr>
        <p:spPr>
          <a:xfrm>
            <a:off x="7412183" y="4119174"/>
            <a:ext cx="4290292" cy="161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Menú hamburguesa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Icono Notificación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Interruptor (Podría ser logo del socio)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Icono de protección (Candado ejemplo)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Herramientas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antivirus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Fondos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67B0BC-382C-E344-DABC-F8341CB16250}"/>
              </a:ext>
            </a:extLst>
          </p:cNvPr>
          <p:cNvSpPr txBox="1"/>
          <p:nvPr/>
        </p:nvSpPr>
        <p:spPr>
          <a:xfrm>
            <a:off x="7412183" y="3603671"/>
            <a:ext cx="429029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pic>
        <p:nvPicPr>
          <p:cNvPr id="27" name="Picture 26">
            <a:hlinkClick r:id="rId9" action="ppaction://hlinksldjump"/>
            <a:extLst>
              <a:ext uri="{FF2B5EF4-FFF2-40B4-BE49-F238E27FC236}">
                <a16:creationId xmlns:a16="http://schemas.microsoft.com/office/drawing/2014/main" id="{C8E6AA1A-2E16-8B25-BB4C-FC883FD4CF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0629" y="4651990"/>
            <a:ext cx="136120" cy="13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7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A6754-EF1A-8847-0ACF-E31161DB4AD8}"/>
              </a:ext>
            </a:extLst>
          </p:cNvPr>
          <p:cNvSpPr txBox="1"/>
          <p:nvPr/>
        </p:nvSpPr>
        <p:spPr>
          <a:xfrm>
            <a:off x="842838" y="1647102"/>
            <a:ext cx="1870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Estado de Protección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CB625B-F5FC-E0D8-9A71-D08A0A5C72E5}"/>
              </a:ext>
            </a:extLst>
          </p:cNvPr>
          <p:cNvCxnSpPr>
            <a:cxnSpLocks/>
          </p:cNvCxnSpPr>
          <p:nvPr/>
        </p:nvCxnSpPr>
        <p:spPr>
          <a:xfrm>
            <a:off x="1631950" y="4842863"/>
            <a:ext cx="25027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02631FD4-EF52-A8F2-A285-9435F746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353" y="4651990"/>
            <a:ext cx="159783" cy="1257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EE0788F-1BAF-FF69-C352-C6706504B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012" y="4651990"/>
            <a:ext cx="126255" cy="1359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51F5E73-2790-811E-B839-2220D5148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629" y="4651990"/>
            <a:ext cx="136120" cy="1359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E2B778-440E-07FD-B8C8-77233E887591}"/>
              </a:ext>
            </a:extLst>
          </p:cNvPr>
          <p:cNvCxnSpPr>
            <a:cxnSpLocks/>
          </p:cNvCxnSpPr>
          <p:nvPr/>
        </p:nvCxnSpPr>
        <p:spPr>
          <a:xfrm>
            <a:off x="937113" y="1831721"/>
            <a:ext cx="17766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C180AF7-1135-8675-B6D5-C26B2EC0505B}"/>
              </a:ext>
            </a:extLst>
          </p:cNvPr>
          <p:cNvSpPr txBox="1"/>
          <p:nvPr/>
        </p:nvSpPr>
        <p:spPr>
          <a:xfrm>
            <a:off x="1969131" y="1879770"/>
            <a:ext cx="792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Dispositivo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F19A27-1ED6-2FD4-0DA1-2B37039228FB}"/>
              </a:ext>
            </a:extLst>
          </p:cNvPr>
          <p:cNvSpPr txBox="1"/>
          <p:nvPr/>
        </p:nvSpPr>
        <p:spPr>
          <a:xfrm>
            <a:off x="2003470" y="2448261"/>
            <a:ext cx="792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Internet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54CD47-CACF-8CE7-8E12-42ACA6A310C3}"/>
              </a:ext>
            </a:extLst>
          </p:cNvPr>
          <p:cNvSpPr txBox="1"/>
          <p:nvPr/>
        </p:nvSpPr>
        <p:spPr>
          <a:xfrm>
            <a:off x="937113" y="1955308"/>
            <a:ext cx="161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>
                <a:solidFill>
                  <a:srgbClr val="00B050"/>
                </a:solidFill>
                <a:latin typeface="+mj-lt"/>
              </a:rPr>
              <a:t>Dispositivo libre de virus</a:t>
            </a:r>
          </a:p>
          <a:p>
            <a:r>
              <a:rPr lang="es-CO" sz="700">
                <a:solidFill>
                  <a:schemeClr val="bg1">
                    <a:lumMod val="85000"/>
                  </a:schemeClr>
                </a:solidFill>
                <a:latin typeface="+mj-lt"/>
              </a:rPr>
              <a:t>Ultima Revisión: 2022.05.18</a:t>
            </a:r>
          </a:p>
          <a:p>
            <a:r>
              <a:rPr lang="es-CO" sz="700">
                <a:solidFill>
                  <a:schemeClr val="bg1">
                    <a:lumMod val="85000"/>
                  </a:schemeClr>
                </a:solidFill>
                <a:latin typeface="+mj-lt"/>
              </a:rPr>
              <a:t>Aplicaciones en el  dispositivo: 52</a:t>
            </a:r>
          </a:p>
          <a:p>
            <a:r>
              <a:rPr lang="es-CO" sz="700">
                <a:solidFill>
                  <a:schemeClr val="bg1">
                    <a:lumMod val="85000"/>
                  </a:schemeClr>
                </a:solidFill>
                <a:latin typeface="+mj-lt"/>
              </a:rPr>
              <a:t>Alertas:: 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DE5129-58A4-4D2A-09E6-4E084E7E63C2}"/>
              </a:ext>
            </a:extLst>
          </p:cNvPr>
          <p:cNvSpPr txBox="1"/>
          <p:nvPr/>
        </p:nvSpPr>
        <p:spPr>
          <a:xfrm>
            <a:off x="916406" y="2574793"/>
            <a:ext cx="18406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>
                <a:solidFill>
                  <a:srgbClr val="00B050"/>
                </a:solidFill>
                <a:latin typeface="+mj-lt"/>
              </a:rPr>
              <a:t>No has navegado en sitios peligrosos</a:t>
            </a:r>
          </a:p>
          <a:p>
            <a:r>
              <a:rPr lang="es-CO" sz="700">
                <a:solidFill>
                  <a:schemeClr val="bg2">
                    <a:lumMod val="90000"/>
                  </a:schemeClr>
                </a:solidFill>
                <a:latin typeface="+mj-lt"/>
              </a:rPr>
              <a:t>Sitios Web Seguros: 245</a:t>
            </a:r>
          </a:p>
          <a:p>
            <a:r>
              <a:rPr lang="es-CO" sz="700">
                <a:solidFill>
                  <a:schemeClr val="bg1">
                    <a:lumMod val="85000"/>
                  </a:schemeClr>
                </a:solidFill>
                <a:latin typeface="+mj-lt"/>
              </a:rPr>
              <a:t>Sitios web Maliciosos: 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6CB5C8-4731-7FA6-8982-FA834A2D0EDD}"/>
              </a:ext>
            </a:extLst>
          </p:cNvPr>
          <p:cNvSpPr txBox="1"/>
          <p:nvPr/>
        </p:nvSpPr>
        <p:spPr>
          <a:xfrm>
            <a:off x="886217" y="3031114"/>
            <a:ext cx="1870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Protección datos Personales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D670C7-8C60-8CEC-624C-888D303BB488}"/>
              </a:ext>
            </a:extLst>
          </p:cNvPr>
          <p:cNvCxnSpPr>
            <a:cxnSpLocks/>
          </p:cNvCxnSpPr>
          <p:nvPr/>
        </p:nvCxnSpPr>
        <p:spPr>
          <a:xfrm>
            <a:off x="980492" y="3239588"/>
            <a:ext cx="17766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1B5F169-5D2E-D25E-B1EC-1386E3E2E13F}"/>
              </a:ext>
            </a:extLst>
          </p:cNvPr>
          <p:cNvSpPr/>
          <p:nvPr/>
        </p:nvSpPr>
        <p:spPr>
          <a:xfrm>
            <a:off x="1201353" y="3515598"/>
            <a:ext cx="1248021" cy="159549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2">
                    <a:lumMod val="50000"/>
                  </a:schemeClr>
                </a:solidFill>
                <a:latin typeface="+mj-lt"/>
              </a:rPr>
              <a:t>Revisar</a:t>
            </a:r>
          </a:p>
        </p:txBody>
      </p:sp>
      <p:sp>
        <p:nvSpPr>
          <p:cNvPr id="52" name="Rectangle: Rounded Corners 51">
            <a:hlinkClick r:id="rId6" action="ppaction://hlinksldjump"/>
            <a:extLst>
              <a:ext uri="{FF2B5EF4-FFF2-40B4-BE49-F238E27FC236}">
                <a16:creationId xmlns:a16="http://schemas.microsoft.com/office/drawing/2014/main" id="{F7C6857A-4B53-5A1F-F9DA-682136D87456}"/>
              </a:ext>
            </a:extLst>
          </p:cNvPr>
          <p:cNvSpPr/>
          <p:nvPr/>
        </p:nvSpPr>
        <p:spPr>
          <a:xfrm>
            <a:off x="1201353" y="3308948"/>
            <a:ext cx="1248021" cy="148673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Correo </a:t>
            </a:r>
            <a:r>
              <a:rPr lang="es-CO" sz="600" err="1">
                <a:solidFill>
                  <a:schemeClr val="bg1">
                    <a:lumMod val="85000"/>
                  </a:schemeClr>
                </a:solidFill>
                <a:latin typeface="+mj-lt"/>
              </a:rPr>
              <a:t>Electronico</a:t>
            </a:r>
            <a:endParaRPr lang="es-CO" sz="60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893939-914B-1A7E-76B5-1455D8863A5A}"/>
              </a:ext>
            </a:extLst>
          </p:cNvPr>
          <p:cNvSpPr txBox="1"/>
          <p:nvPr/>
        </p:nvSpPr>
        <p:spPr>
          <a:xfrm>
            <a:off x="848779" y="3788555"/>
            <a:ext cx="1870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Personalizar Filtrado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580399-668F-84FC-6A98-AB5766972FEF}"/>
              </a:ext>
            </a:extLst>
          </p:cNvPr>
          <p:cNvCxnSpPr>
            <a:cxnSpLocks/>
          </p:cNvCxnSpPr>
          <p:nvPr/>
        </p:nvCxnSpPr>
        <p:spPr>
          <a:xfrm>
            <a:off x="943054" y="3997029"/>
            <a:ext cx="17766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ction Button: Blank 54">
            <a:extLst>
              <a:ext uri="{FF2B5EF4-FFF2-40B4-BE49-F238E27FC236}">
                <a16:creationId xmlns:a16="http://schemas.microsoft.com/office/drawing/2014/main" id="{45676CA4-1A48-6BC9-015C-1FA332C9DE31}"/>
              </a:ext>
            </a:extLst>
          </p:cNvPr>
          <p:cNvSpPr/>
          <p:nvPr/>
        </p:nvSpPr>
        <p:spPr>
          <a:xfrm>
            <a:off x="1008145" y="4076453"/>
            <a:ext cx="86208" cy="94446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6" name="Action Button: Blank 5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08B9189-7918-A1B1-5728-9BAE99FB5807}"/>
              </a:ext>
            </a:extLst>
          </p:cNvPr>
          <p:cNvSpPr/>
          <p:nvPr/>
        </p:nvSpPr>
        <p:spPr>
          <a:xfrm>
            <a:off x="1008145" y="4235260"/>
            <a:ext cx="86208" cy="94446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Action Button: Blank 5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6512D185-7236-17BD-BBED-FFC97651A23F}"/>
              </a:ext>
            </a:extLst>
          </p:cNvPr>
          <p:cNvSpPr/>
          <p:nvPr/>
        </p:nvSpPr>
        <p:spPr>
          <a:xfrm>
            <a:off x="1900017" y="4077782"/>
            <a:ext cx="86208" cy="94446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8" name="Action Button: Blank 5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FAB288A-A10D-627A-E695-EF3F5EA803C4}"/>
              </a:ext>
            </a:extLst>
          </p:cNvPr>
          <p:cNvSpPr/>
          <p:nvPr/>
        </p:nvSpPr>
        <p:spPr>
          <a:xfrm>
            <a:off x="1900017" y="4236589"/>
            <a:ext cx="86208" cy="94446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313887-DA2B-BD11-D154-E3C96682F260}"/>
              </a:ext>
            </a:extLst>
          </p:cNvPr>
          <p:cNvSpPr txBox="1"/>
          <p:nvPr/>
        </p:nvSpPr>
        <p:spPr>
          <a:xfrm>
            <a:off x="1094353" y="4212156"/>
            <a:ext cx="584605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50" b="1">
                <a:solidFill>
                  <a:schemeClr val="bg2">
                    <a:lumMod val="90000"/>
                  </a:schemeClr>
                </a:solidFill>
                <a:latin typeface="Source Sans Pro Black" panose="020B0604020202020204" pitchFamily="34" charset="0"/>
              </a:rPr>
              <a:t>Violencia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F81FDA-F72C-C830-0A40-C3D1FE556ACF}"/>
              </a:ext>
            </a:extLst>
          </p:cNvPr>
          <p:cNvSpPr txBox="1"/>
          <p:nvPr/>
        </p:nvSpPr>
        <p:spPr>
          <a:xfrm>
            <a:off x="2039326" y="4050632"/>
            <a:ext cx="1025865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50" b="1">
                <a:solidFill>
                  <a:schemeClr val="bg2">
                    <a:lumMod val="90000"/>
                  </a:schemeClr>
                </a:solidFill>
                <a:latin typeface="Source Sans Pro Black" panose="020B0604020202020204" pitchFamily="34" charset="0"/>
              </a:rPr>
              <a:t>Drogas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554456-A994-192E-5031-D112B9110AEB}"/>
              </a:ext>
            </a:extLst>
          </p:cNvPr>
          <p:cNvSpPr txBox="1"/>
          <p:nvPr/>
        </p:nvSpPr>
        <p:spPr>
          <a:xfrm>
            <a:off x="1094353" y="4060350"/>
            <a:ext cx="62323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50" b="1">
                <a:solidFill>
                  <a:schemeClr val="bg2">
                    <a:lumMod val="90000"/>
                  </a:schemeClr>
                </a:solidFill>
                <a:latin typeface="Source Sans Pro Black" panose="020B0604020202020204" pitchFamily="34" charset="0"/>
              </a:rPr>
              <a:t>Pornografía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49BF7B-8E40-F877-D471-E2741CC99268}"/>
              </a:ext>
            </a:extLst>
          </p:cNvPr>
          <p:cNvSpPr txBox="1"/>
          <p:nvPr/>
        </p:nvSpPr>
        <p:spPr>
          <a:xfrm>
            <a:off x="2058453" y="4211444"/>
            <a:ext cx="1025865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50" b="1">
                <a:solidFill>
                  <a:schemeClr val="bg2">
                    <a:lumMod val="90000"/>
                  </a:schemeClr>
                </a:solidFill>
                <a:latin typeface="Source Sans Pro Black" panose="020B0604020202020204" pitchFamily="34" charset="0"/>
              </a:rPr>
              <a:t>Redes sociales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35D1B8-8757-2A01-8734-D0FAED6CA225}"/>
              </a:ext>
            </a:extLst>
          </p:cNvPr>
          <p:cNvSpPr txBox="1"/>
          <p:nvPr/>
        </p:nvSpPr>
        <p:spPr>
          <a:xfrm>
            <a:off x="7280477" y="4864944"/>
            <a:ext cx="429029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Revisar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2AD4F7-7CAA-4A55-D15D-F50C6CA1ED94}"/>
              </a:ext>
            </a:extLst>
          </p:cNvPr>
          <p:cNvSpPr txBox="1"/>
          <p:nvPr/>
        </p:nvSpPr>
        <p:spPr>
          <a:xfrm>
            <a:off x="7280477" y="4058059"/>
            <a:ext cx="429029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propuesta de diagramación</a:t>
            </a:r>
          </a:p>
          <a:p>
            <a:endParaRPr lang="es-CO" sz="1100" b="1"/>
          </a:p>
          <a:p>
            <a:r>
              <a:rPr lang="es-CO" sz="1100" b="1"/>
              <a:t>Ubicación de textos, icono de borrado, fecha de notificación, Titulo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BD3864-BC35-15B4-C805-83FB025EB049}"/>
              </a:ext>
            </a:extLst>
          </p:cNvPr>
          <p:cNvSpPr txBox="1"/>
          <p:nvPr/>
        </p:nvSpPr>
        <p:spPr>
          <a:xfrm>
            <a:off x="4173410" y="3303732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Botón Parametrizable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1AC654-9127-1E89-ADE1-68B4754588F8}"/>
              </a:ext>
            </a:extLst>
          </p:cNvPr>
          <p:cNvCxnSpPr/>
          <p:nvPr/>
        </p:nvCxnSpPr>
        <p:spPr>
          <a:xfrm flipV="1">
            <a:off x="2345267" y="3457621"/>
            <a:ext cx="1736518" cy="13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C163C47-EFD5-70A8-1214-57DEA9834F7D}"/>
              </a:ext>
            </a:extLst>
          </p:cNvPr>
          <p:cNvSpPr txBox="1"/>
          <p:nvPr/>
        </p:nvSpPr>
        <p:spPr>
          <a:xfrm>
            <a:off x="4222443" y="2032848"/>
            <a:ext cx="2790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Depende de funcionalidad de Antivirus y Bloqueo de dominios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A86D42-A8FD-56BF-FE84-464BFA081F7E}"/>
              </a:ext>
            </a:extLst>
          </p:cNvPr>
          <p:cNvCxnSpPr/>
          <p:nvPr/>
        </p:nvCxnSpPr>
        <p:spPr>
          <a:xfrm flipV="1">
            <a:off x="2394300" y="2186737"/>
            <a:ext cx="1736518" cy="13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18769F-5934-59D1-803D-3E89F0F1FDBA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Herramientas</a:t>
            </a:r>
          </a:p>
        </p:txBody>
      </p:sp>
    </p:spTree>
    <p:extLst>
      <p:ext uri="{BB962C8B-B14F-4D97-AF65-F5344CB8AC3E}">
        <p14:creationId xmlns:p14="http://schemas.microsoft.com/office/powerpoint/2010/main" val="439957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DA2689-6B08-BD3E-30A0-31758EB5D2AA}"/>
              </a:ext>
            </a:extLst>
          </p:cNvPr>
          <p:cNvSpPr/>
          <p:nvPr/>
        </p:nvSpPr>
        <p:spPr>
          <a:xfrm>
            <a:off x="779720" y="1597892"/>
            <a:ext cx="2013098" cy="3611418"/>
          </a:xfrm>
          <a:prstGeom prst="roundRect">
            <a:avLst>
              <a:gd name="adj" fmla="val 5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41C099-D8CC-2237-0CA4-6F1C34DF73E2}"/>
              </a:ext>
            </a:extLst>
          </p:cNvPr>
          <p:cNvSpPr txBox="1"/>
          <p:nvPr/>
        </p:nvSpPr>
        <p:spPr>
          <a:xfrm>
            <a:off x="822142" y="2203605"/>
            <a:ext cx="19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>
                <a:latin typeface="Source Sans Pro Black" panose="020B0604020202020204" pitchFamily="34" charset="0"/>
              </a:rPr>
              <a:t>Para Protegerte, debes iniciar sesión!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1E14FA-1AE8-68D9-4C0E-54EFF7C5D737}"/>
              </a:ext>
            </a:extLst>
          </p:cNvPr>
          <p:cNvSpPr txBox="1"/>
          <p:nvPr/>
        </p:nvSpPr>
        <p:spPr>
          <a:xfrm>
            <a:off x="621231" y="177209"/>
            <a:ext cx="35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cero</a:t>
            </a: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079B9821-14F0-CF96-7E8E-614E60B58B4D}"/>
              </a:ext>
            </a:extLst>
          </p:cNvPr>
          <p:cNvSpPr txBox="1"/>
          <p:nvPr/>
        </p:nvSpPr>
        <p:spPr>
          <a:xfrm>
            <a:off x="942299" y="4248398"/>
            <a:ext cx="1734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>
                <a:latin typeface="+mj-lt"/>
              </a:rPr>
              <a:t>Nuevo usuario? </a:t>
            </a:r>
            <a:r>
              <a:rPr lang="es-CO" sz="800" b="1" u="sng">
                <a:latin typeface="+mj-lt"/>
              </a:rPr>
              <a:t>Regístrate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A3FB63-A268-71E1-B82C-48FA8A8B1E7A}"/>
              </a:ext>
            </a:extLst>
          </p:cNvPr>
          <p:cNvCxnSpPr>
            <a:cxnSpLocks/>
          </p:cNvCxnSpPr>
          <p:nvPr/>
        </p:nvCxnSpPr>
        <p:spPr>
          <a:xfrm>
            <a:off x="2696135" y="3317554"/>
            <a:ext cx="1746556" cy="5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4BCC5A-FB08-FC49-E405-3CCB01F8C646}"/>
              </a:ext>
            </a:extLst>
          </p:cNvPr>
          <p:cNvSpPr txBox="1"/>
          <p:nvPr/>
        </p:nvSpPr>
        <p:spPr>
          <a:xfrm>
            <a:off x="4658127" y="3285265"/>
            <a:ext cx="2733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Espacio dinámico:</a:t>
            </a:r>
          </a:p>
          <a:p>
            <a:r>
              <a:rPr lang="es-CO" sz="1200"/>
              <a:t>se reportaría si el correo ingresado no existe. “Este correo no esta registrado. Ingresa correo válido”</a:t>
            </a:r>
          </a:p>
          <a:p>
            <a:endParaRPr lang="es-CO" sz="1200"/>
          </a:p>
          <a:p>
            <a:r>
              <a:rPr lang="es-CO" sz="1200"/>
              <a:t>Se indica que se ha enviado código y el tiempo de validez del mismo (cuenta regresiva)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C989BE-EC01-D20F-F6BB-BF8B2691A58A}"/>
              </a:ext>
            </a:extLst>
          </p:cNvPr>
          <p:cNvSpPr txBox="1"/>
          <p:nvPr/>
        </p:nvSpPr>
        <p:spPr>
          <a:xfrm>
            <a:off x="8413324" y="4996408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B885EA-228B-2A78-5A34-08D4CF82AF35}"/>
              </a:ext>
            </a:extLst>
          </p:cNvPr>
          <p:cNvSpPr txBox="1"/>
          <p:nvPr/>
        </p:nvSpPr>
        <p:spPr>
          <a:xfrm>
            <a:off x="8413324" y="5529766"/>
            <a:ext cx="3073314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enviar Código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D501F0-F22A-1D95-5672-2F2C3A2D8D30}"/>
              </a:ext>
            </a:extLst>
          </p:cNvPr>
          <p:cNvSpPr txBox="1"/>
          <p:nvPr/>
        </p:nvSpPr>
        <p:spPr>
          <a:xfrm>
            <a:off x="832477" y="1683348"/>
            <a:ext cx="1900396" cy="40011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 sz="1000">
                <a:solidFill>
                  <a:schemeClr val="tx1">
                    <a:lumMod val="75000"/>
                    <a:lumOff val="25000"/>
                  </a:schemeClr>
                </a:solidFill>
              </a:rPr>
              <a:t>Seguros XX</a:t>
            </a:r>
          </a:p>
          <a:p>
            <a:r>
              <a:rPr lang="es-CO" sz="1000">
                <a:solidFill>
                  <a:schemeClr val="tx1">
                    <a:lumMod val="75000"/>
                    <a:lumOff val="25000"/>
                  </a:schemeClr>
                </a:solidFill>
              </a:rPr>
              <a:t>Protección digital para ti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D90510-116B-74F6-492B-14FA7BF265D9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2732873" y="1792832"/>
            <a:ext cx="2172741" cy="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DC62C5-AD16-8DEC-69B1-E554B50DA9B7}"/>
              </a:ext>
            </a:extLst>
          </p:cNvPr>
          <p:cNvSpPr txBox="1"/>
          <p:nvPr/>
        </p:nvSpPr>
        <p:spPr>
          <a:xfrm>
            <a:off x="4905614" y="1531222"/>
            <a:ext cx="283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logo, marca del socio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C21854-4C27-9F0D-0F62-CE25EE59DA5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545729" y="2389886"/>
            <a:ext cx="2164815" cy="16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7ED24A-C090-CB87-C704-245DA76124DD}"/>
              </a:ext>
            </a:extLst>
          </p:cNvPr>
          <p:cNvSpPr txBox="1"/>
          <p:nvPr/>
        </p:nvSpPr>
        <p:spPr>
          <a:xfrm>
            <a:off x="4710544" y="2293432"/>
            <a:ext cx="461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Mensaje parametrizable informativo para invitar a usuario a ingresar o registrarse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266D32-26C3-0DFA-A7F8-0B0E2E426515}"/>
              </a:ext>
            </a:extLst>
          </p:cNvPr>
          <p:cNvSpPr/>
          <p:nvPr/>
        </p:nvSpPr>
        <p:spPr>
          <a:xfrm>
            <a:off x="1005402" y="2743085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Correo electrónico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252F9D9-8EA9-8472-34EC-E0A393D7DBB2}"/>
              </a:ext>
            </a:extLst>
          </p:cNvPr>
          <p:cNvSpPr/>
          <p:nvPr/>
        </p:nvSpPr>
        <p:spPr>
          <a:xfrm>
            <a:off x="1387544" y="3593128"/>
            <a:ext cx="882507" cy="125564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2">
                    <a:lumMod val="75000"/>
                  </a:schemeClr>
                </a:solidFill>
                <a:latin typeface="+mj-lt"/>
              </a:rPr>
              <a:t>Enviar código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CEB3CE-009B-80A3-E250-64899B553BBF}"/>
              </a:ext>
            </a:extLst>
          </p:cNvPr>
          <p:cNvSpPr txBox="1"/>
          <p:nvPr/>
        </p:nvSpPr>
        <p:spPr>
          <a:xfrm>
            <a:off x="961458" y="3062096"/>
            <a:ext cx="1734677" cy="30777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700" b="1">
                <a:solidFill>
                  <a:schemeClr val="bg2">
                    <a:lumMod val="50000"/>
                  </a:schemeClr>
                </a:solidFill>
                <a:latin typeface="Source Sans Pro Black" panose="020B0604020202020204" pitchFamily="34" charset="0"/>
              </a:rPr>
              <a:t>Te enviaremos un código a tu correo y Numero  celular registrados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21F9F09-5AE2-6AEB-C3AE-8504F0848C7D}"/>
              </a:ext>
            </a:extLst>
          </p:cNvPr>
          <p:cNvSpPr/>
          <p:nvPr/>
        </p:nvSpPr>
        <p:spPr>
          <a:xfrm>
            <a:off x="986242" y="3850716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Código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E51818F-393A-4249-65F7-8FFE34A85B6D}"/>
              </a:ext>
            </a:extLst>
          </p:cNvPr>
          <p:cNvSpPr/>
          <p:nvPr/>
        </p:nvSpPr>
        <p:spPr>
          <a:xfrm>
            <a:off x="1396780" y="4070095"/>
            <a:ext cx="882507" cy="125564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2">
                    <a:lumMod val="75000"/>
                  </a:schemeClr>
                </a:solidFill>
                <a:latin typeface="+mj-lt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45859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A6754-EF1A-8847-0ACF-E31161DB4AD8}"/>
              </a:ext>
            </a:extLst>
          </p:cNvPr>
          <p:cNvSpPr txBox="1"/>
          <p:nvPr/>
        </p:nvSpPr>
        <p:spPr>
          <a:xfrm>
            <a:off x="842838" y="1647102"/>
            <a:ext cx="1870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Estado de Protección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CB625B-F5FC-E0D8-9A71-D08A0A5C72E5}"/>
              </a:ext>
            </a:extLst>
          </p:cNvPr>
          <p:cNvCxnSpPr>
            <a:cxnSpLocks/>
          </p:cNvCxnSpPr>
          <p:nvPr/>
        </p:nvCxnSpPr>
        <p:spPr>
          <a:xfrm>
            <a:off x="1631950" y="4842863"/>
            <a:ext cx="25027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02631FD4-EF52-A8F2-A285-9435F746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353" y="4651990"/>
            <a:ext cx="159783" cy="1257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EE0788F-1BAF-FF69-C352-C6706504B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012" y="4651990"/>
            <a:ext cx="126255" cy="1359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51F5E73-2790-811E-B839-2220D5148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629" y="4651990"/>
            <a:ext cx="136120" cy="1359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E2B778-440E-07FD-B8C8-77233E887591}"/>
              </a:ext>
            </a:extLst>
          </p:cNvPr>
          <p:cNvCxnSpPr>
            <a:cxnSpLocks/>
          </p:cNvCxnSpPr>
          <p:nvPr/>
        </p:nvCxnSpPr>
        <p:spPr>
          <a:xfrm>
            <a:off x="937113" y="1831721"/>
            <a:ext cx="17766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C180AF7-1135-8675-B6D5-C26B2EC0505B}"/>
              </a:ext>
            </a:extLst>
          </p:cNvPr>
          <p:cNvSpPr txBox="1"/>
          <p:nvPr/>
        </p:nvSpPr>
        <p:spPr>
          <a:xfrm>
            <a:off x="1969131" y="1879770"/>
            <a:ext cx="792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Dispositivo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F19A27-1ED6-2FD4-0DA1-2B37039228FB}"/>
              </a:ext>
            </a:extLst>
          </p:cNvPr>
          <p:cNvSpPr txBox="1"/>
          <p:nvPr/>
        </p:nvSpPr>
        <p:spPr>
          <a:xfrm>
            <a:off x="2003470" y="2448261"/>
            <a:ext cx="792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Internet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54CD47-CACF-8CE7-8E12-42ACA6A310C3}"/>
              </a:ext>
            </a:extLst>
          </p:cNvPr>
          <p:cNvSpPr txBox="1"/>
          <p:nvPr/>
        </p:nvSpPr>
        <p:spPr>
          <a:xfrm>
            <a:off x="937113" y="1955308"/>
            <a:ext cx="161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>
                <a:solidFill>
                  <a:srgbClr val="00B050"/>
                </a:solidFill>
                <a:latin typeface="+mj-lt"/>
              </a:rPr>
              <a:t>Dispositivo libre de virus</a:t>
            </a:r>
          </a:p>
          <a:p>
            <a:r>
              <a:rPr lang="es-CO" sz="700">
                <a:solidFill>
                  <a:schemeClr val="bg1">
                    <a:lumMod val="85000"/>
                  </a:schemeClr>
                </a:solidFill>
                <a:latin typeface="+mj-lt"/>
              </a:rPr>
              <a:t>Ultima Revisión: 2022.05.18</a:t>
            </a:r>
          </a:p>
          <a:p>
            <a:r>
              <a:rPr lang="es-CO" sz="700">
                <a:solidFill>
                  <a:schemeClr val="bg1">
                    <a:lumMod val="85000"/>
                  </a:schemeClr>
                </a:solidFill>
                <a:latin typeface="+mj-lt"/>
              </a:rPr>
              <a:t>Aplicaciones en el  dispositivo: 52</a:t>
            </a:r>
          </a:p>
          <a:p>
            <a:r>
              <a:rPr lang="es-CO" sz="700">
                <a:solidFill>
                  <a:schemeClr val="bg1">
                    <a:lumMod val="85000"/>
                  </a:schemeClr>
                </a:solidFill>
                <a:latin typeface="+mj-lt"/>
              </a:rPr>
              <a:t>Alertas:: 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DE5129-58A4-4D2A-09E6-4E084E7E63C2}"/>
              </a:ext>
            </a:extLst>
          </p:cNvPr>
          <p:cNvSpPr txBox="1"/>
          <p:nvPr/>
        </p:nvSpPr>
        <p:spPr>
          <a:xfrm>
            <a:off x="916406" y="2574793"/>
            <a:ext cx="18406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>
                <a:solidFill>
                  <a:srgbClr val="00B050"/>
                </a:solidFill>
                <a:latin typeface="+mj-lt"/>
              </a:rPr>
              <a:t>No has navegado en sitios peligrosos</a:t>
            </a:r>
          </a:p>
          <a:p>
            <a:r>
              <a:rPr lang="es-CO" sz="700">
                <a:solidFill>
                  <a:schemeClr val="bg2">
                    <a:lumMod val="90000"/>
                  </a:schemeClr>
                </a:solidFill>
                <a:latin typeface="+mj-lt"/>
              </a:rPr>
              <a:t>Sitios Web Seguros: 245</a:t>
            </a:r>
          </a:p>
          <a:p>
            <a:r>
              <a:rPr lang="es-CO" sz="700">
                <a:solidFill>
                  <a:schemeClr val="bg1">
                    <a:lumMod val="85000"/>
                  </a:schemeClr>
                </a:solidFill>
                <a:latin typeface="+mj-lt"/>
              </a:rPr>
              <a:t>Sitios web Maliciosos: 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6CB5C8-4731-7FA6-8982-FA834A2D0EDD}"/>
              </a:ext>
            </a:extLst>
          </p:cNvPr>
          <p:cNvSpPr txBox="1"/>
          <p:nvPr/>
        </p:nvSpPr>
        <p:spPr>
          <a:xfrm>
            <a:off x="886217" y="3031114"/>
            <a:ext cx="1870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Protección datos Personales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D670C7-8C60-8CEC-624C-888D303BB488}"/>
              </a:ext>
            </a:extLst>
          </p:cNvPr>
          <p:cNvCxnSpPr>
            <a:cxnSpLocks/>
          </p:cNvCxnSpPr>
          <p:nvPr/>
        </p:nvCxnSpPr>
        <p:spPr>
          <a:xfrm>
            <a:off x="980492" y="3239588"/>
            <a:ext cx="17766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hlinkClick r:id="rId6" action="ppaction://hlinksldjump"/>
            <a:extLst>
              <a:ext uri="{FF2B5EF4-FFF2-40B4-BE49-F238E27FC236}">
                <a16:creationId xmlns:a16="http://schemas.microsoft.com/office/drawing/2014/main" id="{A1B5F169-5D2E-D25E-B1EC-1386E3E2E13F}"/>
              </a:ext>
            </a:extLst>
          </p:cNvPr>
          <p:cNvSpPr/>
          <p:nvPr/>
        </p:nvSpPr>
        <p:spPr>
          <a:xfrm>
            <a:off x="1201353" y="3515598"/>
            <a:ext cx="1248021" cy="159549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1">
                    <a:lumMod val="85000"/>
                  </a:schemeClr>
                </a:solidFill>
                <a:latin typeface="+mj-lt"/>
              </a:rPr>
              <a:t>Revisar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7C6857A-4B53-5A1F-F9DA-682136D87456}"/>
              </a:ext>
            </a:extLst>
          </p:cNvPr>
          <p:cNvSpPr/>
          <p:nvPr/>
        </p:nvSpPr>
        <p:spPr>
          <a:xfrm>
            <a:off x="1201353" y="3308948"/>
            <a:ext cx="1248021" cy="148673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Leo.casallas@gmail.com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893939-914B-1A7E-76B5-1455D8863A5A}"/>
              </a:ext>
            </a:extLst>
          </p:cNvPr>
          <p:cNvSpPr txBox="1"/>
          <p:nvPr/>
        </p:nvSpPr>
        <p:spPr>
          <a:xfrm>
            <a:off x="848779" y="3788555"/>
            <a:ext cx="1870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Personalizar Filtrado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580399-668F-84FC-6A98-AB5766972FEF}"/>
              </a:ext>
            </a:extLst>
          </p:cNvPr>
          <p:cNvCxnSpPr>
            <a:cxnSpLocks/>
          </p:cNvCxnSpPr>
          <p:nvPr/>
        </p:nvCxnSpPr>
        <p:spPr>
          <a:xfrm>
            <a:off x="943054" y="3997029"/>
            <a:ext cx="17766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ction Button: Blank 5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5676CA4-1A48-6BC9-015C-1FA332C9DE31}"/>
              </a:ext>
            </a:extLst>
          </p:cNvPr>
          <p:cNvSpPr/>
          <p:nvPr/>
        </p:nvSpPr>
        <p:spPr>
          <a:xfrm>
            <a:off x="1008145" y="4076453"/>
            <a:ext cx="86208" cy="94446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6" name="Action Button: Blank 5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08B9189-7918-A1B1-5728-9BAE99FB5807}"/>
              </a:ext>
            </a:extLst>
          </p:cNvPr>
          <p:cNvSpPr/>
          <p:nvPr/>
        </p:nvSpPr>
        <p:spPr>
          <a:xfrm>
            <a:off x="1008145" y="4235260"/>
            <a:ext cx="86208" cy="94446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Action Button: Blank 5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6512D185-7236-17BD-BBED-FFC97651A23F}"/>
              </a:ext>
            </a:extLst>
          </p:cNvPr>
          <p:cNvSpPr/>
          <p:nvPr/>
        </p:nvSpPr>
        <p:spPr>
          <a:xfrm>
            <a:off x="1900017" y="4077782"/>
            <a:ext cx="86208" cy="94446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8" name="Action Button: Blank 5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FAB288A-A10D-627A-E695-EF3F5EA803C4}"/>
              </a:ext>
            </a:extLst>
          </p:cNvPr>
          <p:cNvSpPr/>
          <p:nvPr/>
        </p:nvSpPr>
        <p:spPr>
          <a:xfrm>
            <a:off x="1900017" y="4236589"/>
            <a:ext cx="86208" cy="94446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313887-DA2B-BD11-D154-E3C96682F260}"/>
              </a:ext>
            </a:extLst>
          </p:cNvPr>
          <p:cNvSpPr txBox="1"/>
          <p:nvPr/>
        </p:nvSpPr>
        <p:spPr>
          <a:xfrm>
            <a:off x="1094353" y="4212156"/>
            <a:ext cx="584605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50" b="1">
                <a:solidFill>
                  <a:schemeClr val="bg2">
                    <a:lumMod val="90000"/>
                  </a:schemeClr>
                </a:solidFill>
                <a:latin typeface="Source Sans Pro Black" panose="020B0604020202020204" pitchFamily="34" charset="0"/>
              </a:rPr>
              <a:t>Violencia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F81FDA-F72C-C830-0A40-C3D1FE556ACF}"/>
              </a:ext>
            </a:extLst>
          </p:cNvPr>
          <p:cNvSpPr txBox="1"/>
          <p:nvPr/>
        </p:nvSpPr>
        <p:spPr>
          <a:xfrm>
            <a:off x="2039326" y="4050632"/>
            <a:ext cx="1025865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50" b="1">
                <a:solidFill>
                  <a:schemeClr val="bg2">
                    <a:lumMod val="90000"/>
                  </a:schemeClr>
                </a:solidFill>
                <a:latin typeface="Source Sans Pro Black" panose="020B0604020202020204" pitchFamily="34" charset="0"/>
              </a:rPr>
              <a:t>Drogas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554456-A994-192E-5031-D112B9110AEB}"/>
              </a:ext>
            </a:extLst>
          </p:cNvPr>
          <p:cNvSpPr txBox="1"/>
          <p:nvPr/>
        </p:nvSpPr>
        <p:spPr>
          <a:xfrm>
            <a:off x="1094353" y="4060350"/>
            <a:ext cx="62323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50" b="1">
                <a:solidFill>
                  <a:schemeClr val="bg2">
                    <a:lumMod val="90000"/>
                  </a:schemeClr>
                </a:solidFill>
                <a:latin typeface="Source Sans Pro Black" panose="020B0604020202020204" pitchFamily="34" charset="0"/>
              </a:rPr>
              <a:t>Pornografía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49BF7B-8E40-F877-D471-E2741CC99268}"/>
              </a:ext>
            </a:extLst>
          </p:cNvPr>
          <p:cNvSpPr txBox="1"/>
          <p:nvPr/>
        </p:nvSpPr>
        <p:spPr>
          <a:xfrm>
            <a:off x="2058453" y="4211444"/>
            <a:ext cx="1025865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50" b="1">
                <a:solidFill>
                  <a:schemeClr val="bg2">
                    <a:lumMod val="90000"/>
                  </a:schemeClr>
                </a:solidFill>
                <a:latin typeface="Source Sans Pro Black" panose="020B0604020202020204" pitchFamily="34" charset="0"/>
              </a:rPr>
              <a:t>Redes sociales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BD3864-BC35-15B4-C805-83FB025EB049}"/>
              </a:ext>
            </a:extLst>
          </p:cNvPr>
          <p:cNvSpPr txBox="1"/>
          <p:nvPr/>
        </p:nvSpPr>
        <p:spPr>
          <a:xfrm>
            <a:off x="4173410" y="3303732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Botón Parametrizable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1AC654-9127-1E89-ADE1-68B4754588F8}"/>
              </a:ext>
            </a:extLst>
          </p:cNvPr>
          <p:cNvCxnSpPr/>
          <p:nvPr/>
        </p:nvCxnSpPr>
        <p:spPr>
          <a:xfrm flipV="1">
            <a:off x="2345267" y="3457621"/>
            <a:ext cx="1736518" cy="13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C163C47-EFD5-70A8-1214-57DEA9834F7D}"/>
              </a:ext>
            </a:extLst>
          </p:cNvPr>
          <p:cNvSpPr txBox="1"/>
          <p:nvPr/>
        </p:nvSpPr>
        <p:spPr>
          <a:xfrm>
            <a:off x="4222443" y="2032848"/>
            <a:ext cx="2790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Depende de funcionalidad de Antivirus y Bloqueo de dominios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A86D42-A8FD-56BF-FE84-464BFA081F7E}"/>
              </a:ext>
            </a:extLst>
          </p:cNvPr>
          <p:cNvCxnSpPr/>
          <p:nvPr/>
        </p:nvCxnSpPr>
        <p:spPr>
          <a:xfrm flipV="1">
            <a:off x="2394300" y="2186737"/>
            <a:ext cx="1736518" cy="13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BEC3D83-5AB2-C45F-7A23-38400753D5B7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Herramientas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A042D9-57ED-947E-1642-8407896C19CF}"/>
              </a:ext>
            </a:extLst>
          </p:cNvPr>
          <p:cNvSpPr txBox="1"/>
          <p:nvPr/>
        </p:nvSpPr>
        <p:spPr>
          <a:xfrm>
            <a:off x="7280477" y="4864944"/>
            <a:ext cx="429029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Revisar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0E51D2-ABC5-EA0B-4CE0-31485539AE05}"/>
              </a:ext>
            </a:extLst>
          </p:cNvPr>
          <p:cNvSpPr txBox="1"/>
          <p:nvPr/>
        </p:nvSpPr>
        <p:spPr>
          <a:xfrm>
            <a:off x="7280477" y="4058059"/>
            <a:ext cx="429029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propuesta de diagramación</a:t>
            </a:r>
          </a:p>
          <a:p>
            <a:endParaRPr lang="es-CO" sz="1100" b="1"/>
          </a:p>
          <a:p>
            <a:r>
              <a:rPr lang="es-CO" sz="1100" b="1"/>
              <a:t>Ubicación de textos, icono de borrado, fecha de notificación, Titulo</a:t>
            </a:r>
          </a:p>
        </p:txBody>
      </p:sp>
    </p:spTree>
    <p:extLst>
      <p:ext uri="{BB962C8B-B14F-4D97-AF65-F5344CB8AC3E}">
        <p14:creationId xmlns:p14="http://schemas.microsoft.com/office/powerpoint/2010/main" val="3384798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A251DC1-D235-8561-F404-B2B592263E4C}"/>
              </a:ext>
            </a:extLst>
          </p:cNvPr>
          <p:cNvSpPr txBox="1"/>
          <p:nvPr/>
        </p:nvSpPr>
        <p:spPr>
          <a:xfrm>
            <a:off x="952500" y="1640752"/>
            <a:ext cx="1723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8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Protección datos Personales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A1EAEB-4CBE-777E-8A02-B76FB9C9292D}"/>
              </a:ext>
            </a:extLst>
          </p:cNvPr>
          <p:cNvSpPr txBox="1"/>
          <p:nvPr/>
        </p:nvSpPr>
        <p:spPr>
          <a:xfrm>
            <a:off x="952500" y="1856196"/>
            <a:ext cx="172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700">
                <a:solidFill>
                  <a:schemeClr val="bg1">
                    <a:lumMod val="95000"/>
                  </a:schemeClr>
                </a:solidFill>
                <a:latin typeface="+mj-lt"/>
              </a:rPr>
              <a:t>Revisamos si alguien ha dejado fugar las credenciales de tu correo electrónico</a:t>
            </a:r>
          </a:p>
        </p:txBody>
      </p:sp>
      <p:cxnSp>
        <p:nvCxnSpPr>
          <p:cNvPr id="37" name="Straight Arrow Connector 36">
            <a:hlinkClick r:id="rId3" action="ppaction://hlinksldjump"/>
            <a:extLst>
              <a:ext uri="{FF2B5EF4-FFF2-40B4-BE49-F238E27FC236}">
                <a16:creationId xmlns:a16="http://schemas.microsoft.com/office/drawing/2014/main" id="{FF65193F-3DEA-5957-F4F0-79395A097A86}"/>
              </a:ext>
            </a:extLst>
          </p:cNvPr>
          <p:cNvCxnSpPr>
            <a:cxnSpLocks/>
          </p:cNvCxnSpPr>
          <p:nvPr/>
        </p:nvCxnSpPr>
        <p:spPr>
          <a:xfrm flipH="1">
            <a:off x="838200" y="1732660"/>
            <a:ext cx="196850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62FF96-31AE-A244-9045-843FF344ACB8}"/>
              </a:ext>
            </a:extLst>
          </p:cNvPr>
          <p:cNvSpPr txBox="1"/>
          <p:nvPr/>
        </p:nvSpPr>
        <p:spPr>
          <a:xfrm>
            <a:off x="3389992" y="3169193"/>
            <a:ext cx="342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/>
              <a:t>Depende de implementación</a:t>
            </a:r>
          </a:p>
          <a:p>
            <a:endParaRPr lang="es-CO" sz="14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12D44C-E94E-C425-F370-936EE9317BCB}"/>
              </a:ext>
            </a:extLst>
          </p:cNvPr>
          <p:cNvCxnSpPr/>
          <p:nvPr/>
        </p:nvCxnSpPr>
        <p:spPr>
          <a:xfrm>
            <a:off x="1894455" y="3214619"/>
            <a:ext cx="1373531" cy="12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5815DC-C087-B091-20D3-B3BB3282512F}"/>
              </a:ext>
            </a:extLst>
          </p:cNvPr>
          <p:cNvCxnSpPr/>
          <p:nvPr/>
        </p:nvCxnSpPr>
        <p:spPr>
          <a:xfrm>
            <a:off x="1090810" y="1740954"/>
            <a:ext cx="2751999" cy="5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E1A809-4582-3C37-1282-5ECE9BEE2E0D}"/>
              </a:ext>
            </a:extLst>
          </p:cNvPr>
          <p:cNvSpPr txBox="1"/>
          <p:nvPr/>
        </p:nvSpPr>
        <p:spPr>
          <a:xfrm>
            <a:off x="4075759" y="2335433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Iconos Parametrizables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48489-A5E7-A8AA-A7F7-5BD0AC696BF5}"/>
              </a:ext>
            </a:extLst>
          </p:cNvPr>
          <p:cNvSpPr txBox="1"/>
          <p:nvPr/>
        </p:nvSpPr>
        <p:spPr>
          <a:xfrm>
            <a:off x="7280477" y="4864944"/>
            <a:ext cx="429029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regresar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04889-8562-8E66-47EB-82B809938292}"/>
              </a:ext>
            </a:extLst>
          </p:cNvPr>
          <p:cNvSpPr txBox="1"/>
          <p:nvPr/>
        </p:nvSpPr>
        <p:spPr>
          <a:xfrm>
            <a:off x="7280477" y="4058059"/>
            <a:ext cx="429029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propuesta de diagramación</a:t>
            </a:r>
          </a:p>
          <a:p>
            <a:endParaRPr lang="es-CO" sz="1100" b="1"/>
          </a:p>
          <a:p>
            <a:r>
              <a:rPr lang="es-CO" sz="1100" b="1"/>
              <a:t>Ubicación de textos, icono de borrado, fecha de notificación, Titulo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C0B759-270C-0B23-CA20-FCF2D3E51564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Protección de Datos Personales</a:t>
            </a:r>
          </a:p>
        </p:txBody>
      </p:sp>
    </p:spTree>
    <p:extLst>
      <p:ext uri="{BB962C8B-B14F-4D97-AF65-F5344CB8AC3E}">
        <p14:creationId xmlns:p14="http://schemas.microsoft.com/office/powerpoint/2010/main" val="233682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A6754-EF1A-8847-0ACF-E31161DB4AD8}"/>
              </a:ext>
            </a:extLst>
          </p:cNvPr>
          <p:cNvSpPr txBox="1"/>
          <p:nvPr/>
        </p:nvSpPr>
        <p:spPr>
          <a:xfrm>
            <a:off x="842838" y="1647102"/>
            <a:ext cx="1870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Estado de Protección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CB625B-F5FC-E0D8-9A71-D08A0A5C72E5}"/>
              </a:ext>
            </a:extLst>
          </p:cNvPr>
          <p:cNvCxnSpPr>
            <a:cxnSpLocks/>
          </p:cNvCxnSpPr>
          <p:nvPr/>
        </p:nvCxnSpPr>
        <p:spPr>
          <a:xfrm>
            <a:off x="1631950" y="4842863"/>
            <a:ext cx="25027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02631FD4-EF52-A8F2-A285-9435F746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353" y="4651990"/>
            <a:ext cx="159783" cy="1257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EE0788F-1BAF-FF69-C352-C6706504B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012" y="4651990"/>
            <a:ext cx="126255" cy="1359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51F5E73-2790-811E-B839-2220D5148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629" y="4651990"/>
            <a:ext cx="136120" cy="1359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E2B778-440E-07FD-B8C8-77233E887591}"/>
              </a:ext>
            </a:extLst>
          </p:cNvPr>
          <p:cNvCxnSpPr>
            <a:cxnSpLocks/>
          </p:cNvCxnSpPr>
          <p:nvPr/>
        </p:nvCxnSpPr>
        <p:spPr>
          <a:xfrm>
            <a:off x="937113" y="1831721"/>
            <a:ext cx="17766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C180AF7-1135-8675-B6D5-C26B2EC0505B}"/>
              </a:ext>
            </a:extLst>
          </p:cNvPr>
          <p:cNvSpPr txBox="1"/>
          <p:nvPr/>
        </p:nvSpPr>
        <p:spPr>
          <a:xfrm>
            <a:off x="1969131" y="1879770"/>
            <a:ext cx="792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Dispositivo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F19A27-1ED6-2FD4-0DA1-2B37039228FB}"/>
              </a:ext>
            </a:extLst>
          </p:cNvPr>
          <p:cNvSpPr txBox="1"/>
          <p:nvPr/>
        </p:nvSpPr>
        <p:spPr>
          <a:xfrm>
            <a:off x="2003470" y="2448261"/>
            <a:ext cx="792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Internet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54CD47-CACF-8CE7-8E12-42ACA6A310C3}"/>
              </a:ext>
            </a:extLst>
          </p:cNvPr>
          <p:cNvSpPr txBox="1"/>
          <p:nvPr/>
        </p:nvSpPr>
        <p:spPr>
          <a:xfrm>
            <a:off x="937113" y="1955308"/>
            <a:ext cx="161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>
                <a:solidFill>
                  <a:srgbClr val="00B050"/>
                </a:solidFill>
                <a:latin typeface="+mj-lt"/>
              </a:rPr>
              <a:t>Dispositivo libre de virus</a:t>
            </a:r>
          </a:p>
          <a:p>
            <a:r>
              <a:rPr lang="es-CO" sz="700">
                <a:solidFill>
                  <a:schemeClr val="bg1">
                    <a:lumMod val="85000"/>
                  </a:schemeClr>
                </a:solidFill>
                <a:latin typeface="+mj-lt"/>
              </a:rPr>
              <a:t>Ultima Revisión: 2022.05.18</a:t>
            </a:r>
          </a:p>
          <a:p>
            <a:r>
              <a:rPr lang="es-CO" sz="700">
                <a:solidFill>
                  <a:schemeClr val="bg1">
                    <a:lumMod val="85000"/>
                  </a:schemeClr>
                </a:solidFill>
                <a:latin typeface="+mj-lt"/>
              </a:rPr>
              <a:t>Aplicaciones en el  dispositivo: 52</a:t>
            </a:r>
          </a:p>
          <a:p>
            <a:r>
              <a:rPr lang="es-CO" sz="700">
                <a:solidFill>
                  <a:schemeClr val="bg1">
                    <a:lumMod val="85000"/>
                  </a:schemeClr>
                </a:solidFill>
                <a:latin typeface="+mj-lt"/>
              </a:rPr>
              <a:t>Alertas:: 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DE5129-58A4-4D2A-09E6-4E084E7E63C2}"/>
              </a:ext>
            </a:extLst>
          </p:cNvPr>
          <p:cNvSpPr txBox="1"/>
          <p:nvPr/>
        </p:nvSpPr>
        <p:spPr>
          <a:xfrm>
            <a:off x="916406" y="2574793"/>
            <a:ext cx="18406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>
                <a:solidFill>
                  <a:srgbClr val="00B050"/>
                </a:solidFill>
                <a:latin typeface="+mj-lt"/>
              </a:rPr>
              <a:t>No has navegado en sitios peligrosos</a:t>
            </a:r>
          </a:p>
          <a:p>
            <a:r>
              <a:rPr lang="es-CO" sz="700">
                <a:solidFill>
                  <a:schemeClr val="bg2">
                    <a:lumMod val="90000"/>
                  </a:schemeClr>
                </a:solidFill>
                <a:latin typeface="+mj-lt"/>
              </a:rPr>
              <a:t>Sitios Web Seguros: 245</a:t>
            </a:r>
          </a:p>
          <a:p>
            <a:r>
              <a:rPr lang="es-CO" sz="700">
                <a:solidFill>
                  <a:schemeClr val="bg1">
                    <a:lumMod val="85000"/>
                  </a:schemeClr>
                </a:solidFill>
                <a:latin typeface="+mj-lt"/>
              </a:rPr>
              <a:t>Sitios web Maliciosos: 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6CB5C8-4731-7FA6-8982-FA834A2D0EDD}"/>
              </a:ext>
            </a:extLst>
          </p:cNvPr>
          <p:cNvSpPr txBox="1"/>
          <p:nvPr/>
        </p:nvSpPr>
        <p:spPr>
          <a:xfrm>
            <a:off x="886217" y="3031114"/>
            <a:ext cx="1870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Protección datos Personales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D670C7-8C60-8CEC-624C-888D303BB488}"/>
              </a:ext>
            </a:extLst>
          </p:cNvPr>
          <p:cNvCxnSpPr>
            <a:cxnSpLocks/>
          </p:cNvCxnSpPr>
          <p:nvPr/>
        </p:nvCxnSpPr>
        <p:spPr>
          <a:xfrm>
            <a:off x="980492" y="3239588"/>
            <a:ext cx="17766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1B5F169-5D2E-D25E-B1EC-1386E3E2E13F}"/>
              </a:ext>
            </a:extLst>
          </p:cNvPr>
          <p:cNvSpPr/>
          <p:nvPr/>
        </p:nvSpPr>
        <p:spPr>
          <a:xfrm>
            <a:off x="1201353" y="3515598"/>
            <a:ext cx="1248021" cy="159549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1">
                    <a:lumMod val="85000"/>
                  </a:schemeClr>
                </a:solidFill>
                <a:latin typeface="+mj-lt"/>
              </a:rPr>
              <a:t>Revisar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7C6857A-4B53-5A1F-F9DA-682136D87456}"/>
              </a:ext>
            </a:extLst>
          </p:cNvPr>
          <p:cNvSpPr/>
          <p:nvPr/>
        </p:nvSpPr>
        <p:spPr>
          <a:xfrm>
            <a:off x="1201353" y="3308948"/>
            <a:ext cx="1248021" cy="148673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Leo.casallas@gmail.com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893939-914B-1A7E-76B5-1455D8863A5A}"/>
              </a:ext>
            </a:extLst>
          </p:cNvPr>
          <p:cNvSpPr txBox="1"/>
          <p:nvPr/>
        </p:nvSpPr>
        <p:spPr>
          <a:xfrm>
            <a:off x="848779" y="3788555"/>
            <a:ext cx="1870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Personalizar Filtrado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580399-668F-84FC-6A98-AB5766972FEF}"/>
              </a:ext>
            </a:extLst>
          </p:cNvPr>
          <p:cNvCxnSpPr>
            <a:cxnSpLocks/>
          </p:cNvCxnSpPr>
          <p:nvPr/>
        </p:nvCxnSpPr>
        <p:spPr>
          <a:xfrm>
            <a:off x="943054" y="3997029"/>
            <a:ext cx="17766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ction Button: Blank 5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5676CA4-1A48-6BC9-015C-1FA332C9DE31}"/>
              </a:ext>
            </a:extLst>
          </p:cNvPr>
          <p:cNvSpPr/>
          <p:nvPr/>
        </p:nvSpPr>
        <p:spPr>
          <a:xfrm>
            <a:off x="1008145" y="4076453"/>
            <a:ext cx="86208" cy="94446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6" name="Action Button: Blank 5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08B9189-7918-A1B1-5728-9BAE99FB5807}"/>
              </a:ext>
            </a:extLst>
          </p:cNvPr>
          <p:cNvSpPr/>
          <p:nvPr/>
        </p:nvSpPr>
        <p:spPr>
          <a:xfrm>
            <a:off x="1008145" y="4235260"/>
            <a:ext cx="86208" cy="94446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Action Button: Blank 5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6512D185-7236-17BD-BBED-FFC97651A23F}"/>
              </a:ext>
            </a:extLst>
          </p:cNvPr>
          <p:cNvSpPr/>
          <p:nvPr/>
        </p:nvSpPr>
        <p:spPr>
          <a:xfrm>
            <a:off x="1900017" y="4077782"/>
            <a:ext cx="86208" cy="94446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8" name="Action Button: Blank 5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FAB288A-A10D-627A-E695-EF3F5EA803C4}"/>
              </a:ext>
            </a:extLst>
          </p:cNvPr>
          <p:cNvSpPr/>
          <p:nvPr/>
        </p:nvSpPr>
        <p:spPr>
          <a:xfrm>
            <a:off x="1900017" y="4236589"/>
            <a:ext cx="86208" cy="94446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313887-DA2B-BD11-D154-E3C96682F260}"/>
              </a:ext>
            </a:extLst>
          </p:cNvPr>
          <p:cNvSpPr txBox="1"/>
          <p:nvPr/>
        </p:nvSpPr>
        <p:spPr>
          <a:xfrm>
            <a:off x="1094353" y="4212156"/>
            <a:ext cx="584605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50" b="1">
                <a:solidFill>
                  <a:schemeClr val="bg2">
                    <a:lumMod val="90000"/>
                  </a:schemeClr>
                </a:solidFill>
                <a:latin typeface="Source Sans Pro Black" panose="020B0604020202020204" pitchFamily="34" charset="0"/>
              </a:rPr>
              <a:t>Violencia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F81FDA-F72C-C830-0A40-C3D1FE556ACF}"/>
              </a:ext>
            </a:extLst>
          </p:cNvPr>
          <p:cNvSpPr txBox="1"/>
          <p:nvPr/>
        </p:nvSpPr>
        <p:spPr>
          <a:xfrm>
            <a:off x="2039326" y="4050632"/>
            <a:ext cx="1025865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50" b="1">
                <a:solidFill>
                  <a:schemeClr val="bg2">
                    <a:lumMod val="90000"/>
                  </a:schemeClr>
                </a:solidFill>
                <a:latin typeface="Source Sans Pro Black" panose="020B0604020202020204" pitchFamily="34" charset="0"/>
              </a:rPr>
              <a:t>Drogas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554456-A994-192E-5031-D112B9110AEB}"/>
              </a:ext>
            </a:extLst>
          </p:cNvPr>
          <p:cNvSpPr txBox="1"/>
          <p:nvPr/>
        </p:nvSpPr>
        <p:spPr>
          <a:xfrm>
            <a:off x="1094353" y="4060350"/>
            <a:ext cx="62323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50" b="1">
                <a:solidFill>
                  <a:schemeClr val="bg2">
                    <a:lumMod val="90000"/>
                  </a:schemeClr>
                </a:solidFill>
                <a:latin typeface="Source Sans Pro Black" panose="020B0604020202020204" pitchFamily="34" charset="0"/>
              </a:rPr>
              <a:t>Pornografía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49BF7B-8E40-F877-D471-E2741CC99268}"/>
              </a:ext>
            </a:extLst>
          </p:cNvPr>
          <p:cNvSpPr txBox="1"/>
          <p:nvPr/>
        </p:nvSpPr>
        <p:spPr>
          <a:xfrm>
            <a:off x="2058453" y="4211444"/>
            <a:ext cx="1025865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50" b="1">
                <a:solidFill>
                  <a:schemeClr val="bg2">
                    <a:lumMod val="90000"/>
                  </a:schemeClr>
                </a:solidFill>
                <a:latin typeface="Source Sans Pro Black" panose="020B0604020202020204" pitchFamily="34" charset="0"/>
              </a:rPr>
              <a:t>Redes sociales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1AC654-9127-1E89-ADE1-68B4754588F8}"/>
              </a:ext>
            </a:extLst>
          </p:cNvPr>
          <p:cNvCxnSpPr/>
          <p:nvPr/>
        </p:nvCxnSpPr>
        <p:spPr>
          <a:xfrm flipV="1">
            <a:off x="2345267" y="3457621"/>
            <a:ext cx="1736518" cy="13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A86D42-A8FD-56BF-FE84-464BFA081F7E}"/>
              </a:ext>
            </a:extLst>
          </p:cNvPr>
          <p:cNvCxnSpPr/>
          <p:nvPr/>
        </p:nvCxnSpPr>
        <p:spPr>
          <a:xfrm flipV="1">
            <a:off x="2394300" y="2186737"/>
            <a:ext cx="1736518" cy="13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5773C6C-ADD8-4089-D77B-5C8EDCCE91DE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Herramientas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DD0B6D-F1D5-A774-AA7B-1F177829B6A3}"/>
              </a:ext>
            </a:extLst>
          </p:cNvPr>
          <p:cNvSpPr txBox="1"/>
          <p:nvPr/>
        </p:nvSpPr>
        <p:spPr>
          <a:xfrm>
            <a:off x="4173410" y="3303732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Botón Parametrizable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9FCF9A-D8EE-CB16-92F8-D684D27A6A00}"/>
              </a:ext>
            </a:extLst>
          </p:cNvPr>
          <p:cNvSpPr txBox="1"/>
          <p:nvPr/>
        </p:nvSpPr>
        <p:spPr>
          <a:xfrm>
            <a:off x="4222443" y="2032848"/>
            <a:ext cx="2790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Depende de funcionalidad de Antivirus y Bloqueo de dominios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77B956-08AC-EF98-3AC2-4EB5EC79F4C9}"/>
              </a:ext>
            </a:extLst>
          </p:cNvPr>
          <p:cNvSpPr txBox="1"/>
          <p:nvPr/>
        </p:nvSpPr>
        <p:spPr>
          <a:xfrm>
            <a:off x="7280477" y="4864944"/>
            <a:ext cx="429029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Revisar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E7792C-AB28-919B-DDA3-29245DD2F1BF}"/>
              </a:ext>
            </a:extLst>
          </p:cNvPr>
          <p:cNvSpPr txBox="1"/>
          <p:nvPr/>
        </p:nvSpPr>
        <p:spPr>
          <a:xfrm>
            <a:off x="7280477" y="4058059"/>
            <a:ext cx="429029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propuesta de diagramación</a:t>
            </a:r>
          </a:p>
          <a:p>
            <a:endParaRPr lang="es-CO" sz="1100" b="1"/>
          </a:p>
          <a:p>
            <a:r>
              <a:rPr lang="es-CO" sz="1100" b="1"/>
              <a:t>Ubicación de textos, icono de borrado, fecha de notificación, Titulo</a:t>
            </a:r>
          </a:p>
        </p:txBody>
      </p:sp>
    </p:spTree>
    <p:extLst>
      <p:ext uri="{BB962C8B-B14F-4D97-AF65-F5344CB8AC3E}">
        <p14:creationId xmlns:p14="http://schemas.microsoft.com/office/powerpoint/2010/main" val="138343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FA6754-EF1A-8847-0ACF-E31161DB4AD8}"/>
              </a:ext>
            </a:extLst>
          </p:cNvPr>
          <p:cNvSpPr txBox="1"/>
          <p:nvPr/>
        </p:nvSpPr>
        <p:spPr>
          <a:xfrm>
            <a:off x="842838" y="1647102"/>
            <a:ext cx="1870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Estado de Protección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CB625B-F5FC-E0D8-9A71-D08A0A5C72E5}"/>
              </a:ext>
            </a:extLst>
          </p:cNvPr>
          <p:cNvCxnSpPr>
            <a:cxnSpLocks/>
          </p:cNvCxnSpPr>
          <p:nvPr/>
        </p:nvCxnSpPr>
        <p:spPr>
          <a:xfrm>
            <a:off x="1631950" y="4842863"/>
            <a:ext cx="25027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02631FD4-EF52-A8F2-A285-9435F746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353" y="4651990"/>
            <a:ext cx="159783" cy="125734"/>
          </a:xfrm>
          <a:prstGeom prst="rect">
            <a:avLst/>
          </a:prstGeom>
        </p:spPr>
      </p:pic>
      <p:pic>
        <p:nvPicPr>
          <p:cNvPr id="37" name="Picture 36">
            <a:hlinkClick r:id="rId4" action="ppaction://hlinksldjump"/>
            <a:extLst>
              <a:ext uri="{FF2B5EF4-FFF2-40B4-BE49-F238E27FC236}">
                <a16:creationId xmlns:a16="http://schemas.microsoft.com/office/drawing/2014/main" id="{BEE0788F-1BAF-FF69-C352-C6706504BC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012" y="4651990"/>
            <a:ext cx="126255" cy="1359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51F5E73-2790-811E-B839-2220D5148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0629" y="4651990"/>
            <a:ext cx="136120" cy="1359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E2B778-440E-07FD-B8C8-77233E887591}"/>
              </a:ext>
            </a:extLst>
          </p:cNvPr>
          <p:cNvCxnSpPr>
            <a:cxnSpLocks/>
          </p:cNvCxnSpPr>
          <p:nvPr/>
        </p:nvCxnSpPr>
        <p:spPr>
          <a:xfrm>
            <a:off x="937113" y="1831721"/>
            <a:ext cx="17766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C180AF7-1135-8675-B6D5-C26B2EC0505B}"/>
              </a:ext>
            </a:extLst>
          </p:cNvPr>
          <p:cNvSpPr txBox="1"/>
          <p:nvPr/>
        </p:nvSpPr>
        <p:spPr>
          <a:xfrm>
            <a:off x="1969131" y="1879770"/>
            <a:ext cx="792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Dispositivo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F19A27-1ED6-2FD4-0DA1-2B37039228FB}"/>
              </a:ext>
            </a:extLst>
          </p:cNvPr>
          <p:cNvSpPr txBox="1"/>
          <p:nvPr/>
        </p:nvSpPr>
        <p:spPr>
          <a:xfrm>
            <a:off x="2003470" y="2448261"/>
            <a:ext cx="792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Internet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54CD47-CACF-8CE7-8E12-42ACA6A310C3}"/>
              </a:ext>
            </a:extLst>
          </p:cNvPr>
          <p:cNvSpPr txBox="1"/>
          <p:nvPr/>
        </p:nvSpPr>
        <p:spPr>
          <a:xfrm>
            <a:off x="937113" y="1955308"/>
            <a:ext cx="161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>
                <a:solidFill>
                  <a:srgbClr val="00B050"/>
                </a:solidFill>
                <a:latin typeface="+mj-lt"/>
              </a:rPr>
              <a:t>Dispositivo libre de virus</a:t>
            </a:r>
          </a:p>
          <a:p>
            <a:r>
              <a:rPr lang="es-CO" sz="700">
                <a:solidFill>
                  <a:schemeClr val="bg1">
                    <a:lumMod val="85000"/>
                  </a:schemeClr>
                </a:solidFill>
                <a:latin typeface="+mj-lt"/>
              </a:rPr>
              <a:t>Ultima Revisión: 2022.05.18</a:t>
            </a:r>
          </a:p>
          <a:p>
            <a:r>
              <a:rPr lang="es-CO" sz="700">
                <a:solidFill>
                  <a:schemeClr val="bg1">
                    <a:lumMod val="85000"/>
                  </a:schemeClr>
                </a:solidFill>
                <a:latin typeface="+mj-lt"/>
              </a:rPr>
              <a:t>Aplicaciones en el  dispositivo: 52</a:t>
            </a:r>
          </a:p>
          <a:p>
            <a:r>
              <a:rPr lang="es-CO" sz="700">
                <a:solidFill>
                  <a:schemeClr val="bg1">
                    <a:lumMod val="85000"/>
                  </a:schemeClr>
                </a:solidFill>
                <a:latin typeface="+mj-lt"/>
              </a:rPr>
              <a:t>Alertas:: 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DE5129-58A4-4D2A-09E6-4E084E7E63C2}"/>
              </a:ext>
            </a:extLst>
          </p:cNvPr>
          <p:cNvSpPr txBox="1"/>
          <p:nvPr/>
        </p:nvSpPr>
        <p:spPr>
          <a:xfrm>
            <a:off x="916406" y="2574793"/>
            <a:ext cx="18406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00">
                <a:solidFill>
                  <a:srgbClr val="00B050"/>
                </a:solidFill>
                <a:latin typeface="+mj-lt"/>
              </a:rPr>
              <a:t>No has navegado en sitios peligrosos</a:t>
            </a:r>
          </a:p>
          <a:p>
            <a:r>
              <a:rPr lang="es-CO" sz="700">
                <a:solidFill>
                  <a:schemeClr val="bg2">
                    <a:lumMod val="90000"/>
                  </a:schemeClr>
                </a:solidFill>
                <a:latin typeface="+mj-lt"/>
              </a:rPr>
              <a:t>Sitios Web Seguros: 245</a:t>
            </a:r>
          </a:p>
          <a:p>
            <a:r>
              <a:rPr lang="es-CO" sz="700">
                <a:solidFill>
                  <a:schemeClr val="bg1">
                    <a:lumMod val="85000"/>
                  </a:schemeClr>
                </a:solidFill>
                <a:latin typeface="+mj-lt"/>
              </a:rPr>
              <a:t>Sitios web Maliciosos: 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6CB5C8-4731-7FA6-8982-FA834A2D0EDD}"/>
              </a:ext>
            </a:extLst>
          </p:cNvPr>
          <p:cNvSpPr txBox="1"/>
          <p:nvPr/>
        </p:nvSpPr>
        <p:spPr>
          <a:xfrm>
            <a:off x="886217" y="3031114"/>
            <a:ext cx="1870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Protección datos Personales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4D670C7-8C60-8CEC-624C-888D303BB488}"/>
              </a:ext>
            </a:extLst>
          </p:cNvPr>
          <p:cNvCxnSpPr>
            <a:cxnSpLocks/>
          </p:cNvCxnSpPr>
          <p:nvPr/>
        </p:nvCxnSpPr>
        <p:spPr>
          <a:xfrm>
            <a:off x="980492" y="3239588"/>
            <a:ext cx="17766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1B5F169-5D2E-D25E-B1EC-1386E3E2E13F}"/>
              </a:ext>
            </a:extLst>
          </p:cNvPr>
          <p:cNvSpPr/>
          <p:nvPr/>
        </p:nvSpPr>
        <p:spPr>
          <a:xfrm>
            <a:off x="1201353" y="3515598"/>
            <a:ext cx="1248021" cy="159549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1">
                    <a:lumMod val="85000"/>
                  </a:schemeClr>
                </a:solidFill>
                <a:latin typeface="+mj-lt"/>
              </a:rPr>
              <a:t>Revisar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7C6857A-4B53-5A1F-F9DA-682136D87456}"/>
              </a:ext>
            </a:extLst>
          </p:cNvPr>
          <p:cNvSpPr/>
          <p:nvPr/>
        </p:nvSpPr>
        <p:spPr>
          <a:xfrm>
            <a:off x="1201353" y="3308948"/>
            <a:ext cx="1248021" cy="148673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Leo.casallas@gmail.com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893939-914B-1A7E-76B5-1455D8863A5A}"/>
              </a:ext>
            </a:extLst>
          </p:cNvPr>
          <p:cNvSpPr txBox="1"/>
          <p:nvPr/>
        </p:nvSpPr>
        <p:spPr>
          <a:xfrm>
            <a:off x="848779" y="3788555"/>
            <a:ext cx="1870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Personalizar Filtrado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580399-668F-84FC-6A98-AB5766972FEF}"/>
              </a:ext>
            </a:extLst>
          </p:cNvPr>
          <p:cNvCxnSpPr>
            <a:cxnSpLocks/>
          </p:cNvCxnSpPr>
          <p:nvPr/>
        </p:nvCxnSpPr>
        <p:spPr>
          <a:xfrm>
            <a:off x="943054" y="3997029"/>
            <a:ext cx="1776600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ction Button: Blank 5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5676CA4-1A48-6BC9-015C-1FA332C9DE31}"/>
              </a:ext>
            </a:extLst>
          </p:cNvPr>
          <p:cNvSpPr/>
          <p:nvPr/>
        </p:nvSpPr>
        <p:spPr>
          <a:xfrm>
            <a:off x="1008145" y="4076453"/>
            <a:ext cx="86208" cy="94446"/>
          </a:xfrm>
          <a:prstGeom prst="actionButtonBlank">
            <a:avLst/>
          </a:prstGeom>
          <a:solidFill>
            <a:schemeClr val="accent2"/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6" name="Action Button: Blank 5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08B9189-7918-A1B1-5728-9BAE99FB5807}"/>
              </a:ext>
            </a:extLst>
          </p:cNvPr>
          <p:cNvSpPr/>
          <p:nvPr/>
        </p:nvSpPr>
        <p:spPr>
          <a:xfrm>
            <a:off x="1008145" y="4235260"/>
            <a:ext cx="86208" cy="94446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Action Button: Blank 5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6512D185-7236-17BD-BBED-FFC97651A23F}"/>
              </a:ext>
            </a:extLst>
          </p:cNvPr>
          <p:cNvSpPr/>
          <p:nvPr/>
        </p:nvSpPr>
        <p:spPr>
          <a:xfrm>
            <a:off x="1900017" y="4077782"/>
            <a:ext cx="86208" cy="94446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8" name="Action Button: Blank 5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FAB288A-A10D-627A-E695-EF3F5EA803C4}"/>
              </a:ext>
            </a:extLst>
          </p:cNvPr>
          <p:cNvSpPr/>
          <p:nvPr/>
        </p:nvSpPr>
        <p:spPr>
          <a:xfrm>
            <a:off x="1900017" y="4236589"/>
            <a:ext cx="86208" cy="94446"/>
          </a:xfrm>
          <a:prstGeom prst="actionButtonBlan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313887-DA2B-BD11-D154-E3C96682F260}"/>
              </a:ext>
            </a:extLst>
          </p:cNvPr>
          <p:cNvSpPr txBox="1"/>
          <p:nvPr/>
        </p:nvSpPr>
        <p:spPr>
          <a:xfrm>
            <a:off x="1094353" y="4212156"/>
            <a:ext cx="584605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50" b="1">
                <a:solidFill>
                  <a:schemeClr val="bg2">
                    <a:lumMod val="90000"/>
                  </a:schemeClr>
                </a:solidFill>
                <a:latin typeface="Source Sans Pro Black" panose="020B0604020202020204" pitchFamily="34" charset="0"/>
              </a:rPr>
              <a:t>Violencia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F81FDA-F72C-C830-0A40-C3D1FE556ACF}"/>
              </a:ext>
            </a:extLst>
          </p:cNvPr>
          <p:cNvSpPr txBox="1"/>
          <p:nvPr/>
        </p:nvSpPr>
        <p:spPr>
          <a:xfrm>
            <a:off x="2039326" y="4050632"/>
            <a:ext cx="1025865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50" b="1">
                <a:solidFill>
                  <a:schemeClr val="bg2">
                    <a:lumMod val="90000"/>
                  </a:schemeClr>
                </a:solidFill>
                <a:latin typeface="Source Sans Pro Black" panose="020B0604020202020204" pitchFamily="34" charset="0"/>
              </a:rPr>
              <a:t>Drogas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554456-A994-192E-5031-D112B9110AEB}"/>
              </a:ext>
            </a:extLst>
          </p:cNvPr>
          <p:cNvSpPr txBox="1"/>
          <p:nvPr/>
        </p:nvSpPr>
        <p:spPr>
          <a:xfrm>
            <a:off x="1094353" y="4060350"/>
            <a:ext cx="62323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50" b="1">
                <a:solidFill>
                  <a:schemeClr val="bg2">
                    <a:lumMod val="90000"/>
                  </a:schemeClr>
                </a:solidFill>
                <a:latin typeface="Source Sans Pro Black" panose="020B0604020202020204" pitchFamily="34" charset="0"/>
              </a:rPr>
              <a:t>Pornografía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49BF7B-8E40-F877-D471-E2741CC99268}"/>
              </a:ext>
            </a:extLst>
          </p:cNvPr>
          <p:cNvSpPr txBox="1"/>
          <p:nvPr/>
        </p:nvSpPr>
        <p:spPr>
          <a:xfrm>
            <a:off x="2058453" y="4211444"/>
            <a:ext cx="1025865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50" b="1">
                <a:solidFill>
                  <a:schemeClr val="bg2">
                    <a:lumMod val="90000"/>
                  </a:schemeClr>
                </a:solidFill>
                <a:latin typeface="Source Sans Pro Black" panose="020B0604020202020204" pitchFamily="34" charset="0"/>
              </a:rPr>
              <a:t>Redes sociales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BD3864-BC35-15B4-C805-83FB025EB049}"/>
              </a:ext>
            </a:extLst>
          </p:cNvPr>
          <p:cNvSpPr txBox="1"/>
          <p:nvPr/>
        </p:nvSpPr>
        <p:spPr>
          <a:xfrm>
            <a:off x="4173410" y="3303732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Botón Parametrizable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1AC654-9127-1E89-ADE1-68B4754588F8}"/>
              </a:ext>
            </a:extLst>
          </p:cNvPr>
          <p:cNvCxnSpPr/>
          <p:nvPr/>
        </p:nvCxnSpPr>
        <p:spPr>
          <a:xfrm flipV="1">
            <a:off x="2345267" y="3457621"/>
            <a:ext cx="1736518" cy="13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A86D42-A8FD-56BF-FE84-464BFA081F7E}"/>
              </a:ext>
            </a:extLst>
          </p:cNvPr>
          <p:cNvCxnSpPr/>
          <p:nvPr/>
        </p:nvCxnSpPr>
        <p:spPr>
          <a:xfrm flipV="1">
            <a:off x="2394300" y="2186737"/>
            <a:ext cx="1736518" cy="13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BD05ED9-B8E0-2EAA-8EA2-E1C1C6072659}"/>
              </a:ext>
            </a:extLst>
          </p:cNvPr>
          <p:cNvSpPr txBox="1"/>
          <p:nvPr/>
        </p:nvSpPr>
        <p:spPr>
          <a:xfrm>
            <a:off x="4173410" y="3303732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Botón Parametrizable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23D72E-C1E5-9285-D400-1B78CDCFE46E}"/>
              </a:ext>
            </a:extLst>
          </p:cNvPr>
          <p:cNvSpPr txBox="1"/>
          <p:nvPr/>
        </p:nvSpPr>
        <p:spPr>
          <a:xfrm>
            <a:off x="4222443" y="2032848"/>
            <a:ext cx="2790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Depende de funcionalidad de Antivirus y Bloqueo de dominios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5C9D17-95E4-FD5E-0B4D-860F49C5E8EA}"/>
              </a:ext>
            </a:extLst>
          </p:cNvPr>
          <p:cNvSpPr txBox="1"/>
          <p:nvPr/>
        </p:nvSpPr>
        <p:spPr>
          <a:xfrm>
            <a:off x="7280477" y="4864944"/>
            <a:ext cx="429029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Revisar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B565C7-446A-0121-4224-8126D40D477D}"/>
              </a:ext>
            </a:extLst>
          </p:cNvPr>
          <p:cNvSpPr txBox="1"/>
          <p:nvPr/>
        </p:nvSpPr>
        <p:spPr>
          <a:xfrm>
            <a:off x="7280477" y="4058059"/>
            <a:ext cx="429029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propuesta de diagramación</a:t>
            </a:r>
          </a:p>
          <a:p>
            <a:endParaRPr lang="es-CO" sz="1100" b="1"/>
          </a:p>
          <a:p>
            <a:r>
              <a:rPr lang="es-CO" sz="1100" b="1"/>
              <a:t>Ubicación de textos, icono de borrado, fecha de notificación, Titulo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BDC64E-1A77-DFF9-4C96-C5825F62DF81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Herramientas</a:t>
            </a:r>
          </a:p>
        </p:txBody>
      </p:sp>
    </p:spTree>
    <p:extLst>
      <p:ext uri="{BB962C8B-B14F-4D97-AF65-F5344CB8AC3E}">
        <p14:creationId xmlns:p14="http://schemas.microsoft.com/office/powerpoint/2010/main" val="293742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6275E7-ECA4-AE81-30F2-E8D6F54C62F1}"/>
              </a:ext>
            </a:extLst>
          </p:cNvPr>
          <p:cNvSpPr txBox="1"/>
          <p:nvPr/>
        </p:nvSpPr>
        <p:spPr>
          <a:xfrm>
            <a:off x="1152938" y="1711607"/>
            <a:ext cx="1560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9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Protección de dispositivo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DEB944-5921-BADD-95AF-4C787CA7F127}"/>
              </a:ext>
            </a:extLst>
          </p:cNvPr>
          <p:cNvCxnSpPr>
            <a:cxnSpLocks/>
          </p:cNvCxnSpPr>
          <p:nvPr/>
        </p:nvCxnSpPr>
        <p:spPr>
          <a:xfrm>
            <a:off x="912976" y="1877934"/>
            <a:ext cx="28837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831F92-AC7A-90FD-FA8E-A397D5C7EE06}"/>
              </a:ext>
            </a:extLst>
          </p:cNvPr>
          <p:cNvSpPr txBox="1"/>
          <p:nvPr/>
        </p:nvSpPr>
        <p:spPr>
          <a:xfrm>
            <a:off x="843517" y="3565996"/>
            <a:ext cx="18701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Último Scan: 2022.05.15</a:t>
            </a:r>
          </a:p>
          <a:p>
            <a:pPr algn="ctr"/>
            <a:r>
              <a:rPr lang="es-CO" sz="800" b="1">
                <a:solidFill>
                  <a:srgbClr val="00B050"/>
                </a:solidFill>
                <a:latin typeface="Source Sans Pro Black" panose="020B0604020202020204" pitchFamily="34" charset="0"/>
              </a:rPr>
              <a:t>Tu dispositivo esta en buen estado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00CDEA7-74B7-43F1-7185-9B34492AAB94}"/>
              </a:ext>
            </a:extLst>
          </p:cNvPr>
          <p:cNvSpPr/>
          <p:nvPr/>
        </p:nvSpPr>
        <p:spPr>
          <a:xfrm>
            <a:off x="1343069" y="4077840"/>
            <a:ext cx="882507" cy="125564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1">
                    <a:lumMod val="85000"/>
                  </a:schemeClr>
                </a:solidFill>
                <a:latin typeface="+mj-lt"/>
              </a:rPr>
              <a:t>Ver reporte</a:t>
            </a:r>
          </a:p>
        </p:txBody>
      </p:sp>
      <p:pic>
        <p:nvPicPr>
          <p:cNvPr id="13" name="Picture 12">
            <a:hlinkClick r:id="rId3" action="ppaction://hlinksldjump"/>
            <a:extLst>
              <a:ext uri="{FF2B5EF4-FFF2-40B4-BE49-F238E27FC236}">
                <a16:creationId xmlns:a16="http://schemas.microsoft.com/office/drawing/2014/main" id="{B8EA5B30-E491-8C71-86CC-ED4F73C46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366" y="2704307"/>
            <a:ext cx="542439" cy="5400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8E3E6F-2D45-A830-6583-36914A7BA5AB}"/>
              </a:ext>
            </a:extLst>
          </p:cNvPr>
          <p:cNvSpPr txBox="1"/>
          <p:nvPr/>
        </p:nvSpPr>
        <p:spPr>
          <a:xfrm>
            <a:off x="1494615" y="3223196"/>
            <a:ext cx="6204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" b="1">
                <a:solidFill>
                  <a:schemeClr val="bg1">
                    <a:lumMod val="95000"/>
                  </a:schemeClr>
                </a:solidFill>
                <a:latin typeface="Tenorite" panose="020B0604020202020204" pitchFamily="2" charset="0"/>
              </a:rPr>
              <a:t>Examinar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CB61DF-8E27-AFC6-2967-A1388A851C60}"/>
              </a:ext>
            </a:extLst>
          </p:cNvPr>
          <p:cNvCxnSpPr>
            <a:cxnSpLocks/>
          </p:cNvCxnSpPr>
          <p:nvPr/>
        </p:nvCxnSpPr>
        <p:spPr>
          <a:xfrm>
            <a:off x="2139950" y="4842863"/>
            <a:ext cx="25027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C8CFB95-97CF-DB2A-CE5A-407275F64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353" y="4651990"/>
            <a:ext cx="159783" cy="1257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92707A-DE63-B210-756B-ADD36D1DA2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012" y="4651990"/>
            <a:ext cx="126255" cy="1359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0B2B18-F6DD-8051-42C7-9482C15883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0629" y="4651990"/>
            <a:ext cx="136120" cy="13590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C1C211-9B2F-AABF-3E98-3A5B2FD61DB1}"/>
              </a:ext>
            </a:extLst>
          </p:cNvPr>
          <p:cNvCxnSpPr>
            <a:cxnSpLocks/>
          </p:cNvCxnSpPr>
          <p:nvPr/>
        </p:nvCxnSpPr>
        <p:spPr>
          <a:xfrm>
            <a:off x="2283505" y="2960255"/>
            <a:ext cx="2646304" cy="5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C691AA-3DE4-8579-D0A5-D5B3C7BCA15E}"/>
              </a:ext>
            </a:extLst>
          </p:cNvPr>
          <p:cNvSpPr txBox="1"/>
          <p:nvPr/>
        </p:nvSpPr>
        <p:spPr>
          <a:xfrm>
            <a:off x="5143509" y="3554734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Iconos Parametrizables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CEE41D-5A71-DCB2-F721-13555EDBDAAB}"/>
              </a:ext>
            </a:extLst>
          </p:cNvPr>
          <p:cNvCxnSpPr>
            <a:cxnSpLocks/>
          </p:cNvCxnSpPr>
          <p:nvPr/>
        </p:nvCxnSpPr>
        <p:spPr>
          <a:xfrm flipV="1">
            <a:off x="2390223" y="3858384"/>
            <a:ext cx="2539586" cy="2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EF08A0-7FAD-33C0-649B-06326256E9AE}"/>
              </a:ext>
            </a:extLst>
          </p:cNvPr>
          <p:cNvSpPr txBox="1"/>
          <p:nvPr/>
        </p:nvSpPr>
        <p:spPr>
          <a:xfrm>
            <a:off x="7280477" y="5042574"/>
            <a:ext cx="4290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</a:t>
            </a:r>
            <a:r>
              <a:rPr lang="es-CO" sz="1100" err="1"/>
              <a:t>Scan</a:t>
            </a:r>
            <a:endParaRPr lang="es-CO" sz="11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Ver Reporte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1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C3B905-B747-217E-428D-CA0E6A90550C}"/>
              </a:ext>
            </a:extLst>
          </p:cNvPr>
          <p:cNvSpPr txBox="1"/>
          <p:nvPr/>
        </p:nvSpPr>
        <p:spPr>
          <a:xfrm>
            <a:off x="7280477" y="4322358"/>
            <a:ext cx="429029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propuesta de diagramación</a:t>
            </a:r>
          </a:p>
          <a:p>
            <a:endParaRPr lang="es-CO" sz="1100" b="1"/>
          </a:p>
          <a:p>
            <a:r>
              <a:rPr lang="es-CO" sz="1100" b="1"/>
              <a:t>Ubicación de textos, icono de borrado, fecha de notificación, Titulo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DE0073-30BC-6EC7-DD44-47EBD6B2BEE0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antivirus</a:t>
            </a:r>
          </a:p>
        </p:txBody>
      </p:sp>
    </p:spTree>
    <p:extLst>
      <p:ext uri="{BB962C8B-B14F-4D97-AF65-F5344CB8AC3E}">
        <p14:creationId xmlns:p14="http://schemas.microsoft.com/office/powerpoint/2010/main" val="401172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CD57E1-9D7E-6007-2535-3E611610D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66" y="2704307"/>
            <a:ext cx="542439" cy="540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4FD851-F9C7-A97C-A83F-D185F43ABEC1}"/>
              </a:ext>
            </a:extLst>
          </p:cNvPr>
          <p:cNvSpPr txBox="1"/>
          <p:nvPr/>
        </p:nvSpPr>
        <p:spPr>
          <a:xfrm>
            <a:off x="1494615" y="3223196"/>
            <a:ext cx="6204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" b="1">
                <a:solidFill>
                  <a:schemeClr val="bg1">
                    <a:lumMod val="95000"/>
                  </a:schemeClr>
                </a:solidFill>
                <a:latin typeface="Tenorite" panose="020B0604020202020204" pitchFamily="2" charset="0"/>
              </a:rPr>
              <a:t>Examinar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03650-EF9F-2FB0-23EE-1C34AD92F652}"/>
              </a:ext>
            </a:extLst>
          </p:cNvPr>
          <p:cNvSpPr txBox="1"/>
          <p:nvPr/>
        </p:nvSpPr>
        <p:spPr>
          <a:xfrm>
            <a:off x="843517" y="3565996"/>
            <a:ext cx="18701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Último Scan: 2022.05.15</a:t>
            </a:r>
          </a:p>
          <a:p>
            <a:pPr algn="ctr"/>
            <a:r>
              <a:rPr lang="es-CO" sz="800" b="1">
                <a:solidFill>
                  <a:schemeClr val="accent4"/>
                </a:solidFill>
                <a:latin typeface="Source Sans Pro Black" panose="020B0604020202020204" pitchFamily="34" charset="0"/>
              </a:rPr>
              <a:t>…Scan en progreso…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E5C39C-342F-AC3D-1C12-060EFE908ED5}"/>
              </a:ext>
            </a:extLst>
          </p:cNvPr>
          <p:cNvSpPr/>
          <p:nvPr/>
        </p:nvSpPr>
        <p:spPr>
          <a:xfrm>
            <a:off x="1343069" y="4077840"/>
            <a:ext cx="882507" cy="125564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1">
                    <a:lumMod val="85000"/>
                  </a:schemeClr>
                </a:solidFill>
                <a:latin typeface="+mj-lt"/>
              </a:rPr>
              <a:t>Ver reporte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25D26B-9186-51E4-3F45-22C563F482E6}"/>
              </a:ext>
            </a:extLst>
          </p:cNvPr>
          <p:cNvCxnSpPr>
            <a:cxnSpLocks/>
          </p:cNvCxnSpPr>
          <p:nvPr/>
        </p:nvCxnSpPr>
        <p:spPr>
          <a:xfrm>
            <a:off x="2139950" y="4842863"/>
            <a:ext cx="25027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0483261-11EC-A358-4BFF-2FDBC7C86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353" y="4651990"/>
            <a:ext cx="159783" cy="1257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FFA2F8-698B-2537-8727-41F686DD5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9012" y="4651990"/>
            <a:ext cx="126255" cy="1359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E04920-33F7-48BC-26B8-5B64A8054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0629" y="4651990"/>
            <a:ext cx="136120" cy="1359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5318B9-B607-E3BF-12FA-62E32E5A5581}"/>
              </a:ext>
            </a:extLst>
          </p:cNvPr>
          <p:cNvSpPr txBox="1"/>
          <p:nvPr/>
        </p:nvSpPr>
        <p:spPr>
          <a:xfrm>
            <a:off x="1152938" y="1711607"/>
            <a:ext cx="1560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9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Protección de dispositivo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C339AE-1F59-4F4F-FAF5-91F510513F8F}"/>
              </a:ext>
            </a:extLst>
          </p:cNvPr>
          <p:cNvCxnSpPr>
            <a:cxnSpLocks/>
          </p:cNvCxnSpPr>
          <p:nvPr/>
        </p:nvCxnSpPr>
        <p:spPr>
          <a:xfrm>
            <a:off x="912976" y="1877934"/>
            <a:ext cx="28837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671A49-58B6-CF1C-402C-E96B1E1D7F57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antivirus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202138-B240-EC22-EF35-B9E10E994FA1}"/>
              </a:ext>
            </a:extLst>
          </p:cNvPr>
          <p:cNvSpPr txBox="1"/>
          <p:nvPr/>
        </p:nvSpPr>
        <p:spPr>
          <a:xfrm>
            <a:off x="7280477" y="5042574"/>
            <a:ext cx="4290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</a:t>
            </a:r>
            <a:r>
              <a:rPr lang="es-CO" sz="1100" err="1"/>
              <a:t>Scan</a:t>
            </a:r>
            <a:endParaRPr lang="es-CO" sz="11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Ver Reporte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1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0E8CB2-5AB0-7E58-CBB5-826FB0FC17D0}"/>
              </a:ext>
            </a:extLst>
          </p:cNvPr>
          <p:cNvSpPr txBox="1"/>
          <p:nvPr/>
        </p:nvSpPr>
        <p:spPr>
          <a:xfrm>
            <a:off x="7280477" y="4322358"/>
            <a:ext cx="429029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propuesta de diagramación</a:t>
            </a:r>
          </a:p>
          <a:p>
            <a:endParaRPr lang="es-CO" sz="1100" b="1"/>
          </a:p>
          <a:p>
            <a:r>
              <a:rPr lang="es-CO" sz="1100" b="1"/>
              <a:t>Ubicación de textos, icono de borrado, fecha de notificación, Titulo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455EB8-F7C8-1347-0EF1-4AAA6EF029A0}"/>
              </a:ext>
            </a:extLst>
          </p:cNvPr>
          <p:cNvCxnSpPr>
            <a:cxnSpLocks/>
          </p:cNvCxnSpPr>
          <p:nvPr/>
        </p:nvCxnSpPr>
        <p:spPr>
          <a:xfrm>
            <a:off x="2283505" y="2960255"/>
            <a:ext cx="2646304" cy="5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0A4250-74DA-29A0-FC3B-7C6526ADDFF2}"/>
              </a:ext>
            </a:extLst>
          </p:cNvPr>
          <p:cNvSpPr txBox="1"/>
          <p:nvPr/>
        </p:nvSpPr>
        <p:spPr>
          <a:xfrm>
            <a:off x="5143509" y="3554734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Iconos Parametrizables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1C2A1C4-681F-92D8-A531-F835A87700E1}"/>
              </a:ext>
            </a:extLst>
          </p:cNvPr>
          <p:cNvCxnSpPr>
            <a:cxnSpLocks/>
          </p:cNvCxnSpPr>
          <p:nvPr/>
        </p:nvCxnSpPr>
        <p:spPr>
          <a:xfrm flipV="1">
            <a:off x="2390223" y="3858384"/>
            <a:ext cx="2539586" cy="2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41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E426AB-2B6B-1BF9-E2ED-7F13FA3E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66" y="2704307"/>
            <a:ext cx="542439" cy="5400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671470-B564-B35E-E24D-E77FDFDEC7C1}"/>
              </a:ext>
            </a:extLst>
          </p:cNvPr>
          <p:cNvSpPr txBox="1"/>
          <p:nvPr/>
        </p:nvSpPr>
        <p:spPr>
          <a:xfrm>
            <a:off x="1494615" y="3223196"/>
            <a:ext cx="6204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" b="1">
                <a:solidFill>
                  <a:schemeClr val="bg1">
                    <a:lumMod val="95000"/>
                  </a:schemeClr>
                </a:solidFill>
                <a:latin typeface="Tenorite" panose="020B0604020202020204" pitchFamily="2" charset="0"/>
              </a:rPr>
              <a:t>Examinar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06D60E-C3B4-D56B-233F-AB5ECC11AF53}"/>
              </a:ext>
            </a:extLst>
          </p:cNvPr>
          <p:cNvSpPr txBox="1"/>
          <p:nvPr/>
        </p:nvSpPr>
        <p:spPr>
          <a:xfrm>
            <a:off x="843517" y="3565996"/>
            <a:ext cx="18701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Último Scan: 2022.05.15</a:t>
            </a:r>
          </a:p>
          <a:p>
            <a:pPr algn="ctr"/>
            <a:r>
              <a:rPr lang="es-CO" sz="800" b="1">
                <a:solidFill>
                  <a:srgbClr val="FFFF00"/>
                </a:solidFill>
                <a:latin typeface="Source Sans Pro Black" panose="020B0604020202020204" pitchFamily="34" charset="0"/>
              </a:rPr>
              <a:t>Tu dispositivo está en riesgo!!</a:t>
            </a:r>
          </a:p>
        </p:txBody>
      </p:sp>
      <p:sp>
        <p:nvSpPr>
          <p:cNvPr id="20" name="Rectangle: Rounded Corners 19">
            <a:hlinkClick r:id="rId4" action="ppaction://hlinksldjump"/>
            <a:extLst>
              <a:ext uri="{FF2B5EF4-FFF2-40B4-BE49-F238E27FC236}">
                <a16:creationId xmlns:a16="http://schemas.microsoft.com/office/drawing/2014/main" id="{A22E8402-C1DE-BE93-F5E8-E268FE38AC33}"/>
              </a:ext>
            </a:extLst>
          </p:cNvPr>
          <p:cNvSpPr/>
          <p:nvPr/>
        </p:nvSpPr>
        <p:spPr>
          <a:xfrm>
            <a:off x="1343069" y="4077840"/>
            <a:ext cx="882507" cy="125564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rgbClr val="FFFF00"/>
                </a:solidFill>
                <a:latin typeface="+mj-lt"/>
              </a:rPr>
              <a:t>Ver reporte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171FB3-38DD-1B0F-EB67-6FFD6F40610E}"/>
              </a:ext>
            </a:extLst>
          </p:cNvPr>
          <p:cNvCxnSpPr>
            <a:cxnSpLocks/>
          </p:cNvCxnSpPr>
          <p:nvPr/>
        </p:nvCxnSpPr>
        <p:spPr>
          <a:xfrm>
            <a:off x="2139950" y="4842863"/>
            <a:ext cx="25027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65D6BDD-370D-1272-FD6E-2B4484A60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353" y="4651990"/>
            <a:ext cx="159783" cy="1257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0B96DB-1112-DCC0-093A-E029BC679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012" y="4651990"/>
            <a:ext cx="126255" cy="1359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9B13F5-3EF1-B246-ADDC-CF94568A2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0629" y="4651990"/>
            <a:ext cx="136120" cy="1359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32401C-2903-5782-4FA6-1585F66BF495}"/>
              </a:ext>
            </a:extLst>
          </p:cNvPr>
          <p:cNvSpPr txBox="1"/>
          <p:nvPr/>
        </p:nvSpPr>
        <p:spPr>
          <a:xfrm>
            <a:off x="1152938" y="1711607"/>
            <a:ext cx="1560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9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Protección de dispositivo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517000-7F6B-1F37-1C80-141199AAE5EF}"/>
              </a:ext>
            </a:extLst>
          </p:cNvPr>
          <p:cNvCxnSpPr>
            <a:cxnSpLocks/>
          </p:cNvCxnSpPr>
          <p:nvPr/>
        </p:nvCxnSpPr>
        <p:spPr>
          <a:xfrm>
            <a:off x="912976" y="1877934"/>
            <a:ext cx="28837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1C18FF-2B21-0669-303E-C52F92152F84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antivirus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AD1F87-0BD3-4C75-ACAB-9E434C0126D3}"/>
              </a:ext>
            </a:extLst>
          </p:cNvPr>
          <p:cNvSpPr txBox="1"/>
          <p:nvPr/>
        </p:nvSpPr>
        <p:spPr>
          <a:xfrm>
            <a:off x="7280477" y="5042574"/>
            <a:ext cx="4290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</a:t>
            </a:r>
            <a:r>
              <a:rPr lang="es-CO" sz="1100" err="1"/>
              <a:t>Scan</a:t>
            </a:r>
            <a:endParaRPr lang="es-CO" sz="11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Ver Reporte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1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E8CD64-063E-B0EE-97D0-4AC440C831D2}"/>
              </a:ext>
            </a:extLst>
          </p:cNvPr>
          <p:cNvSpPr txBox="1"/>
          <p:nvPr/>
        </p:nvSpPr>
        <p:spPr>
          <a:xfrm>
            <a:off x="7280477" y="4322358"/>
            <a:ext cx="429029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propuesta de diagramación</a:t>
            </a:r>
          </a:p>
          <a:p>
            <a:endParaRPr lang="es-CO" sz="1100" b="1"/>
          </a:p>
          <a:p>
            <a:r>
              <a:rPr lang="es-CO" sz="1100" b="1"/>
              <a:t>Ubicación de textos, icono de borrado, fecha de notificación, Titulo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F54ECB-3957-FA14-AB9F-4AD77D006551}"/>
              </a:ext>
            </a:extLst>
          </p:cNvPr>
          <p:cNvCxnSpPr>
            <a:cxnSpLocks/>
          </p:cNvCxnSpPr>
          <p:nvPr/>
        </p:nvCxnSpPr>
        <p:spPr>
          <a:xfrm>
            <a:off x="2283505" y="2960255"/>
            <a:ext cx="2646304" cy="5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2F5767E-877C-BDC8-D157-7AD1851EB92D}"/>
              </a:ext>
            </a:extLst>
          </p:cNvPr>
          <p:cNvSpPr txBox="1"/>
          <p:nvPr/>
        </p:nvSpPr>
        <p:spPr>
          <a:xfrm>
            <a:off x="5143509" y="3554734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Iconos Parametrizables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29D343-BF96-FD36-A9D6-79299A032FA9}"/>
              </a:ext>
            </a:extLst>
          </p:cNvPr>
          <p:cNvCxnSpPr>
            <a:cxnSpLocks/>
          </p:cNvCxnSpPr>
          <p:nvPr/>
        </p:nvCxnSpPr>
        <p:spPr>
          <a:xfrm flipV="1">
            <a:off x="2390223" y="3858384"/>
            <a:ext cx="2539586" cy="2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726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6275E7-ECA4-AE81-30F2-E8D6F54C62F1}"/>
              </a:ext>
            </a:extLst>
          </p:cNvPr>
          <p:cNvSpPr txBox="1"/>
          <p:nvPr/>
        </p:nvSpPr>
        <p:spPr>
          <a:xfrm>
            <a:off x="1152938" y="1628052"/>
            <a:ext cx="1560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Reporte de riesgos</a:t>
            </a:r>
          </a:p>
        </p:txBody>
      </p:sp>
      <p:cxnSp>
        <p:nvCxnSpPr>
          <p:cNvPr id="14" name="Straight Arrow Connector 13">
            <a:hlinkClick r:id="rId3" action="ppaction://hlinksldjump"/>
            <a:extLst>
              <a:ext uri="{FF2B5EF4-FFF2-40B4-BE49-F238E27FC236}">
                <a16:creationId xmlns:a16="http://schemas.microsoft.com/office/drawing/2014/main" id="{2397E475-F16D-6296-F17A-C57ED3A2A938}"/>
              </a:ext>
            </a:extLst>
          </p:cNvPr>
          <p:cNvCxnSpPr>
            <a:cxnSpLocks/>
          </p:cNvCxnSpPr>
          <p:nvPr/>
        </p:nvCxnSpPr>
        <p:spPr>
          <a:xfrm flipH="1">
            <a:off x="838200" y="1732660"/>
            <a:ext cx="196850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3CEA3DC-1960-A8DD-1B1A-514184BBB1C5}"/>
              </a:ext>
            </a:extLst>
          </p:cNvPr>
          <p:cNvSpPr txBox="1"/>
          <p:nvPr/>
        </p:nvSpPr>
        <p:spPr>
          <a:xfrm>
            <a:off x="1127815" y="2597150"/>
            <a:ext cx="1289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>
                <a:solidFill>
                  <a:schemeClr val="bg1">
                    <a:lumMod val="95000"/>
                  </a:schemeClr>
                </a:solidFill>
              </a:rPr>
              <a:t>Aqui</a:t>
            </a:r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 se </a:t>
            </a:r>
            <a:r>
              <a:rPr lang="en-US" sz="1400" err="1">
                <a:solidFill>
                  <a:schemeClr val="bg1">
                    <a:lumMod val="95000"/>
                  </a:schemeClr>
                </a:solidFill>
              </a:rPr>
              <a:t>deberian</a:t>
            </a:r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err="1">
                <a:solidFill>
                  <a:schemeClr val="bg1">
                    <a:lumMod val="95000"/>
                  </a:schemeClr>
                </a:solidFill>
              </a:rPr>
              <a:t>ver</a:t>
            </a:r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err="1">
                <a:solidFill>
                  <a:schemeClr val="bg1">
                    <a:lumMod val="95000"/>
                  </a:schemeClr>
                </a:solidFill>
              </a:rPr>
              <a:t>los</a:t>
            </a:r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 virus </a:t>
            </a:r>
            <a:r>
              <a:rPr lang="en-US" sz="1400" err="1">
                <a:solidFill>
                  <a:schemeClr val="bg1">
                    <a:lumMod val="95000"/>
                  </a:schemeClr>
                </a:solidFill>
              </a:rPr>
              <a:t>encontrados</a:t>
            </a:r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n-US" sz="1400" err="1">
                <a:solidFill>
                  <a:schemeClr val="bg1">
                    <a:lumMod val="95000"/>
                  </a:schemeClr>
                </a:solidFill>
              </a:rPr>
              <a:t>dar</a:t>
            </a:r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 la </a:t>
            </a:r>
            <a:r>
              <a:rPr lang="en-US" sz="1400" err="1">
                <a:solidFill>
                  <a:schemeClr val="bg1">
                    <a:lumMod val="95000"/>
                  </a:schemeClr>
                </a:solidFill>
              </a:rPr>
              <a:t>opcion</a:t>
            </a:r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sz="1400" err="1">
                <a:solidFill>
                  <a:schemeClr val="bg1">
                    <a:lumMod val="95000"/>
                  </a:schemeClr>
                </a:solidFill>
              </a:rPr>
              <a:t>borrado</a:t>
            </a:r>
            <a:endParaRPr lang="es-CO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8E0CC-37F8-A099-5CF8-CD522F712FAE}"/>
              </a:ext>
            </a:extLst>
          </p:cNvPr>
          <p:cNvSpPr txBox="1"/>
          <p:nvPr/>
        </p:nvSpPr>
        <p:spPr>
          <a:xfrm>
            <a:off x="5143509" y="3554734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Depende de la implementación.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550B3D-D8AE-2D20-34E1-988BD8F7018D}"/>
              </a:ext>
            </a:extLst>
          </p:cNvPr>
          <p:cNvCxnSpPr>
            <a:cxnSpLocks/>
          </p:cNvCxnSpPr>
          <p:nvPr/>
        </p:nvCxnSpPr>
        <p:spPr>
          <a:xfrm flipV="1">
            <a:off x="2390223" y="3858384"/>
            <a:ext cx="2539586" cy="2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D5531F-3F08-C4C9-F065-7A046A4B1775}"/>
              </a:ext>
            </a:extLst>
          </p:cNvPr>
          <p:cNvSpPr txBox="1"/>
          <p:nvPr/>
        </p:nvSpPr>
        <p:spPr>
          <a:xfrm>
            <a:off x="7149343" y="5555963"/>
            <a:ext cx="429029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regresar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5DE25-8541-5AEC-848D-F02383D30A0F}"/>
              </a:ext>
            </a:extLst>
          </p:cNvPr>
          <p:cNvSpPr txBox="1"/>
          <p:nvPr/>
        </p:nvSpPr>
        <p:spPr>
          <a:xfrm>
            <a:off x="7149343" y="4846956"/>
            <a:ext cx="429029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propuesta de diagramación</a:t>
            </a:r>
          </a:p>
          <a:p>
            <a:endParaRPr lang="es-CO" sz="1100" b="1"/>
          </a:p>
          <a:p>
            <a:r>
              <a:rPr lang="es-CO" sz="1100" b="1"/>
              <a:t>Ubicación de textos. Tamaños. </a:t>
            </a:r>
            <a:r>
              <a:rPr lang="es-CO" sz="1100" b="1" err="1"/>
              <a:t>Etc</a:t>
            </a:r>
            <a:r>
              <a:rPr lang="es-CO" sz="1100" b="1"/>
              <a:t>--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CDEA8-5052-FB8B-EE75-54301C08C666}"/>
              </a:ext>
            </a:extLst>
          </p:cNvPr>
          <p:cNvSpPr txBox="1"/>
          <p:nvPr/>
        </p:nvSpPr>
        <p:spPr>
          <a:xfrm>
            <a:off x="4815619" y="2845727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Iconos Parametrizables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D61988-4AC8-F428-1D4F-DC42FFC1360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152938" y="1902530"/>
            <a:ext cx="3662681" cy="109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C8175B-E8EC-D5E3-FC7E-00B69CD0877C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reporte de riesgos antivirus</a:t>
            </a:r>
          </a:p>
        </p:txBody>
      </p:sp>
    </p:spTree>
    <p:extLst>
      <p:ext uri="{BB962C8B-B14F-4D97-AF65-F5344CB8AC3E}">
        <p14:creationId xmlns:p14="http://schemas.microsoft.com/office/powerpoint/2010/main" val="4020214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E426AB-2B6B-1BF9-E2ED-7F13FA3E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66" y="2704307"/>
            <a:ext cx="542439" cy="5400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671470-B564-B35E-E24D-E77FDFDEC7C1}"/>
              </a:ext>
            </a:extLst>
          </p:cNvPr>
          <p:cNvSpPr txBox="1"/>
          <p:nvPr/>
        </p:nvSpPr>
        <p:spPr>
          <a:xfrm>
            <a:off x="1494615" y="3223196"/>
            <a:ext cx="6204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" b="1">
                <a:solidFill>
                  <a:schemeClr val="bg1">
                    <a:lumMod val="95000"/>
                  </a:schemeClr>
                </a:solidFill>
                <a:latin typeface="Tenorite" panose="020B0604020202020204" pitchFamily="2" charset="0"/>
              </a:rPr>
              <a:t>Examinar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06D60E-C3B4-D56B-233F-AB5ECC11AF53}"/>
              </a:ext>
            </a:extLst>
          </p:cNvPr>
          <p:cNvSpPr txBox="1"/>
          <p:nvPr/>
        </p:nvSpPr>
        <p:spPr>
          <a:xfrm>
            <a:off x="843517" y="3565996"/>
            <a:ext cx="18701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Último Scan: 2022.05.15</a:t>
            </a:r>
          </a:p>
          <a:p>
            <a:pPr algn="ctr"/>
            <a:r>
              <a:rPr lang="es-CO" sz="800" b="1">
                <a:solidFill>
                  <a:srgbClr val="FFFF00"/>
                </a:solidFill>
                <a:latin typeface="Source Sans Pro Black" panose="020B0604020202020204" pitchFamily="34" charset="0"/>
              </a:rPr>
              <a:t>Tu dispositivo está en riesgo!!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2E8402-C1DE-BE93-F5E8-E268FE38AC33}"/>
              </a:ext>
            </a:extLst>
          </p:cNvPr>
          <p:cNvSpPr/>
          <p:nvPr/>
        </p:nvSpPr>
        <p:spPr>
          <a:xfrm>
            <a:off x="1343069" y="4077840"/>
            <a:ext cx="882507" cy="125564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rgbClr val="FFFF00"/>
                </a:solidFill>
                <a:latin typeface="+mj-lt"/>
              </a:rPr>
              <a:t>Ver reporte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2B4C6B-2E46-2EC5-6C93-1AC6FACD6439}"/>
              </a:ext>
            </a:extLst>
          </p:cNvPr>
          <p:cNvCxnSpPr>
            <a:cxnSpLocks/>
          </p:cNvCxnSpPr>
          <p:nvPr/>
        </p:nvCxnSpPr>
        <p:spPr>
          <a:xfrm>
            <a:off x="2139950" y="4842863"/>
            <a:ext cx="25027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hlinkClick r:id="rId4" action="ppaction://hlinksldjump"/>
            <a:extLst>
              <a:ext uri="{FF2B5EF4-FFF2-40B4-BE49-F238E27FC236}">
                <a16:creationId xmlns:a16="http://schemas.microsoft.com/office/drawing/2014/main" id="{E0709518-3EFC-4F82-7081-4F63FAF4D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353" y="4651990"/>
            <a:ext cx="159783" cy="1257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FBBF2A-912C-471C-DCE4-DA4B296B37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012" y="4651990"/>
            <a:ext cx="126255" cy="1359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EEC4CE-88F2-F6FD-5820-D3DB42ED8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0629" y="4651990"/>
            <a:ext cx="136120" cy="1359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EF3CAE-48C6-33BA-3B1F-594704746795}"/>
              </a:ext>
            </a:extLst>
          </p:cNvPr>
          <p:cNvSpPr txBox="1"/>
          <p:nvPr/>
        </p:nvSpPr>
        <p:spPr>
          <a:xfrm>
            <a:off x="1152938" y="1711607"/>
            <a:ext cx="1560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9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Protección de dispositivo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7159CA-82AA-1CC6-87A4-82D4CA2E02FE}"/>
              </a:ext>
            </a:extLst>
          </p:cNvPr>
          <p:cNvCxnSpPr>
            <a:cxnSpLocks/>
          </p:cNvCxnSpPr>
          <p:nvPr/>
        </p:nvCxnSpPr>
        <p:spPr>
          <a:xfrm>
            <a:off x="912976" y="1877934"/>
            <a:ext cx="28837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3CBCC3-07B2-1D0E-3D76-616BE88FB22B}"/>
              </a:ext>
            </a:extLst>
          </p:cNvPr>
          <p:cNvSpPr txBox="1"/>
          <p:nvPr/>
        </p:nvSpPr>
        <p:spPr>
          <a:xfrm>
            <a:off x="7280477" y="5042574"/>
            <a:ext cx="4290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</a:t>
            </a:r>
            <a:r>
              <a:rPr lang="es-CO" sz="1100" err="1"/>
              <a:t>Scan</a:t>
            </a:r>
            <a:endParaRPr lang="es-CO" sz="11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Ver Reporte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1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CFAE25-DDDD-C682-F818-29E9702E986C}"/>
              </a:ext>
            </a:extLst>
          </p:cNvPr>
          <p:cNvSpPr txBox="1"/>
          <p:nvPr/>
        </p:nvSpPr>
        <p:spPr>
          <a:xfrm>
            <a:off x="7280477" y="4322358"/>
            <a:ext cx="429029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propuesta de diagramación</a:t>
            </a:r>
          </a:p>
          <a:p>
            <a:endParaRPr lang="es-CO" sz="1100" b="1"/>
          </a:p>
          <a:p>
            <a:r>
              <a:rPr lang="es-CO" sz="1100" b="1"/>
              <a:t>Ubicación de textos, icono de borrado, fecha de notificación, Titulo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A4CE7E-862F-53A2-3DF5-F53F10F6AC1B}"/>
              </a:ext>
            </a:extLst>
          </p:cNvPr>
          <p:cNvCxnSpPr>
            <a:cxnSpLocks/>
          </p:cNvCxnSpPr>
          <p:nvPr/>
        </p:nvCxnSpPr>
        <p:spPr>
          <a:xfrm>
            <a:off x="2283505" y="2960255"/>
            <a:ext cx="2646304" cy="5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71A861A-0809-F9C7-D3B9-9D2ABE575487}"/>
              </a:ext>
            </a:extLst>
          </p:cNvPr>
          <p:cNvSpPr txBox="1"/>
          <p:nvPr/>
        </p:nvSpPr>
        <p:spPr>
          <a:xfrm>
            <a:off x="5143509" y="3554734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Iconos Parametrizables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57AFBB-007F-B5DF-934E-EC34297AB5E9}"/>
              </a:ext>
            </a:extLst>
          </p:cNvPr>
          <p:cNvCxnSpPr>
            <a:cxnSpLocks/>
          </p:cNvCxnSpPr>
          <p:nvPr/>
        </p:nvCxnSpPr>
        <p:spPr>
          <a:xfrm flipV="1">
            <a:off x="2390223" y="3858384"/>
            <a:ext cx="2539586" cy="2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77D257-CCDA-0F72-3B0E-A42360B4EF7C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antivirus</a:t>
            </a:r>
          </a:p>
        </p:txBody>
      </p:sp>
    </p:spTree>
    <p:extLst>
      <p:ext uri="{BB962C8B-B14F-4D97-AF65-F5344CB8AC3E}">
        <p14:creationId xmlns:p14="http://schemas.microsoft.com/office/powerpoint/2010/main" val="356113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D65B19-D90F-CC0F-F168-B1328E93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31" y="2529067"/>
            <a:ext cx="1364239" cy="14403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10611A-9B16-122C-DBBF-8447B815F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34" y="1754790"/>
            <a:ext cx="100120" cy="90108"/>
          </a:xfrm>
          <a:prstGeom prst="rect">
            <a:avLst/>
          </a:prstGeom>
        </p:spPr>
      </p:pic>
      <p:pic>
        <p:nvPicPr>
          <p:cNvPr id="23" name="Picture 22">
            <a:hlinkClick r:id="rId5" action="ppaction://hlinksldjump"/>
            <a:extLst>
              <a:ext uri="{FF2B5EF4-FFF2-40B4-BE49-F238E27FC236}">
                <a16:creationId xmlns:a16="http://schemas.microsoft.com/office/drawing/2014/main" id="{63DDCA9A-DEA3-1D43-BA84-E26AD8823A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1025" y="1756922"/>
            <a:ext cx="114436" cy="8797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F70220-FA51-5FF5-691F-A82E33998D90}"/>
              </a:ext>
            </a:extLst>
          </p:cNvPr>
          <p:cNvCxnSpPr>
            <a:cxnSpLocks/>
          </p:cNvCxnSpPr>
          <p:nvPr/>
        </p:nvCxnSpPr>
        <p:spPr>
          <a:xfrm>
            <a:off x="1149350" y="4842863"/>
            <a:ext cx="25027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89E6A2C-83F6-3E95-06AD-8DBC1F19A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353" y="4651990"/>
            <a:ext cx="159783" cy="12573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043BD52-18C6-8559-9CC8-BB5424DCDB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9012" y="4651990"/>
            <a:ext cx="126255" cy="1359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1F5DB5-4BCE-BC07-07B1-D7937CDFA7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0629" y="4651990"/>
            <a:ext cx="136120" cy="1359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FB79BD-D042-794F-B1AD-2EC7F7B136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3399" y="3781330"/>
            <a:ext cx="174408" cy="159721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0A1A530F-5DF3-2488-7158-263E11E18A1C}"/>
              </a:ext>
            </a:extLst>
          </p:cNvPr>
          <p:cNvSpPr/>
          <p:nvPr/>
        </p:nvSpPr>
        <p:spPr>
          <a:xfrm>
            <a:off x="2638499" y="1868134"/>
            <a:ext cx="97886" cy="90360"/>
          </a:xfrm>
          <a:prstGeom prst="ellipse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F11327-4186-1C05-B29D-6732CCA03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34" y="1754790"/>
            <a:ext cx="100120" cy="90108"/>
          </a:xfrm>
          <a:prstGeom prst="rect">
            <a:avLst/>
          </a:prstGeom>
        </p:spPr>
      </p:pic>
      <p:pic>
        <p:nvPicPr>
          <p:cNvPr id="18" name="Picture 17">
            <a:hlinkClick r:id="rId5" action="ppaction://hlinksldjump"/>
            <a:extLst>
              <a:ext uri="{FF2B5EF4-FFF2-40B4-BE49-F238E27FC236}">
                <a16:creationId xmlns:a16="http://schemas.microsoft.com/office/drawing/2014/main" id="{7E0D6B94-6FA9-D925-9376-D122E79C5C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1025" y="1756922"/>
            <a:ext cx="114436" cy="879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94EC848-8DAA-6B0F-F6D2-FFA2F6FCCD0A}"/>
              </a:ext>
            </a:extLst>
          </p:cNvPr>
          <p:cNvSpPr txBox="1"/>
          <p:nvPr/>
        </p:nvSpPr>
        <p:spPr>
          <a:xfrm>
            <a:off x="822509" y="2168143"/>
            <a:ext cx="1922951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/>
              <a:t>Navega tranquilo. Con nuestro seguro digital, estas protegido!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B648B6-A3D1-D514-ED94-90914F65BFE9}"/>
              </a:ext>
            </a:extLst>
          </p:cNvPr>
          <p:cNvSpPr txBox="1"/>
          <p:nvPr/>
        </p:nvSpPr>
        <p:spPr>
          <a:xfrm>
            <a:off x="1072018" y="1599789"/>
            <a:ext cx="1483068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/>
              <a:t>Seguros XX</a:t>
            </a:r>
          </a:p>
          <a:p>
            <a:r>
              <a:rPr lang="es-CO"/>
              <a:t>Protección digital para ti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510E88-8431-FDD6-0BD5-EA249114B9A2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HOME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E7AD85-E01E-F195-11CA-8BC6A488A2BD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477685" y="1881201"/>
            <a:ext cx="1676101" cy="48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BB0893-1916-0F3B-EEDD-1CF501369D3D}"/>
              </a:ext>
            </a:extLst>
          </p:cNvPr>
          <p:cNvSpPr txBox="1"/>
          <p:nvPr/>
        </p:nvSpPr>
        <p:spPr>
          <a:xfrm>
            <a:off x="4153786" y="2100020"/>
            <a:ext cx="283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logo, marca del socio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4D46D2-4F23-F713-5A5D-6301AA3D58D5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594372" y="2436440"/>
            <a:ext cx="1676101" cy="58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E723A4-345B-FC97-9187-91F3D109A2B6}"/>
              </a:ext>
            </a:extLst>
          </p:cNvPr>
          <p:cNvSpPr txBox="1"/>
          <p:nvPr/>
        </p:nvSpPr>
        <p:spPr>
          <a:xfrm>
            <a:off x="4270473" y="2655259"/>
            <a:ext cx="2838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Posicionamiento de la marca del socio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C39D57-347A-15C5-3B1E-1501D04EB441}"/>
              </a:ext>
            </a:extLst>
          </p:cNvPr>
          <p:cNvCxnSpPr>
            <a:cxnSpLocks/>
          </p:cNvCxnSpPr>
          <p:nvPr/>
        </p:nvCxnSpPr>
        <p:spPr>
          <a:xfrm>
            <a:off x="2348417" y="3390860"/>
            <a:ext cx="1676101" cy="58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39ECF1-2F91-A2EF-50DF-799C106ACA88}"/>
              </a:ext>
            </a:extLst>
          </p:cNvPr>
          <p:cNvCxnSpPr>
            <a:cxnSpLocks/>
          </p:cNvCxnSpPr>
          <p:nvPr/>
        </p:nvCxnSpPr>
        <p:spPr>
          <a:xfrm>
            <a:off x="2102462" y="3949942"/>
            <a:ext cx="1922056" cy="16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CC790E-5EB0-357D-C2ED-2224A543DAB9}"/>
              </a:ext>
            </a:extLst>
          </p:cNvPr>
          <p:cNvCxnSpPr>
            <a:cxnSpLocks/>
          </p:cNvCxnSpPr>
          <p:nvPr/>
        </p:nvCxnSpPr>
        <p:spPr>
          <a:xfrm flipV="1">
            <a:off x="2555086" y="4222799"/>
            <a:ext cx="1447762" cy="46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46027A-5BBB-D5E6-5146-5C1B3A788092}"/>
              </a:ext>
            </a:extLst>
          </p:cNvPr>
          <p:cNvCxnSpPr/>
          <p:nvPr/>
        </p:nvCxnSpPr>
        <p:spPr>
          <a:xfrm flipH="1">
            <a:off x="1361136" y="4688618"/>
            <a:ext cx="1193950" cy="2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A254D7-601C-BD86-F128-1BB8E23DF3B3}"/>
              </a:ext>
            </a:extLst>
          </p:cNvPr>
          <p:cNvSpPr txBox="1"/>
          <p:nvPr/>
        </p:nvSpPr>
        <p:spPr>
          <a:xfrm>
            <a:off x="4163022" y="3790221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Iconos Parametrizables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C1B766-8678-655C-34B6-3C945CB03D77}"/>
              </a:ext>
            </a:extLst>
          </p:cNvPr>
          <p:cNvCxnSpPr>
            <a:cxnSpLocks/>
          </p:cNvCxnSpPr>
          <p:nvPr/>
        </p:nvCxnSpPr>
        <p:spPr>
          <a:xfrm>
            <a:off x="2745460" y="1844898"/>
            <a:ext cx="1257388" cy="198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9AB388-07EA-8E52-2B77-7A66295C648C}"/>
              </a:ext>
            </a:extLst>
          </p:cNvPr>
          <p:cNvCxnSpPr/>
          <p:nvPr/>
        </p:nvCxnSpPr>
        <p:spPr>
          <a:xfrm>
            <a:off x="966354" y="1881201"/>
            <a:ext cx="2949864" cy="195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1F37C7-3E99-6646-C2DF-9B94BCD8C964}"/>
              </a:ext>
            </a:extLst>
          </p:cNvPr>
          <p:cNvSpPr txBox="1"/>
          <p:nvPr/>
        </p:nvSpPr>
        <p:spPr>
          <a:xfrm>
            <a:off x="7412183" y="4119174"/>
            <a:ext cx="4290292" cy="161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Menú hamburguesa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Icono Notificación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Interruptor (Podría ser logo del socio)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Icono de “</a:t>
            </a:r>
            <a:r>
              <a:rPr lang="es-CO" sz="1100" err="1"/>
              <a:t>Warning</a:t>
            </a:r>
            <a:r>
              <a:rPr lang="es-CO" sz="1100"/>
              <a:t>” (!Triangulo alerta en ejemplo)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Herramientas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antivirus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Fondos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4A1FAE-A4AF-4DB3-1374-C0E84EF744A0}"/>
              </a:ext>
            </a:extLst>
          </p:cNvPr>
          <p:cNvSpPr txBox="1"/>
          <p:nvPr/>
        </p:nvSpPr>
        <p:spPr>
          <a:xfrm>
            <a:off x="7412183" y="3603671"/>
            <a:ext cx="429029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</p:spTree>
    <p:extLst>
      <p:ext uri="{BB962C8B-B14F-4D97-AF65-F5344CB8AC3E}">
        <p14:creationId xmlns:p14="http://schemas.microsoft.com/office/powerpoint/2010/main" val="3438178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sp>
        <p:nvSpPr>
          <p:cNvPr id="2" name="Rectangle: Rounded Corners 1">
            <a:hlinkClick r:id="rId3" action="ppaction://hlinksldjump"/>
            <a:extLst>
              <a:ext uri="{FF2B5EF4-FFF2-40B4-BE49-F238E27FC236}">
                <a16:creationId xmlns:a16="http://schemas.microsoft.com/office/drawing/2014/main" id="{E14A9B53-7AF6-DAB0-8F1E-E5FF30EEE17B}"/>
              </a:ext>
            </a:extLst>
          </p:cNvPr>
          <p:cNvSpPr/>
          <p:nvPr/>
        </p:nvSpPr>
        <p:spPr>
          <a:xfrm>
            <a:off x="954639" y="2684775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Nombre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58E74C-1FA9-7A7B-F502-AF8EF2155E34}"/>
              </a:ext>
            </a:extLst>
          </p:cNvPr>
          <p:cNvSpPr/>
          <p:nvPr/>
        </p:nvSpPr>
        <p:spPr>
          <a:xfrm>
            <a:off x="954637" y="2888882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Apellido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A8B00C-00A9-9680-E170-80DAC9E8128B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de registro 1/2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433EB2B-EBD3-6460-32FD-E8BD208CFA53}"/>
              </a:ext>
            </a:extLst>
          </p:cNvPr>
          <p:cNvSpPr/>
          <p:nvPr/>
        </p:nvSpPr>
        <p:spPr>
          <a:xfrm>
            <a:off x="948943" y="3092370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Celular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1C1ED13-59F4-7F9E-EB20-C8E18D3D4356}"/>
              </a:ext>
            </a:extLst>
          </p:cNvPr>
          <p:cNvSpPr/>
          <p:nvPr/>
        </p:nvSpPr>
        <p:spPr>
          <a:xfrm>
            <a:off x="948942" y="3305798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Correo electrónico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5CE9DF-6F4C-6F62-4938-A5FB5C04C38D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2686851" y="1584593"/>
            <a:ext cx="2171476" cy="19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5F9AFD-9544-FD01-2BC0-CDB1EEF54DEB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693511" y="2224631"/>
            <a:ext cx="2164815" cy="16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29B210-D264-E008-BC49-25570B476F61}"/>
              </a:ext>
            </a:extLst>
          </p:cNvPr>
          <p:cNvSpPr txBox="1"/>
          <p:nvPr/>
        </p:nvSpPr>
        <p:spPr>
          <a:xfrm>
            <a:off x="4858327" y="1430704"/>
            <a:ext cx="461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Mensaje de bienvenida, parametrizable por cada socio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A7DBDF-3247-9761-70C9-2DE08F8763ED}"/>
              </a:ext>
            </a:extLst>
          </p:cNvPr>
          <p:cNvSpPr txBox="1"/>
          <p:nvPr/>
        </p:nvSpPr>
        <p:spPr>
          <a:xfrm>
            <a:off x="4858326" y="2128177"/>
            <a:ext cx="461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Mensaje con motivación, parametrizable para ingresar datos personales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3773DC-3098-BD75-1E1B-3AAB12BBEC7D}"/>
              </a:ext>
            </a:extLst>
          </p:cNvPr>
          <p:cNvSpPr txBox="1"/>
          <p:nvPr/>
        </p:nvSpPr>
        <p:spPr>
          <a:xfrm>
            <a:off x="7397324" y="5067948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Siguiente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5226F5-9869-9DF0-404D-B7244001165D}"/>
              </a:ext>
            </a:extLst>
          </p:cNvPr>
          <p:cNvSpPr txBox="1"/>
          <p:nvPr/>
        </p:nvSpPr>
        <p:spPr>
          <a:xfrm>
            <a:off x="7397324" y="4588384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A88DEE1-1C6F-7BE1-5A13-73465258864B}"/>
              </a:ext>
            </a:extLst>
          </p:cNvPr>
          <p:cNvSpPr/>
          <p:nvPr/>
        </p:nvSpPr>
        <p:spPr>
          <a:xfrm>
            <a:off x="965909" y="4120846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Licencia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718F3C-153A-4717-FA1E-067388ADAC68}"/>
              </a:ext>
            </a:extLst>
          </p:cNvPr>
          <p:cNvSpPr/>
          <p:nvPr/>
        </p:nvSpPr>
        <p:spPr>
          <a:xfrm>
            <a:off x="1180528" y="4372480"/>
            <a:ext cx="1256935" cy="210113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2">
                    <a:lumMod val="75000"/>
                  </a:schemeClr>
                </a:solidFill>
                <a:latin typeface="+mj-lt"/>
              </a:rPr>
              <a:t>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B51020-33E5-5154-0F45-5D38833D4C52}"/>
              </a:ext>
            </a:extLst>
          </p:cNvPr>
          <p:cNvSpPr txBox="1"/>
          <p:nvPr/>
        </p:nvSpPr>
        <p:spPr>
          <a:xfrm>
            <a:off x="858982" y="3673409"/>
            <a:ext cx="1827869" cy="21544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rPr>
              <a:t>Licencia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62D0E2-75BD-A924-6B44-814932572CBF}"/>
              </a:ext>
            </a:extLst>
          </p:cNvPr>
          <p:cNvSpPr txBox="1"/>
          <p:nvPr/>
        </p:nvSpPr>
        <p:spPr>
          <a:xfrm>
            <a:off x="5068631" y="3220840"/>
            <a:ext cx="4983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Campo </a:t>
            </a:r>
            <a:r>
              <a:rPr lang="es-CO" sz="1400" err="1"/>
              <a:t>dinámico</a:t>
            </a:r>
            <a:r>
              <a:rPr lang="es-CO" sz="1400"/>
              <a:t>: Mensaje de motivación para registrar licencia</a:t>
            </a:r>
          </a:p>
          <a:p>
            <a:r>
              <a:rPr lang="es-CO" sz="1400"/>
              <a:t>También se indica si licencia no existe, hay campos incompletos o que se registro todo ok!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D0CA09-FDCF-093C-5C8A-8A140DFE4251}"/>
              </a:ext>
            </a:extLst>
          </p:cNvPr>
          <p:cNvCxnSpPr>
            <a:cxnSpLocks/>
          </p:cNvCxnSpPr>
          <p:nvPr/>
        </p:nvCxnSpPr>
        <p:spPr>
          <a:xfrm flipV="1">
            <a:off x="2693511" y="3730093"/>
            <a:ext cx="2276939" cy="17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564A38-4D3D-0E16-BC55-790178656674}"/>
              </a:ext>
            </a:extLst>
          </p:cNvPr>
          <p:cNvSpPr txBox="1"/>
          <p:nvPr/>
        </p:nvSpPr>
        <p:spPr>
          <a:xfrm>
            <a:off x="858982" y="1608469"/>
            <a:ext cx="1827869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rPr>
              <a:t>Bienvenido!. Ahora estarás protegido en internet!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B6F1ED-FDD3-8D88-6B62-D347F57F0A33}"/>
              </a:ext>
            </a:extLst>
          </p:cNvPr>
          <p:cNvSpPr txBox="1"/>
          <p:nvPr/>
        </p:nvSpPr>
        <p:spPr>
          <a:xfrm>
            <a:off x="865643" y="2055354"/>
            <a:ext cx="1827868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/>
              <a:t>Regístrate. Es muy fácil. Tardarás menos de 1 minuto</a:t>
            </a:r>
          </a:p>
        </p:txBody>
      </p:sp>
    </p:spTree>
    <p:extLst>
      <p:ext uri="{BB962C8B-B14F-4D97-AF65-F5344CB8AC3E}">
        <p14:creationId xmlns:p14="http://schemas.microsoft.com/office/powerpoint/2010/main" val="330141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FB96CB-4B30-A1AA-04AA-5364EA5DAD36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101189" y="1732660"/>
            <a:ext cx="585744" cy="368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0D09E9-FAAB-EEA2-552E-CCF038579100}"/>
              </a:ext>
            </a:extLst>
          </p:cNvPr>
          <p:cNvSpPr txBox="1"/>
          <p:nvPr/>
        </p:nvSpPr>
        <p:spPr>
          <a:xfrm>
            <a:off x="889000" y="1636315"/>
            <a:ext cx="12121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7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Notificaciones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DFEEC1-E1E3-DB8A-8846-83B0139CD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78" y="2217388"/>
            <a:ext cx="81514" cy="918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BF30EFA-1B69-FF34-9A33-13C0B929EE08}"/>
              </a:ext>
            </a:extLst>
          </p:cNvPr>
          <p:cNvSpPr txBox="1"/>
          <p:nvPr/>
        </p:nvSpPr>
        <p:spPr>
          <a:xfrm>
            <a:off x="1037017" y="2107684"/>
            <a:ext cx="12743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500" b="1">
                <a:solidFill>
                  <a:schemeClr val="bg1">
                    <a:lumMod val="95000"/>
                  </a:schemeClr>
                </a:solidFill>
                <a:latin typeface="Abadi Extra Light" panose="020B0604020202020204" pitchFamily="34" charset="0"/>
              </a:rPr>
              <a:t>Riesgo encontrado!</a:t>
            </a:r>
          </a:p>
          <a:p>
            <a:r>
              <a:rPr lang="es-CO" sz="500">
                <a:solidFill>
                  <a:schemeClr val="bg1">
                    <a:lumMod val="95000"/>
                  </a:schemeClr>
                </a:solidFill>
                <a:latin typeface="Abadi Extra Light" panose="020B0604020202020204" pitchFamily="34" charset="0"/>
              </a:rPr>
              <a:t>Leonardo, encontramos software peligroso en tu dispositivo. Mira el reporte 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4D5B53-736F-A5AA-0E0F-EFF3C18331C7}"/>
              </a:ext>
            </a:extLst>
          </p:cNvPr>
          <p:cNvSpPr txBox="1"/>
          <p:nvPr/>
        </p:nvSpPr>
        <p:spPr>
          <a:xfrm>
            <a:off x="2263701" y="2108215"/>
            <a:ext cx="48916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>
                <a:solidFill>
                  <a:schemeClr val="bg1">
                    <a:lumMod val="95000"/>
                  </a:schemeClr>
                </a:solidFill>
                <a:latin typeface="Abadi Extra Light" panose="020B0604020202020204" pitchFamily="34" charset="0"/>
              </a:rPr>
              <a:t>Mayo 05</a:t>
            </a:r>
            <a:endParaRPr lang="es-CO" sz="500" b="1">
              <a:solidFill>
                <a:schemeClr val="bg1">
                  <a:lumMod val="95000"/>
                </a:schemeClr>
              </a:solidFill>
              <a:latin typeface="Abadi Extra Light" panose="020B0604020202020204" pitchFamily="34" charset="0"/>
            </a:endParaRPr>
          </a:p>
        </p:txBody>
      </p:sp>
      <p:cxnSp>
        <p:nvCxnSpPr>
          <p:cNvPr id="18" name="Straight Arrow Connector 17">
            <a:hlinkClick r:id="rId4" action="ppaction://hlinksldjump"/>
            <a:extLst>
              <a:ext uri="{FF2B5EF4-FFF2-40B4-BE49-F238E27FC236}">
                <a16:creationId xmlns:a16="http://schemas.microsoft.com/office/drawing/2014/main" id="{A154DC5D-128A-3D25-8A68-FEEA2F1B51BB}"/>
              </a:ext>
            </a:extLst>
          </p:cNvPr>
          <p:cNvCxnSpPr>
            <a:cxnSpLocks/>
          </p:cNvCxnSpPr>
          <p:nvPr/>
        </p:nvCxnSpPr>
        <p:spPr>
          <a:xfrm flipH="1">
            <a:off x="838200" y="1732660"/>
            <a:ext cx="196850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E9284E-CA14-2815-9C45-4F82D5D7F231}"/>
              </a:ext>
            </a:extLst>
          </p:cNvPr>
          <p:cNvSpPr txBox="1"/>
          <p:nvPr/>
        </p:nvSpPr>
        <p:spPr>
          <a:xfrm>
            <a:off x="7384474" y="4622934"/>
            <a:ext cx="429029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propuesta de diagramación</a:t>
            </a:r>
          </a:p>
          <a:p>
            <a:endParaRPr lang="es-CO" sz="1100" b="1"/>
          </a:p>
          <a:p>
            <a:r>
              <a:rPr lang="es-CO" sz="1100" b="1"/>
              <a:t>Ubicación de textos, icono de borrado, fecha de notificación, Titulo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BA8A8-3E82-7552-2BA9-E64953567FFC}"/>
              </a:ext>
            </a:extLst>
          </p:cNvPr>
          <p:cNvSpPr txBox="1"/>
          <p:nvPr/>
        </p:nvSpPr>
        <p:spPr>
          <a:xfrm>
            <a:off x="7384474" y="5283514"/>
            <a:ext cx="429029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 err="1"/>
              <a:t>Boton</a:t>
            </a:r>
            <a:r>
              <a:rPr lang="es-CO" sz="1100"/>
              <a:t> de regresar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borrado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B555F3-BD69-EE53-8D28-3EE4D40663F6}"/>
              </a:ext>
            </a:extLst>
          </p:cNvPr>
          <p:cNvCxnSpPr/>
          <p:nvPr/>
        </p:nvCxnSpPr>
        <p:spPr>
          <a:xfrm>
            <a:off x="979492" y="1836370"/>
            <a:ext cx="2751999" cy="5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E5DD3E-A674-DD1B-35CB-8E1342EC0139}"/>
              </a:ext>
            </a:extLst>
          </p:cNvPr>
          <p:cNvCxnSpPr/>
          <p:nvPr/>
        </p:nvCxnSpPr>
        <p:spPr>
          <a:xfrm>
            <a:off x="1037017" y="2269267"/>
            <a:ext cx="2694474" cy="32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CB9E56-9556-E23B-50E3-C651E3FD37A6}"/>
              </a:ext>
            </a:extLst>
          </p:cNvPr>
          <p:cNvSpPr txBox="1"/>
          <p:nvPr/>
        </p:nvSpPr>
        <p:spPr>
          <a:xfrm>
            <a:off x="3964441" y="2430849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Iconos Parametrizables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0016F0-44AD-459A-23BA-157079F36C30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Notificaciones</a:t>
            </a:r>
          </a:p>
        </p:txBody>
      </p:sp>
    </p:spTree>
    <p:extLst>
      <p:ext uri="{BB962C8B-B14F-4D97-AF65-F5344CB8AC3E}">
        <p14:creationId xmlns:p14="http://schemas.microsoft.com/office/powerpoint/2010/main" val="299478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D65B19-D90F-CC0F-F168-B1328E93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31" y="2529067"/>
            <a:ext cx="1364239" cy="144036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1847EC-F6D4-0FDF-4835-91C6DE7B5EED}"/>
              </a:ext>
            </a:extLst>
          </p:cNvPr>
          <p:cNvCxnSpPr>
            <a:cxnSpLocks/>
          </p:cNvCxnSpPr>
          <p:nvPr/>
        </p:nvCxnSpPr>
        <p:spPr>
          <a:xfrm>
            <a:off x="1149350" y="4842863"/>
            <a:ext cx="25027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B9C84DB-4308-08A5-0CF0-060DF8401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353" y="4651990"/>
            <a:ext cx="159783" cy="12573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0BE124B-DBF7-2F82-3A56-5652C3C45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629" y="4651990"/>
            <a:ext cx="136120" cy="1359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C1F453C-5AF9-25DD-0194-7BBCD3200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399" y="3781330"/>
            <a:ext cx="174408" cy="1597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5C82D1-A985-A12D-1FB8-FD3102499D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234" y="1754790"/>
            <a:ext cx="100120" cy="901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4E5816-B2AD-D609-0A5D-00F47CD72B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1025" y="1756922"/>
            <a:ext cx="114436" cy="87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937D2B-3A4D-0651-19F5-476FA6CF0A29}"/>
              </a:ext>
            </a:extLst>
          </p:cNvPr>
          <p:cNvSpPr txBox="1"/>
          <p:nvPr/>
        </p:nvSpPr>
        <p:spPr>
          <a:xfrm>
            <a:off x="1072018" y="1599789"/>
            <a:ext cx="1483068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/>
              <a:t>Seguros XX</a:t>
            </a:r>
          </a:p>
          <a:p>
            <a:r>
              <a:rPr lang="es-CO"/>
              <a:t>Protección digital para ti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839EF-6AF8-2F18-E0AB-86A53BDEA7E7}"/>
              </a:ext>
            </a:extLst>
          </p:cNvPr>
          <p:cNvSpPr txBox="1"/>
          <p:nvPr/>
        </p:nvSpPr>
        <p:spPr>
          <a:xfrm>
            <a:off x="822509" y="2168143"/>
            <a:ext cx="1922951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/>
              <a:t>Navega tranquilo. Con nuestro seguro digital, estas protegido!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29A493-271B-2CB3-AA48-4C9F484B99F4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HOME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1CBD34-879A-3A5D-472E-9FC9526BCD5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2477685" y="1881201"/>
            <a:ext cx="1676101" cy="48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228AF0-21B7-2A9B-D53B-01F8EEC5F5FF}"/>
              </a:ext>
            </a:extLst>
          </p:cNvPr>
          <p:cNvSpPr txBox="1"/>
          <p:nvPr/>
        </p:nvSpPr>
        <p:spPr>
          <a:xfrm>
            <a:off x="4153786" y="2100020"/>
            <a:ext cx="283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logo, marca del socio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A667D5-E9A8-36D9-1F03-67391FE6CF7B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594372" y="2436440"/>
            <a:ext cx="1676101" cy="58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5AF1971-C3ED-B986-48C8-252A0B0B0B2B}"/>
              </a:ext>
            </a:extLst>
          </p:cNvPr>
          <p:cNvSpPr txBox="1"/>
          <p:nvPr/>
        </p:nvSpPr>
        <p:spPr>
          <a:xfrm>
            <a:off x="4270473" y="2655259"/>
            <a:ext cx="2838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Posicionamiento de la marca del socio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500EAC-9219-ED67-4F43-9BF6EBAB6AF4}"/>
              </a:ext>
            </a:extLst>
          </p:cNvPr>
          <p:cNvCxnSpPr>
            <a:cxnSpLocks/>
          </p:cNvCxnSpPr>
          <p:nvPr/>
        </p:nvCxnSpPr>
        <p:spPr>
          <a:xfrm>
            <a:off x="2348417" y="3390860"/>
            <a:ext cx="1676101" cy="58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91C02A-6DAF-A22F-3C4C-B6D9BDD5AD8C}"/>
              </a:ext>
            </a:extLst>
          </p:cNvPr>
          <p:cNvCxnSpPr>
            <a:cxnSpLocks/>
          </p:cNvCxnSpPr>
          <p:nvPr/>
        </p:nvCxnSpPr>
        <p:spPr>
          <a:xfrm>
            <a:off x="2102462" y="3949942"/>
            <a:ext cx="1922056" cy="16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DEA431-751C-48AC-8970-3AD20B4DA491}"/>
              </a:ext>
            </a:extLst>
          </p:cNvPr>
          <p:cNvCxnSpPr>
            <a:cxnSpLocks/>
          </p:cNvCxnSpPr>
          <p:nvPr/>
        </p:nvCxnSpPr>
        <p:spPr>
          <a:xfrm flipV="1">
            <a:off x="2423255" y="4222799"/>
            <a:ext cx="1579593" cy="429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88771C-6ECB-F156-D0FC-EDA519DD6A42}"/>
              </a:ext>
            </a:extLst>
          </p:cNvPr>
          <p:cNvCxnSpPr>
            <a:cxnSpLocks/>
          </p:cNvCxnSpPr>
          <p:nvPr/>
        </p:nvCxnSpPr>
        <p:spPr>
          <a:xfrm flipH="1">
            <a:off x="1345193" y="4662876"/>
            <a:ext cx="1078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4AA40A0-EF00-3481-4B2D-791F9AB16081}"/>
              </a:ext>
            </a:extLst>
          </p:cNvPr>
          <p:cNvSpPr txBox="1"/>
          <p:nvPr/>
        </p:nvSpPr>
        <p:spPr>
          <a:xfrm>
            <a:off x="4163022" y="3790221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Iconos Parametrizables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3399AC-A17A-EA00-CE2B-64E149DC0FBC}"/>
              </a:ext>
            </a:extLst>
          </p:cNvPr>
          <p:cNvCxnSpPr>
            <a:cxnSpLocks/>
          </p:cNvCxnSpPr>
          <p:nvPr/>
        </p:nvCxnSpPr>
        <p:spPr>
          <a:xfrm>
            <a:off x="2745460" y="1844898"/>
            <a:ext cx="1257388" cy="198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235E8B-C275-ADA2-1AE7-FCDE628A398E}"/>
              </a:ext>
            </a:extLst>
          </p:cNvPr>
          <p:cNvCxnSpPr/>
          <p:nvPr/>
        </p:nvCxnSpPr>
        <p:spPr>
          <a:xfrm>
            <a:off x="966354" y="1881201"/>
            <a:ext cx="2949864" cy="195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FE90E0-BB71-87D6-EEFA-C6854EA4BB6E}"/>
              </a:ext>
            </a:extLst>
          </p:cNvPr>
          <p:cNvSpPr txBox="1"/>
          <p:nvPr/>
        </p:nvSpPr>
        <p:spPr>
          <a:xfrm>
            <a:off x="7412183" y="4119174"/>
            <a:ext cx="4290292" cy="161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Menú hamburguesa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Icono Notificación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Interruptor (Podría ser logo del socio)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Icono de “</a:t>
            </a:r>
            <a:r>
              <a:rPr lang="es-CO" sz="1100" err="1"/>
              <a:t>Warning</a:t>
            </a:r>
            <a:r>
              <a:rPr lang="es-CO" sz="1100"/>
              <a:t>” (!Triangulo alerta en ejemplo)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Herramientas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antivirus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Fondos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1F406C-3C4D-404D-49C8-7E3BDE7F492C}"/>
              </a:ext>
            </a:extLst>
          </p:cNvPr>
          <p:cNvSpPr txBox="1"/>
          <p:nvPr/>
        </p:nvSpPr>
        <p:spPr>
          <a:xfrm>
            <a:off x="7412183" y="3603671"/>
            <a:ext cx="429029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pic>
        <p:nvPicPr>
          <p:cNvPr id="30" name="Picture 29">
            <a:hlinkClick r:id="rId9" action="ppaction://hlinksldjump"/>
            <a:extLst>
              <a:ext uri="{FF2B5EF4-FFF2-40B4-BE49-F238E27FC236}">
                <a16:creationId xmlns:a16="http://schemas.microsoft.com/office/drawing/2014/main" id="{F55CAB64-8E03-5988-B7B6-8A8617F2A7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9012" y="4651990"/>
            <a:ext cx="126255" cy="13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4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E426AB-2B6B-1BF9-E2ED-7F13FA3E8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66" y="2704307"/>
            <a:ext cx="542439" cy="5400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671470-B564-B35E-E24D-E77FDFDEC7C1}"/>
              </a:ext>
            </a:extLst>
          </p:cNvPr>
          <p:cNvSpPr txBox="1"/>
          <p:nvPr/>
        </p:nvSpPr>
        <p:spPr>
          <a:xfrm>
            <a:off x="1494615" y="3223196"/>
            <a:ext cx="6204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" b="1">
                <a:solidFill>
                  <a:schemeClr val="bg1">
                    <a:lumMod val="95000"/>
                  </a:schemeClr>
                </a:solidFill>
                <a:latin typeface="Tenorite" panose="020B0604020202020204" pitchFamily="2" charset="0"/>
              </a:rPr>
              <a:t>Examinar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06D60E-C3B4-D56B-233F-AB5ECC11AF53}"/>
              </a:ext>
            </a:extLst>
          </p:cNvPr>
          <p:cNvSpPr txBox="1"/>
          <p:nvPr/>
        </p:nvSpPr>
        <p:spPr>
          <a:xfrm>
            <a:off x="843517" y="3565996"/>
            <a:ext cx="18701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Último Scan: 2022.05.15</a:t>
            </a:r>
          </a:p>
          <a:p>
            <a:pPr algn="ctr"/>
            <a:r>
              <a:rPr lang="es-CO" sz="800" b="1">
                <a:solidFill>
                  <a:srgbClr val="FFFF00"/>
                </a:solidFill>
                <a:latin typeface="Source Sans Pro Black" panose="020B0604020202020204" pitchFamily="34" charset="0"/>
              </a:rPr>
              <a:t>Tu dispositivo está en riesgo!!</a:t>
            </a:r>
          </a:p>
        </p:txBody>
      </p:sp>
      <p:sp>
        <p:nvSpPr>
          <p:cNvPr id="20" name="Rectangle: Rounded Corners 19">
            <a:hlinkClick r:id="rId4" action="ppaction://hlinksldjump"/>
            <a:extLst>
              <a:ext uri="{FF2B5EF4-FFF2-40B4-BE49-F238E27FC236}">
                <a16:creationId xmlns:a16="http://schemas.microsoft.com/office/drawing/2014/main" id="{A22E8402-C1DE-BE93-F5E8-E268FE38AC33}"/>
              </a:ext>
            </a:extLst>
          </p:cNvPr>
          <p:cNvSpPr/>
          <p:nvPr/>
        </p:nvSpPr>
        <p:spPr>
          <a:xfrm>
            <a:off x="1343069" y="4077840"/>
            <a:ext cx="882507" cy="125564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rgbClr val="FFFF00"/>
                </a:solidFill>
                <a:latin typeface="+mj-lt"/>
              </a:rPr>
              <a:t>Ver reporte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2B4C6B-2E46-2EC5-6C93-1AC6FACD6439}"/>
              </a:ext>
            </a:extLst>
          </p:cNvPr>
          <p:cNvCxnSpPr>
            <a:cxnSpLocks/>
          </p:cNvCxnSpPr>
          <p:nvPr/>
        </p:nvCxnSpPr>
        <p:spPr>
          <a:xfrm>
            <a:off x="2139950" y="4842863"/>
            <a:ext cx="25027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0709518-3EFC-4F82-7081-4F63FAF4D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353" y="4651990"/>
            <a:ext cx="159783" cy="1257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FBBF2A-912C-471C-DCE4-DA4B296B37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012" y="4651990"/>
            <a:ext cx="126255" cy="1359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EEC4CE-88F2-F6FD-5820-D3DB42ED8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0629" y="4651990"/>
            <a:ext cx="136120" cy="1359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234974-F2F4-B59D-179F-45428976E71E}"/>
              </a:ext>
            </a:extLst>
          </p:cNvPr>
          <p:cNvSpPr txBox="1"/>
          <p:nvPr/>
        </p:nvSpPr>
        <p:spPr>
          <a:xfrm>
            <a:off x="1152938" y="1711607"/>
            <a:ext cx="1560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9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Protección de dispositivo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72A93B-85E0-DDD7-6DEE-318D640903F9}"/>
              </a:ext>
            </a:extLst>
          </p:cNvPr>
          <p:cNvCxnSpPr>
            <a:cxnSpLocks/>
          </p:cNvCxnSpPr>
          <p:nvPr/>
        </p:nvCxnSpPr>
        <p:spPr>
          <a:xfrm>
            <a:off x="912976" y="1877934"/>
            <a:ext cx="28837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060A882-77E9-5659-6276-0EFD05E5A21E}"/>
              </a:ext>
            </a:extLst>
          </p:cNvPr>
          <p:cNvSpPr txBox="1"/>
          <p:nvPr/>
        </p:nvSpPr>
        <p:spPr>
          <a:xfrm>
            <a:off x="7280477" y="5042574"/>
            <a:ext cx="429029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</a:t>
            </a:r>
            <a:r>
              <a:rPr lang="es-CO" sz="1100" err="1"/>
              <a:t>Scan</a:t>
            </a:r>
            <a:endParaRPr lang="es-CO" sz="11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Ver Reporte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1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FCA4E4-6794-3BB8-8ED8-031A8BB6F8E8}"/>
              </a:ext>
            </a:extLst>
          </p:cNvPr>
          <p:cNvSpPr txBox="1"/>
          <p:nvPr/>
        </p:nvSpPr>
        <p:spPr>
          <a:xfrm>
            <a:off x="7280477" y="4322358"/>
            <a:ext cx="429029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propuesta de diagramación</a:t>
            </a:r>
          </a:p>
          <a:p>
            <a:endParaRPr lang="es-CO" sz="1100" b="1"/>
          </a:p>
          <a:p>
            <a:r>
              <a:rPr lang="es-CO" sz="1100" b="1"/>
              <a:t>Ubicación de textos, icono de borrado, fecha de notificación, Titulo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E30B0D-931A-0577-C661-34C1C373E3C4}"/>
              </a:ext>
            </a:extLst>
          </p:cNvPr>
          <p:cNvCxnSpPr>
            <a:cxnSpLocks/>
          </p:cNvCxnSpPr>
          <p:nvPr/>
        </p:nvCxnSpPr>
        <p:spPr>
          <a:xfrm>
            <a:off x="2283505" y="2960255"/>
            <a:ext cx="2646304" cy="5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E5D5CC-26BB-497D-D275-DA702CB4C712}"/>
              </a:ext>
            </a:extLst>
          </p:cNvPr>
          <p:cNvSpPr txBox="1"/>
          <p:nvPr/>
        </p:nvSpPr>
        <p:spPr>
          <a:xfrm>
            <a:off x="5143509" y="3554734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Iconos Parametrizables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068D18-01AA-2486-B172-6405C8F9021C}"/>
              </a:ext>
            </a:extLst>
          </p:cNvPr>
          <p:cNvCxnSpPr>
            <a:cxnSpLocks/>
          </p:cNvCxnSpPr>
          <p:nvPr/>
        </p:nvCxnSpPr>
        <p:spPr>
          <a:xfrm flipV="1">
            <a:off x="2390223" y="3858384"/>
            <a:ext cx="2539586" cy="2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773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A144C4-81D4-6AE7-EFA6-3B04DFB26E93}"/>
              </a:ext>
            </a:extLst>
          </p:cNvPr>
          <p:cNvSpPr txBox="1"/>
          <p:nvPr/>
        </p:nvSpPr>
        <p:spPr>
          <a:xfrm>
            <a:off x="1152938" y="1628052"/>
            <a:ext cx="1560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Reporte de riesgos</a:t>
            </a:r>
          </a:p>
        </p:txBody>
      </p:sp>
      <p:cxnSp>
        <p:nvCxnSpPr>
          <p:cNvPr id="8" name="Straight Arrow Connector 7">
            <a:hlinkClick r:id="rId3" action="ppaction://hlinksldjump"/>
            <a:extLst>
              <a:ext uri="{FF2B5EF4-FFF2-40B4-BE49-F238E27FC236}">
                <a16:creationId xmlns:a16="http://schemas.microsoft.com/office/drawing/2014/main" id="{76F0D238-220E-A1EE-8975-69FA22A3DB08}"/>
              </a:ext>
            </a:extLst>
          </p:cNvPr>
          <p:cNvCxnSpPr>
            <a:cxnSpLocks/>
          </p:cNvCxnSpPr>
          <p:nvPr/>
        </p:nvCxnSpPr>
        <p:spPr>
          <a:xfrm flipH="1">
            <a:off x="838200" y="1732660"/>
            <a:ext cx="196850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017A47-ED8A-D5F4-527C-A9F28267D832}"/>
              </a:ext>
            </a:extLst>
          </p:cNvPr>
          <p:cNvSpPr txBox="1"/>
          <p:nvPr/>
        </p:nvSpPr>
        <p:spPr>
          <a:xfrm>
            <a:off x="1127815" y="2597150"/>
            <a:ext cx="1289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>
                <a:solidFill>
                  <a:schemeClr val="bg1">
                    <a:lumMod val="95000"/>
                  </a:schemeClr>
                </a:solidFill>
              </a:rPr>
              <a:t>Aqui</a:t>
            </a:r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 se </a:t>
            </a:r>
            <a:r>
              <a:rPr lang="en-US" sz="1400" err="1">
                <a:solidFill>
                  <a:schemeClr val="bg1">
                    <a:lumMod val="95000"/>
                  </a:schemeClr>
                </a:solidFill>
              </a:rPr>
              <a:t>deberian</a:t>
            </a:r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err="1">
                <a:solidFill>
                  <a:schemeClr val="bg1">
                    <a:lumMod val="95000"/>
                  </a:schemeClr>
                </a:solidFill>
              </a:rPr>
              <a:t>ver</a:t>
            </a:r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err="1">
                <a:solidFill>
                  <a:schemeClr val="bg1">
                    <a:lumMod val="95000"/>
                  </a:schemeClr>
                </a:solidFill>
              </a:rPr>
              <a:t>los</a:t>
            </a:r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 virus </a:t>
            </a:r>
            <a:r>
              <a:rPr lang="en-US" sz="1400" err="1">
                <a:solidFill>
                  <a:schemeClr val="bg1">
                    <a:lumMod val="95000"/>
                  </a:schemeClr>
                </a:solidFill>
              </a:rPr>
              <a:t>encontrados</a:t>
            </a:r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n-US" sz="1400" err="1">
                <a:solidFill>
                  <a:schemeClr val="bg1">
                    <a:lumMod val="95000"/>
                  </a:schemeClr>
                </a:solidFill>
              </a:rPr>
              <a:t>dar</a:t>
            </a:r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 la </a:t>
            </a:r>
            <a:r>
              <a:rPr lang="en-US" sz="1400" err="1">
                <a:solidFill>
                  <a:schemeClr val="bg1">
                    <a:lumMod val="95000"/>
                  </a:schemeClr>
                </a:solidFill>
              </a:rPr>
              <a:t>opcion</a:t>
            </a:r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sz="1400" err="1">
                <a:solidFill>
                  <a:schemeClr val="bg1">
                    <a:lumMod val="95000"/>
                  </a:schemeClr>
                </a:solidFill>
              </a:rPr>
              <a:t>borrado</a:t>
            </a:r>
            <a:endParaRPr lang="en-US" sz="140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en-US" sz="140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Se </a:t>
            </a:r>
            <a:r>
              <a:rPr lang="en-US" sz="1400" err="1">
                <a:solidFill>
                  <a:schemeClr val="bg1">
                    <a:lumMod val="95000"/>
                  </a:schemeClr>
                </a:solidFill>
              </a:rPr>
              <a:t>borran</a:t>
            </a:r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 Virus!</a:t>
            </a:r>
            <a:endParaRPr lang="es-CO" sz="1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16E21-7078-5633-9FA2-E77513C34BA2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reporte de riesgos antivirus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A9D266-576B-B7A2-3194-8FE38E69761C}"/>
              </a:ext>
            </a:extLst>
          </p:cNvPr>
          <p:cNvSpPr txBox="1"/>
          <p:nvPr/>
        </p:nvSpPr>
        <p:spPr>
          <a:xfrm>
            <a:off x="5143509" y="3554734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Depende de la implementación.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3A867-9A87-18AE-C775-B8A17BDFA3BB}"/>
              </a:ext>
            </a:extLst>
          </p:cNvPr>
          <p:cNvSpPr txBox="1"/>
          <p:nvPr/>
        </p:nvSpPr>
        <p:spPr>
          <a:xfrm>
            <a:off x="7149343" y="5555963"/>
            <a:ext cx="429029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regresar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08A76-6CD9-8CA8-1E4A-05F80D714BDA}"/>
              </a:ext>
            </a:extLst>
          </p:cNvPr>
          <p:cNvSpPr txBox="1"/>
          <p:nvPr/>
        </p:nvSpPr>
        <p:spPr>
          <a:xfrm>
            <a:off x="7149343" y="4846956"/>
            <a:ext cx="429029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propuesta de diagramación</a:t>
            </a:r>
          </a:p>
          <a:p>
            <a:endParaRPr lang="es-CO" sz="1100" b="1"/>
          </a:p>
          <a:p>
            <a:r>
              <a:rPr lang="es-CO" sz="1100" b="1"/>
              <a:t>Ubicación de textos. Tamaños. </a:t>
            </a:r>
            <a:r>
              <a:rPr lang="es-CO" sz="1100" b="1" err="1"/>
              <a:t>Etc</a:t>
            </a:r>
            <a:r>
              <a:rPr lang="es-CO" sz="1100" b="1"/>
              <a:t>--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36ACA8-5EA9-2297-1496-2458B20D08D1}"/>
              </a:ext>
            </a:extLst>
          </p:cNvPr>
          <p:cNvSpPr txBox="1"/>
          <p:nvPr/>
        </p:nvSpPr>
        <p:spPr>
          <a:xfrm>
            <a:off x="4815619" y="2845727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Iconos Parametrizables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B2404C-1365-3AC7-12D9-EAB969202E26}"/>
              </a:ext>
            </a:extLst>
          </p:cNvPr>
          <p:cNvCxnSpPr>
            <a:cxnSpLocks/>
          </p:cNvCxnSpPr>
          <p:nvPr/>
        </p:nvCxnSpPr>
        <p:spPr>
          <a:xfrm flipV="1">
            <a:off x="2390223" y="3858384"/>
            <a:ext cx="2539586" cy="21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915935-B415-DD00-9021-0471FE70AB13}"/>
              </a:ext>
            </a:extLst>
          </p:cNvPr>
          <p:cNvCxnSpPr>
            <a:cxnSpLocks/>
          </p:cNvCxnSpPr>
          <p:nvPr/>
        </p:nvCxnSpPr>
        <p:spPr>
          <a:xfrm>
            <a:off x="1152938" y="1902530"/>
            <a:ext cx="3662681" cy="109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35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59E9B2-247E-5E12-8AB0-E4F04D6F7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31" y="2529067"/>
            <a:ext cx="1364239" cy="14403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49B029D-F177-FAEB-11EA-9D2AA0897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689" y="3798691"/>
            <a:ext cx="123921" cy="15972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9232A9-F3F1-E07B-0FF4-45DD3D10DE3B}"/>
              </a:ext>
            </a:extLst>
          </p:cNvPr>
          <p:cNvCxnSpPr>
            <a:cxnSpLocks/>
          </p:cNvCxnSpPr>
          <p:nvPr/>
        </p:nvCxnSpPr>
        <p:spPr>
          <a:xfrm>
            <a:off x="1149350" y="4842863"/>
            <a:ext cx="25027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0E09C46-8DDC-4E02-BBAA-01A7D8974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353" y="4651990"/>
            <a:ext cx="159783" cy="12573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ADDB4FF-8075-E648-C135-6F6DA8A91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012" y="4651990"/>
            <a:ext cx="126255" cy="13590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8477158-44D7-74DA-49AA-2EF76E294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0629" y="4651990"/>
            <a:ext cx="136120" cy="135904"/>
          </a:xfrm>
          <a:prstGeom prst="rect">
            <a:avLst/>
          </a:prstGeom>
        </p:spPr>
      </p:pic>
      <p:pic>
        <p:nvPicPr>
          <p:cNvPr id="12" name="Picture 11">
            <a:hlinkClick r:id="rId8" action="ppaction://hlinksldjump"/>
            <a:extLst>
              <a:ext uri="{FF2B5EF4-FFF2-40B4-BE49-F238E27FC236}">
                <a16:creationId xmlns:a16="http://schemas.microsoft.com/office/drawing/2014/main" id="{79B5EC7B-4390-2B9D-A17B-B523D66ADD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234" y="1754790"/>
            <a:ext cx="100120" cy="90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BAC89D-1439-6102-8747-B360DAE1A9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1025" y="1756922"/>
            <a:ext cx="114436" cy="879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A38A8D-8557-EFF3-B655-BCB8D884EB77}"/>
              </a:ext>
            </a:extLst>
          </p:cNvPr>
          <p:cNvSpPr txBox="1"/>
          <p:nvPr/>
        </p:nvSpPr>
        <p:spPr>
          <a:xfrm>
            <a:off x="1072018" y="1599789"/>
            <a:ext cx="1483068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/>
              <a:t>Seguros XX</a:t>
            </a:r>
          </a:p>
          <a:p>
            <a:r>
              <a:rPr lang="es-CO"/>
              <a:t>Protección digital para ti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8A609-87F7-E4CB-3DB8-958EBC31BB7E}"/>
              </a:ext>
            </a:extLst>
          </p:cNvPr>
          <p:cNvSpPr txBox="1"/>
          <p:nvPr/>
        </p:nvSpPr>
        <p:spPr>
          <a:xfrm>
            <a:off x="822509" y="2168143"/>
            <a:ext cx="1922951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/>
              <a:t>Navega tranquilo. Con nuestro seguro digital, estas protegido!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A6AEF-2AC5-C34A-20B8-CA11838D0F9D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HOME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E304E1-12FD-7747-59CB-3F05BD7C65F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477685" y="1881201"/>
            <a:ext cx="1676101" cy="48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FA8056-5D8B-A535-FFE3-AA288284CF0D}"/>
              </a:ext>
            </a:extLst>
          </p:cNvPr>
          <p:cNvSpPr txBox="1"/>
          <p:nvPr/>
        </p:nvSpPr>
        <p:spPr>
          <a:xfrm>
            <a:off x="4153786" y="2100020"/>
            <a:ext cx="283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logo, marca del socio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AB5E9D-1584-651C-AD11-3AF2F507703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594372" y="2436440"/>
            <a:ext cx="1676101" cy="58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5D74D1-CD2E-B775-527B-BDDE18AB3978}"/>
              </a:ext>
            </a:extLst>
          </p:cNvPr>
          <p:cNvSpPr txBox="1"/>
          <p:nvPr/>
        </p:nvSpPr>
        <p:spPr>
          <a:xfrm>
            <a:off x="4270473" y="2655259"/>
            <a:ext cx="2838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Posicionamiento de la marca del socio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7EE31E-AF4F-C198-F089-B2AD5D66D910}"/>
              </a:ext>
            </a:extLst>
          </p:cNvPr>
          <p:cNvCxnSpPr>
            <a:cxnSpLocks/>
          </p:cNvCxnSpPr>
          <p:nvPr/>
        </p:nvCxnSpPr>
        <p:spPr>
          <a:xfrm>
            <a:off x="2348417" y="3390860"/>
            <a:ext cx="1676101" cy="58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74C9E0-DCF9-B112-5D2C-E12405B0831D}"/>
              </a:ext>
            </a:extLst>
          </p:cNvPr>
          <p:cNvCxnSpPr>
            <a:cxnSpLocks/>
          </p:cNvCxnSpPr>
          <p:nvPr/>
        </p:nvCxnSpPr>
        <p:spPr>
          <a:xfrm>
            <a:off x="2102462" y="3949942"/>
            <a:ext cx="1922056" cy="16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2BA8C3-0AE3-900A-55BB-BB51A17F36CC}"/>
              </a:ext>
            </a:extLst>
          </p:cNvPr>
          <p:cNvCxnSpPr>
            <a:cxnSpLocks/>
          </p:cNvCxnSpPr>
          <p:nvPr/>
        </p:nvCxnSpPr>
        <p:spPr>
          <a:xfrm flipV="1">
            <a:off x="2555086" y="4222799"/>
            <a:ext cx="1447762" cy="46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FE1686-E803-A96D-6F3A-D8D8BD0BCAA5}"/>
              </a:ext>
            </a:extLst>
          </p:cNvPr>
          <p:cNvCxnSpPr/>
          <p:nvPr/>
        </p:nvCxnSpPr>
        <p:spPr>
          <a:xfrm flipH="1">
            <a:off x="1361136" y="4688618"/>
            <a:ext cx="1193950" cy="2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8BE1970-31B1-F0F9-3AFB-703DBB134E48}"/>
              </a:ext>
            </a:extLst>
          </p:cNvPr>
          <p:cNvSpPr txBox="1"/>
          <p:nvPr/>
        </p:nvSpPr>
        <p:spPr>
          <a:xfrm>
            <a:off x="4163022" y="3790221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Iconos Parametrizables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45F2DA-2A25-1B3F-EEA4-46CCFA852DED}"/>
              </a:ext>
            </a:extLst>
          </p:cNvPr>
          <p:cNvCxnSpPr>
            <a:cxnSpLocks/>
          </p:cNvCxnSpPr>
          <p:nvPr/>
        </p:nvCxnSpPr>
        <p:spPr>
          <a:xfrm>
            <a:off x="2745460" y="1844898"/>
            <a:ext cx="1257388" cy="198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56E764-288E-6783-D88B-2B9293253555}"/>
              </a:ext>
            </a:extLst>
          </p:cNvPr>
          <p:cNvCxnSpPr/>
          <p:nvPr/>
        </p:nvCxnSpPr>
        <p:spPr>
          <a:xfrm>
            <a:off x="966354" y="1881201"/>
            <a:ext cx="2949864" cy="195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3FC6052-D1F7-69A6-3E71-BBCD12C80CAD}"/>
              </a:ext>
            </a:extLst>
          </p:cNvPr>
          <p:cNvSpPr txBox="1"/>
          <p:nvPr/>
        </p:nvSpPr>
        <p:spPr>
          <a:xfrm>
            <a:off x="7412183" y="4119174"/>
            <a:ext cx="4290292" cy="161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Menú hamburguesa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Icono Notificación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Interruptor (Podría ser logo del socio)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Icono de protección (Candado ejemplo)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Herramientas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antivirus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Fondos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8AB228-5128-DB26-56B7-C9FD588D4EDF}"/>
              </a:ext>
            </a:extLst>
          </p:cNvPr>
          <p:cNvSpPr txBox="1"/>
          <p:nvPr/>
        </p:nvSpPr>
        <p:spPr>
          <a:xfrm>
            <a:off x="7412183" y="3603671"/>
            <a:ext cx="429029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</p:spTree>
    <p:extLst>
      <p:ext uri="{BB962C8B-B14F-4D97-AF65-F5344CB8AC3E}">
        <p14:creationId xmlns:p14="http://schemas.microsoft.com/office/powerpoint/2010/main" val="305499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FB07F1E8-D6AD-00AB-8E25-3D20A338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D4F30F2-B279-8AE5-3F58-191DA5757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13" y="5004385"/>
            <a:ext cx="271649" cy="2190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0AC0830-4A7D-E5BD-BBF3-241E8E30C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959" y="5004385"/>
            <a:ext cx="214648" cy="23678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49DF552-2A7C-45DC-F3BE-D9A448A4F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388" y="5004385"/>
            <a:ext cx="231419" cy="23678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C968A6A-3F30-740C-A525-7143E89588F8}"/>
              </a:ext>
            </a:extLst>
          </p:cNvPr>
          <p:cNvSpPr txBox="1"/>
          <p:nvPr/>
        </p:nvSpPr>
        <p:spPr>
          <a:xfrm>
            <a:off x="1085428" y="2410234"/>
            <a:ext cx="148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Estas Protegido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E2C767C-E4F2-3429-50B6-66FDDF542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531" y="2529067"/>
            <a:ext cx="1364239" cy="14403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FB6474B-C664-027D-A9B9-D421CDAE62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937" y="2441680"/>
            <a:ext cx="148228" cy="1844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6204-A3A0-F2E4-10A3-03AD07A83B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640" y="1534520"/>
            <a:ext cx="1773130" cy="38087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4A225D8-1AD2-C40C-EE80-3BB65A6CDC20}"/>
              </a:ext>
            </a:extLst>
          </p:cNvPr>
          <p:cNvCxnSpPr>
            <a:cxnSpLocks/>
          </p:cNvCxnSpPr>
          <p:nvPr/>
        </p:nvCxnSpPr>
        <p:spPr>
          <a:xfrm>
            <a:off x="850953" y="2204677"/>
            <a:ext cx="143851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66A3FA-D3B6-802E-3635-57ECF2D01FF0}"/>
              </a:ext>
            </a:extLst>
          </p:cNvPr>
          <p:cNvCxnSpPr>
            <a:cxnSpLocks/>
          </p:cNvCxnSpPr>
          <p:nvPr/>
        </p:nvCxnSpPr>
        <p:spPr>
          <a:xfrm>
            <a:off x="850952" y="3168571"/>
            <a:ext cx="143851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CDF18E-E2D7-BBC3-01F8-E4DF533F4EAD}"/>
              </a:ext>
            </a:extLst>
          </p:cNvPr>
          <p:cNvSpPr txBox="1"/>
          <p:nvPr/>
        </p:nvSpPr>
        <p:spPr>
          <a:xfrm>
            <a:off x="786538" y="2354627"/>
            <a:ext cx="16660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Protección Individual</a:t>
            </a:r>
            <a:endParaRPr lang="es-CO" sz="800" b="1">
              <a:solidFill>
                <a:schemeClr val="bg1">
                  <a:lumMod val="95000"/>
                </a:schemeClr>
              </a:solidFill>
              <a:latin typeface="Source Sans Pro Black" panose="020B0604020202020204" pitchFamily="34" charset="0"/>
            </a:endParaRPr>
          </a:p>
          <a:p>
            <a:r>
              <a:rPr lang="es-CO" sz="8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Licencia: 343-545-676</a:t>
            </a:r>
          </a:p>
          <a:p>
            <a:r>
              <a:rPr lang="es-CO" sz="8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Estado: Activa</a:t>
            </a:r>
          </a:p>
          <a:p>
            <a:r>
              <a:rPr lang="es-CO" sz="8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Fecha expiración: 2022.05.23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12E48CE-51CC-B009-1B78-8D497A8883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640" y="3226510"/>
            <a:ext cx="1773130" cy="209696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7849D0E-5895-AAF4-24A8-6107482CFFD6}"/>
              </a:ext>
            </a:extLst>
          </p:cNvPr>
          <p:cNvSpPr txBox="1"/>
          <p:nvPr/>
        </p:nvSpPr>
        <p:spPr>
          <a:xfrm>
            <a:off x="806399" y="3420947"/>
            <a:ext cx="148306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900" b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604020202020204" pitchFamily="34" charset="0"/>
              </a:rPr>
              <a:t>Notificaciones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175CF6-4C42-6ECD-98B4-FE62061CA4FC}"/>
              </a:ext>
            </a:extLst>
          </p:cNvPr>
          <p:cNvSpPr txBox="1"/>
          <p:nvPr/>
        </p:nvSpPr>
        <p:spPr>
          <a:xfrm>
            <a:off x="806636" y="3987076"/>
            <a:ext cx="148306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900" b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604020202020204" pitchFamily="34" charset="0"/>
              </a:rPr>
              <a:t>Ayuda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F39409-992E-6CEF-B0E3-16A466FE3C0D}"/>
              </a:ext>
            </a:extLst>
          </p:cNvPr>
          <p:cNvSpPr txBox="1"/>
          <p:nvPr/>
        </p:nvSpPr>
        <p:spPr>
          <a:xfrm>
            <a:off x="805506" y="3684906"/>
            <a:ext cx="1483068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sz="900" b="1">
                <a:solidFill>
                  <a:schemeClr val="tx1">
                    <a:lumMod val="75000"/>
                    <a:lumOff val="25000"/>
                  </a:schemeClr>
                </a:solidFill>
                <a:latin typeface="Source Sans Pro Black" panose="020B0604020202020204" pitchFamily="34" charset="0"/>
              </a:rPr>
              <a:t>Panel de Estado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FEC8DA8-EFE1-EDE3-21D2-05BE6AD1F9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233" y="1754790"/>
            <a:ext cx="119053" cy="107148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DBB7A511-4D24-BD42-F860-7337A1247C19}"/>
              </a:ext>
            </a:extLst>
          </p:cNvPr>
          <p:cNvSpPr/>
          <p:nvPr/>
        </p:nvSpPr>
        <p:spPr>
          <a:xfrm>
            <a:off x="850954" y="1635974"/>
            <a:ext cx="284486" cy="27654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</a:t>
            </a:r>
            <a:endParaRPr lang="es-CO" sz="1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F8FD0B3-1004-3485-CE20-E7670A7420C0}"/>
              </a:ext>
            </a:extLst>
          </p:cNvPr>
          <p:cNvSpPr txBox="1"/>
          <p:nvPr/>
        </p:nvSpPr>
        <p:spPr>
          <a:xfrm>
            <a:off x="1237968" y="1680532"/>
            <a:ext cx="1235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Leonardo Casallas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B57156-7A04-5D74-F418-08873218DD71}"/>
              </a:ext>
            </a:extLst>
          </p:cNvPr>
          <p:cNvSpPr txBox="1"/>
          <p:nvPr/>
        </p:nvSpPr>
        <p:spPr>
          <a:xfrm>
            <a:off x="1085428" y="1840013"/>
            <a:ext cx="12354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  <a:hlinkClick r:id="rId11" action="ppaction://hlinksldjump"/>
              </a:rPr>
              <a:t>Cerrar sesión</a:t>
            </a:r>
            <a:endParaRPr lang="es-CO" sz="600" b="1">
              <a:solidFill>
                <a:schemeClr val="bg1">
                  <a:lumMod val="95000"/>
                </a:schemeClr>
              </a:solidFill>
              <a:latin typeface="Source Sans Pro Black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D7EA7F-FA10-8B58-3D3B-70F8DC5ACD9B}"/>
              </a:ext>
            </a:extLst>
          </p:cNvPr>
          <p:cNvCxnSpPr>
            <a:cxnSpLocks/>
          </p:cNvCxnSpPr>
          <p:nvPr/>
        </p:nvCxnSpPr>
        <p:spPr>
          <a:xfrm flipH="1">
            <a:off x="876300" y="2043810"/>
            <a:ext cx="196850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1EF99C3-9E52-29A6-BEC1-D7058BD67D18}"/>
              </a:ext>
            </a:extLst>
          </p:cNvPr>
          <p:cNvSpPr txBox="1"/>
          <p:nvPr/>
        </p:nvSpPr>
        <p:spPr>
          <a:xfrm>
            <a:off x="621231" y="177209"/>
            <a:ext cx="35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Menú Hamburguesa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50DE14-BF14-6AF6-60EB-4F666C0E1E82}"/>
              </a:ext>
            </a:extLst>
          </p:cNvPr>
          <p:cNvSpPr txBox="1"/>
          <p:nvPr/>
        </p:nvSpPr>
        <p:spPr>
          <a:xfrm>
            <a:off x="4100919" y="1922265"/>
            <a:ext cx="636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Nombre del producto, de acuerdo a la </a:t>
            </a:r>
            <a:r>
              <a:rPr lang="es-CO" sz="1200" b="1"/>
              <a:t>entidad producto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DDDC71-6D33-DCA7-436A-C034233F061A}"/>
              </a:ext>
            </a:extLst>
          </p:cNvPr>
          <p:cNvCxnSpPr>
            <a:endCxn id="52" idx="1"/>
          </p:cNvCxnSpPr>
          <p:nvPr/>
        </p:nvCxnSpPr>
        <p:spPr>
          <a:xfrm flipV="1">
            <a:off x="2320879" y="2060765"/>
            <a:ext cx="1780040" cy="39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2DD1635-1134-25F8-9D4F-15FCA61BF22B}"/>
              </a:ext>
            </a:extLst>
          </p:cNvPr>
          <p:cNvSpPr txBox="1"/>
          <p:nvPr/>
        </p:nvSpPr>
        <p:spPr>
          <a:xfrm>
            <a:off x="3913640" y="2400352"/>
            <a:ext cx="636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Id de licencias, Estado, fecha de expiración, de acuerdo con </a:t>
            </a:r>
            <a:r>
              <a:rPr lang="es-CO" sz="1200" b="1"/>
              <a:t>entidad Licencia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30007B-742B-CB26-AB92-953D616C3C4F}"/>
              </a:ext>
            </a:extLst>
          </p:cNvPr>
          <p:cNvCxnSpPr>
            <a:cxnSpLocks/>
          </p:cNvCxnSpPr>
          <p:nvPr/>
        </p:nvCxnSpPr>
        <p:spPr>
          <a:xfrm flipV="1">
            <a:off x="2452578" y="2545393"/>
            <a:ext cx="1347062" cy="10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46DAA25-14DF-C5CA-C113-11BFF770645B}"/>
              </a:ext>
            </a:extLst>
          </p:cNvPr>
          <p:cNvSpPr txBox="1"/>
          <p:nvPr/>
        </p:nvSpPr>
        <p:spPr>
          <a:xfrm>
            <a:off x="3799640" y="3428999"/>
            <a:ext cx="636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Se dirige a la misma pantalla de notificaciones</a:t>
            </a:r>
            <a:endParaRPr lang="es-CO" sz="1200" b="1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96719B9-8259-506A-425C-D854EB073BA4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289467" y="3536363"/>
            <a:ext cx="1510173" cy="3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9FD9E7F-0704-7724-1D45-D38076FCB5BF}"/>
              </a:ext>
            </a:extLst>
          </p:cNvPr>
          <p:cNvSpPr txBox="1"/>
          <p:nvPr/>
        </p:nvSpPr>
        <p:spPr>
          <a:xfrm>
            <a:off x="3643773" y="3738852"/>
            <a:ext cx="636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Se dirige a la misma pantalla de estado (Herramientas)</a:t>
            </a:r>
            <a:endParaRPr lang="es-CO" sz="1200" b="1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37D21DB-6059-789E-8DEE-9337F11D3089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133600" y="3846216"/>
            <a:ext cx="1510173" cy="31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EFB4BED-7142-58AC-8207-57617E16D3BB}"/>
              </a:ext>
            </a:extLst>
          </p:cNvPr>
          <p:cNvSpPr txBox="1"/>
          <p:nvPr/>
        </p:nvSpPr>
        <p:spPr>
          <a:xfrm>
            <a:off x="3568930" y="4480288"/>
            <a:ext cx="7297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Contacto de primera línea de Socio!</a:t>
            </a:r>
            <a:endParaRPr lang="es-CO" sz="1200" b="1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22220D1-A7D0-C369-34E6-D5FBECD26944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289704" y="4102492"/>
            <a:ext cx="1279226" cy="51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E0D203-466F-C45F-5F48-246AE4C6A806}"/>
              </a:ext>
            </a:extLst>
          </p:cNvPr>
          <p:cNvCxnSpPr>
            <a:cxnSpLocks/>
          </p:cNvCxnSpPr>
          <p:nvPr/>
        </p:nvCxnSpPr>
        <p:spPr>
          <a:xfrm flipV="1">
            <a:off x="2253770" y="1513491"/>
            <a:ext cx="1773285" cy="249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DA57E4F-0DA3-A0C6-F2BA-7B9099C1B157}"/>
              </a:ext>
            </a:extLst>
          </p:cNvPr>
          <p:cNvSpPr txBox="1"/>
          <p:nvPr/>
        </p:nvSpPr>
        <p:spPr>
          <a:xfrm>
            <a:off x="4115309" y="1371705"/>
            <a:ext cx="6363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Al hacer </a:t>
            </a:r>
            <a:r>
              <a:rPr lang="es-CO" sz="1200" err="1"/>
              <a:t>click</a:t>
            </a:r>
            <a:r>
              <a:rPr lang="es-CO" sz="1200"/>
              <a:t> aquí, se debe permitir cambiar atributos de la cuenta: nombre, Celular, foto de perfil! Correo no se puede cambiar</a:t>
            </a:r>
            <a:endParaRPr lang="es-CO" sz="1200" b="1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49FF00C-D481-67F3-EBEB-B9D7389B7935}"/>
              </a:ext>
            </a:extLst>
          </p:cNvPr>
          <p:cNvSpPr txBox="1"/>
          <p:nvPr/>
        </p:nvSpPr>
        <p:spPr>
          <a:xfrm>
            <a:off x="8254384" y="4704196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0AC4ED-5AE8-B02E-0870-12C683C831A3}"/>
              </a:ext>
            </a:extLst>
          </p:cNvPr>
          <p:cNvSpPr txBox="1"/>
          <p:nvPr/>
        </p:nvSpPr>
        <p:spPr>
          <a:xfrm>
            <a:off x="8254976" y="5221724"/>
            <a:ext cx="3072722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regreso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de usuario</a:t>
            </a:r>
          </a:p>
        </p:txBody>
      </p:sp>
    </p:spTree>
    <p:extLst>
      <p:ext uri="{BB962C8B-B14F-4D97-AF65-F5344CB8AC3E}">
        <p14:creationId xmlns:p14="http://schemas.microsoft.com/office/powerpoint/2010/main" val="3013079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B04AE4D-5A4B-EA3E-8C0F-35147E8E9EE4}"/>
              </a:ext>
            </a:extLst>
          </p:cNvPr>
          <p:cNvSpPr txBox="1"/>
          <p:nvPr/>
        </p:nvSpPr>
        <p:spPr>
          <a:xfrm>
            <a:off x="1085428" y="2410234"/>
            <a:ext cx="1483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Estas Protegido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D65B19-D90F-CC0F-F168-B1328E93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31" y="2529067"/>
            <a:ext cx="1364239" cy="14403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EE6A82-BA91-B401-9038-89EAF5B01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937" y="2441680"/>
            <a:ext cx="148228" cy="184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BC6128-D4BF-0412-5993-DA3F7FEAE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640" y="1534521"/>
            <a:ext cx="1773130" cy="237708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5F7026-382F-BCD0-8A01-52A2DA0E142A}"/>
              </a:ext>
            </a:extLst>
          </p:cNvPr>
          <p:cNvCxnSpPr>
            <a:cxnSpLocks/>
          </p:cNvCxnSpPr>
          <p:nvPr/>
        </p:nvCxnSpPr>
        <p:spPr>
          <a:xfrm>
            <a:off x="850952" y="3168571"/>
            <a:ext cx="143851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BE7CEFE-DE76-4094-09F8-92475E83B546}"/>
              </a:ext>
            </a:extLst>
          </p:cNvPr>
          <p:cNvSpPr txBox="1"/>
          <p:nvPr/>
        </p:nvSpPr>
        <p:spPr>
          <a:xfrm>
            <a:off x="786538" y="2354627"/>
            <a:ext cx="1666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Estas seguro que quieres Salir?</a:t>
            </a:r>
          </a:p>
          <a:p>
            <a:endParaRPr lang="es-CO" sz="800" b="1">
              <a:solidFill>
                <a:schemeClr val="bg1">
                  <a:lumMod val="95000"/>
                </a:schemeClr>
              </a:solidFill>
              <a:latin typeface="Source Sans Pro Black" panose="020B0604020202020204" pitchFamily="34" charset="0"/>
            </a:endParaRPr>
          </a:p>
          <a:p>
            <a:r>
              <a:rPr lang="es-CO" sz="8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Si sales de tu cuenta, quedarás sin protección</a:t>
            </a:r>
            <a:endParaRPr lang="es-CO" sz="700" b="1">
              <a:solidFill>
                <a:schemeClr val="bg1">
                  <a:lumMod val="95000"/>
                </a:schemeClr>
              </a:solidFill>
              <a:latin typeface="Source Sans Pro Black" panose="020B0604020202020204" pitchFamily="34" charset="0"/>
            </a:endParaRPr>
          </a:p>
        </p:txBody>
      </p:sp>
      <p:sp>
        <p:nvSpPr>
          <p:cNvPr id="30" name="Rectangle: Rounded Corners 29">
            <a:hlinkClick r:id="rId6" action="ppaction://hlinksldjump"/>
            <a:extLst>
              <a:ext uri="{FF2B5EF4-FFF2-40B4-BE49-F238E27FC236}">
                <a16:creationId xmlns:a16="http://schemas.microsoft.com/office/drawing/2014/main" id="{8B56F146-A43F-1CC2-BFFE-3AFE087EAD11}"/>
              </a:ext>
            </a:extLst>
          </p:cNvPr>
          <p:cNvSpPr/>
          <p:nvPr/>
        </p:nvSpPr>
        <p:spPr>
          <a:xfrm>
            <a:off x="1247819" y="3417440"/>
            <a:ext cx="882507" cy="125564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rgbClr val="FFFF00"/>
                </a:solidFill>
                <a:latin typeface="+mj-lt"/>
              </a:rPr>
              <a:t>Confirmar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07B1F9-E906-2984-854D-CD142F17C730}"/>
              </a:ext>
            </a:extLst>
          </p:cNvPr>
          <p:cNvCxnSpPr>
            <a:cxnSpLocks/>
          </p:cNvCxnSpPr>
          <p:nvPr/>
        </p:nvCxnSpPr>
        <p:spPr>
          <a:xfrm>
            <a:off x="850953" y="2204677"/>
            <a:ext cx="143851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7F91F12C-C807-B1F6-D997-AB174E8C1D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233" y="1754790"/>
            <a:ext cx="119053" cy="107148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DBCFC6E1-7E58-768E-6CCB-CCFEE7EC6E82}"/>
              </a:ext>
            </a:extLst>
          </p:cNvPr>
          <p:cNvSpPr/>
          <p:nvPr/>
        </p:nvSpPr>
        <p:spPr>
          <a:xfrm>
            <a:off x="850954" y="1635974"/>
            <a:ext cx="284486" cy="27654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L</a:t>
            </a:r>
            <a:endParaRPr lang="es-CO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D49B0E-6EF9-60F6-E0F7-9E54CFB40E43}"/>
              </a:ext>
            </a:extLst>
          </p:cNvPr>
          <p:cNvSpPr txBox="1"/>
          <p:nvPr/>
        </p:nvSpPr>
        <p:spPr>
          <a:xfrm>
            <a:off x="1237968" y="1680532"/>
            <a:ext cx="1235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Leonardo Casallas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81964A-DF96-D8A8-4CCD-25429474F5AA}"/>
              </a:ext>
            </a:extLst>
          </p:cNvPr>
          <p:cNvSpPr txBox="1"/>
          <p:nvPr/>
        </p:nvSpPr>
        <p:spPr>
          <a:xfrm>
            <a:off x="1085428" y="1840013"/>
            <a:ext cx="12354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" b="1">
                <a:solidFill>
                  <a:schemeClr val="bg1">
                    <a:lumMod val="95000"/>
                  </a:schemeClr>
                </a:solidFill>
                <a:latin typeface="Source Sans Pro Black" panose="020B0604020202020204" pitchFamily="34" charset="0"/>
              </a:rPr>
              <a:t>Cerrar sesión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E92906-68D8-870D-4654-FAF4D7724BC2}"/>
              </a:ext>
            </a:extLst>
          </p:cNvPr>
          <p:cNvCxnSpPr>
            <a:cxnSpLocks/>
          </p:cNvCxnSpPr>
          <p:nvPr/>
        </p:nvCxnSpPr>
        <p:spPr>
          <a:xfrm flipH="1">
            <a:off x="876300" y="2043810"/>
            <a:ext cx="196850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0CE790-DCB1-B477-1F9E-0F49410BDA3F}"/>
              </a:ext>
            </a:extLst>
          </p:cNvPr>
          <p:cNvCxnSpPr>
            <a:cxnSpLocks/>
          </p:cNvCxnSpPr>
          <p:nvPr/>
        </p:nvCxnSpPr>
        <p:spPr>
          <a:xfrm>
            <a:off x="2130326" y="3691930"/>
            <a:ext cx="1922056" cy="16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B6137D-87DA-B478-5E0A-429152330A8D}"/>
              </a:ext>
            </a:extLst>
          </p:cNvPr>
          <p:cNvSpPr txBox="1"/>
          <p:nvPr/>
        </p:nvSpPr>
        <p:spPr>
          <a:xfrm>
            <a:off x="4167501" y="3722657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Botón de confirmar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51F83B-1B1C-17A6-578F-32D6C5ECE42F}"/>
              </a:ext>
            </a:extLst>
          </p:cNvPr>
          <p:cNvSpPr txBox="1"/>
          <p:nvPr/>
        </p:nvSpPr>
        <p:spPr>
          <a:xfrm>
            <a:off x="621231" y="177209"/>
            <a:ext cx="504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confirmación de cerrado de </a:t>
            </a:r>
            <a:r>
              <a:rPr lang="es-CO" err="1"/>
              <a:t>sesion</a:t>
            </a:r>
            <a:endParaRPr lang="es-C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4B7670-B06E-7BD6-037A-4755512B66B0}"/>
              </a:ext>
            </a:extLst>
          </p:cNvPr>
          <p:cNvSpPr txBox="1"/>
          <p:nvPr/>
        </p:nvSpPr>
        <p:spPr>
          <a:xfrm>
            <a:off x="8254384" y="4704196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B3AC4E-9D1E-2A31-52EB-EF466E45D2D3}"/>
              </a:ext>
            </a:extLst>
          </p:cNvPr>
          <p:cNvSpPr txBox="1"/>
          <p:nvPr/>
        </p:nvSpPr>
        <p:spPr>
          <a:xfrm>
            <a:off x="8254976" y="5221724"/>
            <a:ext cx="3072722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confirmación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de usuario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Regreso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E599B1-602F-B3CB-93F0-39733CA80979}"/>
              </a:ext>
            </a:extLst>
          </p:cNvPr>
          <p:cNvSpPr txBox="1"/>
          <p:nvPr/>
        </p:nvSpPr>
        <p:spPr>
          <a:xfrm>
            <a:off x="4167500" y="3165443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Iconos Parametrizables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481ECA-936A-4F6D-2729-438DD1CE5F1B}"/>
              </a:ext>
            </a:extLst>
          </p:cNvPr>
          <p:cNvCxnSpPr>
            <a:endCxn id="33" idx="1"/>
          </p:cNvCxnSpPr>
          <p:nvPr/>
        </p:nvCxnSpPr>
        <p:spPr>
          <a:xfrm>
            <a:off x="1221165" y="1861938"/>
            <a:ext cx="2946335" cy="145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E5F429-7C96-3FAC-AAFA-02F7C881F77E}"/>
              </a:ext>
            </a:extLst>
          </p:cNvPr>
          <p:cNvCxnSpPr>
            <a:cxnSpLocks/>
          </p:cNvCxnSpPr>
          <p:nvPr/>
        </p:nvCxnSpPr>
        <p:spPr>
          <a:xfrm>
            <a:off x="1233656" y="2100015"/>
            <a:ext cx="2818726" cy="1266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3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DA2689-6B08-BD3E-30A0-31758EB5D2AA}"/>
              </a:ext>
            </a:extLst>
          </p:cNvPr>
          <p:cNvSpPr/>
          <p:nvPr/>
        </p:nvSpPr>
        <p:spPr>
          <a:xfrm>
            <a:off x="779720" y="1597892"/>
            <a:ext cx="2013098" cy="3611418"/>
          </a:xfrm>
          <a:prstGeom prst="roundRect">
            <a:avLst>
              <a:gd name="adj" fmla="val 5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41C099-D8CC-2237-0CA4-6F1C34DF73E2}"/>
              </a:ext>
            </a:extLst>
          </p:cNvPr>
          <p:cNvSpPr txBox="1"/>
          <p:nvPr/>
        </p:nvSpPr>
        <p:spPr>
          <a:xfrm>
            <a:off x="822142" y="2203605"/>
            <a:ext cx="19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>
                <a:latin typeface="Source Sans Pro Black" panose="020B0604020202020204" pitchFamily="34" charset="0"/>
              </a:rPr>
              <a:t>Para Protegerte, debes iniciar sesión!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1E14FA-1AE8-68D9-4C0E-54EFF7C5D737}"/>
              </a:ext>
            </a:extLst>
          </p:cNvPr>
          <p:cNvSpPr txBox="1"/>
          <p:nvPr/>
        </p:nvSpPr>
        <p:spPr>
          <a:xfrm>
            <a:off x="621231" y="177209"/>
            <a:ext cx="35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cero</a:t>
            </a:r>
          </a:p>
        </p:txBody>
      </p:sp>
      <p:sp>
        <p:nvSpPr>
          <p:cNvPr id="15" name="Rectangle: Rounded Corners 14">
            <a:hlinkClick r:id="rId3" action="ppaction://hlinksldjump"/>
            <a:extLst>
              <a:ext uri="{FF2B5EF4-FFF2-40B4-BE49-F238E27FC236}">
                <a16:creationId xmlns:a16="http://schemas.microsoft.com/office/drawing/2014/main" id="{41461940-B70F-E785-F6C2-3608685BBE99}"/>
              </a:ext>
            </a:extLst>
          </p:cNvPr>
          <p:cNvSpPr/>
          <p:nvPr/>
        </p:nvSpPr>
        <p:spPr>
          <a:xfrm>
            <a:off x="1005402" y="2743085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Correo electrónico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9B9821-14F0-CF96-7E8E-614E60B58B4D}"/>
              </a:ext>
            </a:extLst>
          </p:cNvPr>
          <p:cNvSpPr txBox="1"/>
          <p:nvPr/>
        </p:nvSpPr>
        <p:spPr>
          <a:xfrm>
            <a:off x="942299" y="4248398"/>
            <a:ext cx="1734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>
                <a:latin typeface="+mj-lt"/>
              </a:rPr>
              <a:t>Nuevo usuario? </a:t>
            </a:r>
            <a:r>
              <a:rPr lang="es-CO" sz="800" b="1" u="sng">
                <a:latin typeface="+mj-lt"/>
              </a:rPr>
              <a:t>Regístrate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A3FB63-A268-71E1-B82C-48FA8A8B1E7A}"/>
              </a:ext>
            </a:extLst>
          </p:cNvPr>
          <p:cNvCxnSpPr>
            <a:cxnSpLocks/>
          </p:cNvCxnSpPr>
          <p:nvPr/>
        </p:nvCxnSpPr>
        <p:spPr>
          <a:xfrm>
            <a:off x="2696135" y="3397070"/>
            <a:ext cx="1746556" cy="5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4BCC5A-FB08-FC49-E405-3CCB01F8C646}"/>
              </a:ext>
            </a:extLst>
          </p:cNvPr>
          <p:cNvSpPr txBox="1"/>
          <p:nvPr/>
        </p:nvSpPr>
        <p:spPr>
          <a:xfrm>
            <a:off x="4611945" y="3056585"/>
            <a:ext cx="273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Ene este espacio se reportaría si el correo ingresado no existe. “Este correo no esta registrado. Ingresa correo válido”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C989BE-EC01-D20F-F6BB-BF8B2691A58A}"/>
              </a:ext>
            </a:extLst>
          </p:cNvPr>
          <p:cNvSpPr txBox="1"/>
          <p:nvPr/>
        </p:nvSpPr>
        <p:spPr>
          <a:xfrm>
            <a:off x="8413324" y="4996408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B885EA-228B-2A78-5A34-08D4CF82AF35}"/>
              </a:ext>
            </a:extLst>
          </p:cNvPr>
          <p:cNvSpPr txBox="1"/>
          <p:nvPr/>
        </p:nvSpPr>
        <p:spPr>
          <a:xfrm>
            <a:off x="8413324" y="5529766"/>
            <a:ext cx="3073314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enviar Código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D501F0-F22A-1D95-5672-2F2C3A2D8D30}"/>
              </a:ext>
            </a:extLst>
          </p:cNvPr>
          <p:cNvSpPr txBox="1"/>
          <p:nvPr/>
        </p:nvSpPr>
        <p:spPr>
          <a:xfrm>
            <a:off x="832477" y="1683348"/>
            <a:ext cx="1900396" cy="40011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 sz="1000">
                <a:solidFill>
                  <a:schemeClr val="tx1">
                    <a:lumMod val="75000"/>
                    <a:lumOff val="25000"/>
                  </a:schemeClr>
                </a:solidFill>
              </a:rPr>
              <a:t>Seguros XX</a:t>
            </a:r>
          </a:p>
          <a:p>
            <a:r>
              <a:rPr lang="es-CO" sz="1000">
                <a:solidFill>
                  <a:schemeClr val="tx1">
                    <a:lumMod val="75000"/>
                    <a:lumOff val="25000"/>
                  </a:schemeClr>
                </a:solidFill>
              </a:rPr>
              <a:t>Protección digital para ti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D90510-116B-74F6-492B-14FA7BF265D9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2732873" y="1792832"/>
            <a:ext cx="2172741" cy="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DC62C5-AD16-8DEC-69B1-E554B50DA9B7}"/>
              </a:ext>
            </a:extLst>
          </p:cNvPr>
          <p:cNvSpPr txBox="1"/>
          <p:nvPr/>
        </p:nvSpPr>
        <p:spPr>
          <a:xfrm>
            <a:off x="4905614" y="1531222"/>
            <a:ext cx="283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logo, marca del socio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C21854-4C27-9F0D-0F62-CE25EE59DA5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545729" y="2389886"/>
            <a:ext cx="2164815" cy="16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7ED24A-C090-CB87-C704-245DA76124DD}"/>
              </a:ext>
            </a:extLst>
          </p:cNvPr>
          <p:cNvSpPr txBox="1"/>
          <p:nvPr/>
        </p:nvSpPr>
        <p:spPr>
          <a:xfrm>
            <a:off x="4710544" y="2293432"/>
            <a:ext cx="461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Mensaje parametrizable informativo para invitar a usuario a ingresar o registrarse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B879A1E-B255-D475-4CB2-3AC556A2B214}"/>
              </a:ext>
            </a:extLst>
          </p:cNvPr>
          <p:cNvSpPr/>
          <p:nvPr/>
        </p:nvSpPr>
        <p:spPr>
          <a:xfrm>
            <a:off x="1387544" y="3593128"/>
            <a:ext cx="882507" cy="125564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2">
                    <a:lumMod val="75000"/>
                  </a:schemeClr>
                </a:solidFill>
                <a:latin typeface="+mj-lt"/>
              </a:rPr>
              <a:t>Enviar código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0B250C-F859-B87A-C1B2-3C78DFD8999A}"/>
              </a:ext>
            </a:extLst>
          </p:cNvPr>
          <p:cNvSpPr txBox="1"/>
          <p:nvPr/>
        </p:nvSpPr>
        <p:spPr>
          <a:xfrm>
            <a:off x="961458" y="3062096"/>
            <a:ext cx="1734677" cy="30777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700" b="1">
                <a:solidFill>
                  <a:schemeClr val="bg2">
                    <a:lumMod val="50000"/>
                  </a:schemeClr>
                </a:solidFill>
                <a:latin typeface="Source Sans Pro Black" panose="020B0604020202020204" pitchFamily="34" charset="0"/>
              </a:rPr>
              <a:t>Te enviaremos un código a tu correo y Numero  celular registrados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D6FA09-A030-018E-65FF-56DAF4BF6BF5}"/>
              </a:ext>
            </a:extLst>
          </p:cNvPr>
          <p:cNvSpPr/>
          <p:nvPr/>
        </p:nvSpPr>
        <p:spPr>
          <a:xfrm>
            <a:off x="986242" y="3850716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Código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932C73B-C843-682D-34A5-0629A05ED6BD}"/>
              </a:ext>
            </a:extLst>
          </p:cNvPr>
          <p:cNvSpPr/>
          <p:nvPr/>
        </p:nvSpPr>
        <p:spPr>
          <a:xfrm>
            <a:off x="1396780" y="4070095"/>
            <a:ext cx="882507" cy="125564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2">
                    <a:lumMod val="75000"/>
                  </a:schemeClr>
                </a:solidFill>
                <a:latin typeface="+mj-lt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282575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DA2689-6B08-BD3E-30A0-31758EB5D2AA}"/>
              </a:ext>
            </a:extLst>
          </p:cNvPr>
          <p:cNvSpPr/>
          <p:nvPr/>
        </p:nvSpPr>
        <p:spPr>
          <a:xfrm>
            <a:off x="779720" y="1597892"/>
            <a:ext cx="2013098" cy="3611418"/>
          </a:xfrm>
          <a:prstGeom prst="roundRect">
            <a:avLst>
              <a:gd name="adj" fmla="val 5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41C099-D8CC-2237-0CA4-6F1C34DF73E2}"/>
              </a:ext>
            </a:extLst>
          </p:cNvPr>
          <p:cNvSpPr txBox="1"/>
          <p:nvPr/>
        </p:nvSpPr>
        <p:spPr>
          <a:xfrm>
            <a:off x="822142" y="2203605"/>
            <a:ext cx="19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>
                <a:latin typeface="Source Sans Pro Black" panose="020B0604020202020204" pitchFamily="34" charset="0"/>
              </a:rPr>
              <a:t>Para Protegerte, debes iniciar sesión!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1E14FA-1AE8-68D9-4C0E-54EFF7C5D737}"/>
              </a:ext>
            </a:extLst>
          </p:cNvPr>
          <p:cNvSpPr txBox="1"/>
          <p:nvPr/>
        </p:nvSpPr>
        <p:spPr>
          <a:xfrm>
            <a:off x="621231" y="177209"/>
            <a:ext cx="35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cero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9B9821-14F0-CF96-7E8E-614E60B58B4D}"/>
              </a:ext>
            </a:extLst>
          </p:cNvPr>
          <p:cNvSpPr txBox="1"/>
          <p:nvPr/>
        </p:nvSpPr>
        <p:spPr>
          <a:xfrm>
            <a:off x="942299" y="4248398"/>
            <a:ext cx="1734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>
                <a:latin typeface="+mj-lt"/>
              </a:rPr>
              <a:t>Nuevo usuario? </a:t>
            </a:r>
            <a:r>
              <a:rPr lang="es-CO" sz="800" b="1" u="sng">
                <a:latin typeface="+mj-lt"/>
              </a:rPr>
              <a:t>Regístrate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A3FB63-A268-71E1-B82C-48FA8A8B1E7A}"/>
              </a:ext>
            </a:extLst>
          </p:cNvPr>
          <p:cNvCxnSpPr>
            <a:cxnSpLocks/>
          </p:cNvCxnSpPr>
          <p:nvPr/>
        </p:nvCxnSpPr>
        <p:spPr>
          <a:xfrm>
            <a:off x="2696135" y="3397070"/>
            <a:ext cx="1746556" cy="5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4BCC5A-FB08-FC49-E405-3CCB01F8C646}"/>
              </a:ext>
            </a:extLst>
          </p:cNvPr>
          <p:cNvSpPr txBox="1"/>
          <p:nvPr/>
        </p:nvSpPr>
        <p:spPr>
          <a:xfrm>
            <a:off x="4611945" y="3056585"/>
            <a:ext cx="273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/>
              <a:t>Ene este espacio se reportaría si el correo ingresado no existe. “Este correo no esta registrado. Ingresa correo válido”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C989BE-EC01-D20F-F6BB-BF8B2691A58A}"/>
              </a:ext>
            </a:extLst>
          </p:cNvPr>
          <p:cNvSpPr txBox="1"/>
          <p:nvPr/>
        </p:nvSpPr>
        <p:spPr>
          <a:xfrm>
            <a:off x="8413324" y="4996408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B885EA-228B-2A78-5A34-08D4CF82AF35}"/>
              </a:ext>
            </a:extLst>
          </p:cNvPr>
          <p:cNvSpPr txBox="1"/>
          <p:nvPr/>
        </p:nvSpPr>
        <p:spPr>
          <a:xfrm>
            <a:off x="8413324" y="5529766"/>
            <a:ext cx="3073314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enviar Código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D501F0-F22A-1D95-5672-2F2C3A2D8D30}"/>
              </a:ext>
            </a:extLst>
          </p:cNvPr>
          <p:cNvSpPr txBox="1"/>
          <p:nvPr/>
        </p:nvSpPr>
        <p:spPr>
          <a:xfrm>
            <a:off x="832477" y="1683348"/>
            <a:ext cx="1900396" cy="40011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 sz="1000">
                <a:solidFill>
                  <a:schemeClr val="tx1">
                    <a:lumMod val="75000"/>
                    <a:lumOff val="25000"/>
                  </a:schemeClr>
                </a:solidFill>
              </a:rPr>
              <a:t>Seguros XX</a:t>
            </a:r>
          </a:p>
          <a:p>
            <a:r>
              <a:rPr lang="es-CO" sz="1000">
                <a:solidFill>
                  <a:schemeClr val="tx1">
                    <a:lumMod val="75000"/>
                    <a:lumOff val="25000"/>
                  </a:schemeClr>
                </a:solidFill>
              </a:rPr>
              <a:t>Protección digital para ti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D90510-116B-74F6-492B-14FA7BF265D9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2732873" y="1792832"/>
            <a:ext cx="2172741" cy="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DC62C5-AD16-8DEC-69B1-E554B50DA9B7}"/>
              </a:ext>
            </a:extLst>
          </p:cNvPr>
          <p:cNvSpPr txBox="1"/>
          <p:nvPr/>
        </p:nvSpPr>
        <p:spPr>
          <a:xfrm>
            <a:off x="4905614" y="1531222"/>
            <a:ext cx="283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logo, marca del socio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C21854-4C27-9F0D-0F62-CE25EE59DA5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545729" y="2389886"/>
            <a:ext cx="2164815" cy="16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7ED24A-C090-CB87-C704-245DA76124DD}"/>
              </a:ext>
            </a:extLst>
          </p:cNvPr>
          <p:cNvSpPr txBox="1"/>
          <p:nvPr/>
        </p:nvSpPr>
        <p:spPr>
          <a:xfrm>
            <a:off x="4710544" y="2293432"/>
            <a:ext cx="461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Mensaje parametrizable informativo para invitar a usuario a ingresar o registrarse</a:t>
            </a:r>
          </a:p>
        </p:txBody>
      </p:sp>
      <p:sp>
        <p:nvSpPr>
          <p:cNvPr id="40" name="Rectangle: Rounded Corners 39">
            <a:hlinkClick r:id="rId3" action="ppaction://hlinksldjump"/>
            <a:extLst>
              <a:ext uri="{FF2B5EF4-FFF2-40B4-BE49-F238E27FC236}">
                <a16:creationId xmlns:a16="http://schemas.microsoft.com/office/drawing/2014/main" id="{C34639D7-F176-F590-F882-53FF326CF356}"/>
              </a:ext>
            </a:extLst>
          </p:cNvPr>
          <p:cNvSpPr/>
          <p:nvPr/>
        </p:nvSpPr>
        <p:spPr>
          <a:xfrm>
            <a:off x="1005402" y="2743085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Leo.casallas@gmail.com</a:t>
            </a:r>
          </a:p>
        </p:txBody>
      </p:sp>
      <p:sp>
        <p:nvSpPr>
          <p:cNvPr id="41" name="Rectangle: Rounded Corners 40">
            <a:hlinkClick r:id="rId4" action="ppaction://hlinksldjump"/>
            <a:extLst>
              <a:ext uri="{FF2B5EF4-FFF2-40B4-BE49-F238E27FC236}">
                <a16:creationId xmlns:a16="http://schemas.microsoft.com/office/drawing/2014/main" id="{D1508F13-DFAE-19B2-2F53-A6840B5975A7}"/>
              </a:ext>
            </a:extLst>
          </p:cNvPr>
          <p:cNvSpPr/>
          <p:nvPr/>
        </p:nvSpPr>
        <p:spPr>
          <a:xfrm>
            <a:off x="1387544" y="3593128"/>
            <a:ext cx="882507" cy="125564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tx1"/>
                </a:solidFill>
                <a:latin typeface="+mj-lt"/>
              </a:rPr>
              <a:t>Enviar código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F52A2B-8532-BE8C-F574-637CE542E7B5}"/>
              </a:ext>
            </a:extLst>
          </p:cNvPr>
          <p:cNvSpPr txBox="1"/>
          <p:nvPr/>
        </p:nvSpPr>
        <p:spPr>
          <a:xfrm>
            <a:off x="961458" y="3062096"/>
            <a:ext cx="1734677" cy="307777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700" b="1">
                <a:latin typeface="Source Sans Pro Black" panose="020B0604020202020204" pitchFamily="34" charset="0"/>
              </a:rPr>
              <a:t>Te enviaremos un código a tu correo y Numero  celular registrados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3569C231-B33A-92AC-D0EA-E19263C155C4}"/>
              </a:ext>
            </a:extLst>
          </p:cNvPr>
          <p:cNvSpPr/>
          <p:nvPr/>
        </p:nvSpPr>
        <p:spPr>
          <a:xfrm>
            <a:off x="986242" y="3850716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Código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5223F2E-C154-C452-4D62-0372F6383CC6}"/>
              </a:ext>
            </a:extLst>
          </p:cNvPr>
          <p:cNvSpPr/>
          <p:nvPr/>
        </p:nvSpPr>
        <p:spPr>
          <a:xfrm>
            <a:off x="1396780" y="4070095"/>
            <a:ext cx="882507" cy="125564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2">
                    <a:lumMod val="75000"/>
                  </a:schemeClr>
                </a:solidFill>
                <a:latin typeface="+mj-lt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219800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DA2689-6B08-BD3E-30A0-31758EB5D2AA}"/>
              </a:ext>
            </a:extLst>
          </p:cNvPr>
          <p:cNvSpPr/>
          <p:nvPr/>
        </p:nvSpPr>
        <p:spPr>
          <a:xfrm>
            <a:off x="779720" y="1597892"/>
            <a:ext cx="2013098" cy="3611418"/>
          </a:xfrm>
          <a:prstGeom prst="roundRect">
            <a:avLst>
              <a:gd name="adj" fmla="val 5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41C099-D8CC-2237-0CA4-6F1C34DF73E2}"/>
              </a:ext>
            </a:extLst>
          </p:cNvPr>
          <p:cNvSpPr txBox="1"/>
          <p:nvPr/>
        </p:nvSpPr>
        <p:spPr>
          <a:xfrm>
            <a:off x="822142" y="2203605"/>
            <a:ext cx="19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>
                <a:latin typeface="Source Sans Pro Black" panose="020B0604020202020204" pitchFamily="34" charset="0"/>
              </a:rPr>
              <a:t>Para Protegerte, debes iniciar sesión!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1E14FA-1AE8-68D9-4C0E-54EFF7C5D737}"/>
              </a:ext>
            </a:extLst>
          </p:cNvPr>
          <p:cNvSpPr txBox="1"/>
          <p:nvPr/>
        </p:nvSpPr>
        <p:spPr>
          <a:xfrm>
            <a:off x="621231" y="177209"/>
            <a:ext cx="35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cero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9B9821-14F0-CF96-7E8E-614E60B58B4D}"/>
              </a:ext>
            </a:extLst>
          </p:cNvPr>
          <p:cNvSpPr txBox="1"/>
          <p:nvPr/>
        </p:nvSpPr>
        <p:spPr>
          <a:xfrm>
            <a:off x="942299" y="4248398"/>
            <a:ext cx="1734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>
                <a:latin typeface="+mj-lt"/>
              </a:rPr>
              <a:t>Nuevo usuario? </a:t>
            </a:r>
            <a:r>
              <a:rPr lang="es-CO" sz="800" b="1" u="sng">
                <a:latin typeface="+mj-lt"/>
              </a:rPr>
              <a:t>Regístrate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C989BE-EC01-D20F-F6BB-BF8B2691A58A}"/>
              </a:ext>
            </a:extLst>
          </p:cNvPr>
          <p:cNvSpPr txBox="1"/>
          <p:nvPr/>
        </p:nvSpPr>
        <p:spPr>
          <a:xfrm>
            <a:off x="8413324" y="4996408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B885EA-228B-2A78-5A34-08D4CF82AF35}"/>
              </a:ext>
            </a:extLst>
          </p:cNvPr>
          <p:cNvSpPr txBox="1"/>
          <p:nvPr/>
        </p:nvSpPr>
        <p:spPr>
          <a:xfrm>
            <a:off x="8413324" y="5529766"/>
            <a:ext cx="3073314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enviar Código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D501F0-F22A-1D95-5672-2F2C3A2D8D30}"/>
              </a:ext>
            </a:extLst>
          </p:cNvPr>
          <p:cNvSpPr txBox="1"/>
          <p:nvPr/>
        </p:nvSpPr>
        <p:spPr>
          <a:xfrm>
            <a:off x="832477" y="1683348"/>
            <a:ext cx="1900396" cy="40011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 sz="1000">
                <a:solidFill>
                  <a:schemeClr val="tx1">
                    <a:lumMod val="75000"/>
                    <a:lumOff val="25000"/>
                  </a:schemeClr>
                </a:solidFill>
              </a:rPr>
              <a:t>Seguros XX</a:t>
            </a:r>
          </a:p>
          <a:p>
            <a:r>
              <a:rPr lang="es-CO" sz="1000">
                <a:solidFill>
                  <a:schemeClr val="tx1">
                    <a:lumMod val="75000"/>
                    <a:lumOff val="25000"/>
                  </a:schemeClr>
                </a:solidFill>
              </a:rPr>
              <a:t>Protección digital para ti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D90510-116B-74F6-492B-14FA7BF265D9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2732873" y="1792832"/>
            <a:ext cx="2172741" cy="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DC62C5-AD16-8DEC-69B1-E554B50DA9B7}"/>
              </a:ext>
            </a:extLst>
          </p:cNvPr>
          <p:cNvSpPr txBox="1"/>
          <p:nvPr/>
        </p:nvSpPr>
        <p:spPr>
          <a:xfrm>
            <a:off x="4905614" y="1531222"/>
            <a:ext cx="283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logo, marca del socio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C21854-4C27-9F0D-0F62-CE25EE59DA5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545729" y="2389886"/>
            <a:ext cx="2164815" cy="16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7ED24A-C090-CB87-C704-245DA76124DD}"/>
              </a:ext>
            </a:extLst>
          </p:cNvPr>
          <p:cNvSpPr txBox="1"/>
          <p:nvPr/>
        </p:nvSpPr>
        <p:spPr>
          <a:xfrm>
            <a:off x="4710544" y="2293432"/>
            <a:ext cx="461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Mensaje parametrizable informativo para invitar a usuario a ingresar o registrarse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FD26C1-9CA0-E05A-FE96-5305FBE35110}"/>
              </a:ext>
            </a:extLst>
          </p:cNvPr>
          <p:cNvCxnSpPr>
            <a:cxnSpLocks/>
          </p:cNvCxnSpPr>
          <p:nvPr/>
        </p:nvCxnSpPr>
        <p:spPr>
          <a:xfrm>
            <a:off x="2221551" y="3455437"/>
            <a:ext cx="2164815" cy="16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1A087E-F123-A92F-ADA6-044AFC1262CB}"/>
              </a:ext>
            </a:extLst>
          </p:cNvPr>
          <p:cNvSpPr txBox="1"/>
          <p:nvPr/>
        </p:nvSpPr>
        <p:spPr>
          <a:xfrm>
            <a:off x="4710544" y="3672439"/>
            <a:ext cx="461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</a:t>
            </a:r>
            <a:r>
              <a:rPr lang="es-CO" sz="1400" err="1"/>
              <a:t>ontador</a:t>
            </a:r>
            <a:r>
              <a:rPr lang="es-CO" sz="1400"/>
              <a:t> regresivo 5m </a:t>
            </a:r>
            <a:r>
              <a:rPr lang="en-US" sz="1400">
                <a:sym typeface="Wingdings" panose="05000000000000000000" pitchFamily="2" charset="2"/>
              </a:rPr>
              <a:t> 0</a:t>
            </a:r>
            <a:endParaRPr lang="es-CO" sz="1400"/>
          </a:p>
        </p:txBody>
      </p:sp>
      <p:sp>
        <p:nvSpPr>
          <p:cNvPr id="23" name="Rectangle: Rounded Corners 22">
            <a:hlinkClick r:id="rId3" action="ppaction://hlinksldjump"/>
            <a:extLst>
              <a:ext uri="{FF2B5EF4-FFF2-40B4-BE49-F238E27FC236}">
                <a16:creationId xmlns:a16="http://schemas.microsoft.com/office/drawing/2014/main" id="{22CC0C5C-DE37-9C48-F0F1-24A1B12164C1}"/>
              </a:ext>
            </a:extLst>
          </p:cNvPr>
          <p:cNvSpPr/>
          <p:nvPr/>
        </p:nvSpPr>
        <p:spPr>
          <a:xfrm>
            <a:off x="1005402" y="2743085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Correo electrónico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556C2C6-BA7A-C21B-BB07-BAF3456F870A}"/>
              </a:ext>
            </a:extLst>
          </p:cNvPr>
          <p:cNvSpPr/>
          <p:nvPr/>
        </p:nvSpPr>
        <p:spPr>
          <a:xfrm>
            <a:off x="1387544" y="3593128"/>
            <a:ext cx="882507" cy="125564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2">
                    <a:lumMod val="75000"/>
                  </a:schemeClr>
                </a:solidFill>
                <a:latin typeface="+mj-lt"/>
              </a:rPr>
              <a:t>Enviar código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B63708-D8F1-C96D-C837-AB25DA07BAC6}"/>
              </a:ext>
            </a:extLst>
          </p:cNvPr>
          <p:cNvSpPr txBox="1"/>
          <p:nvPr/>
        </p:nvSpPr>
        <p:spPr>
          <a:xfrm>
            <a:off x="961458" y="3070047"/>
            <a:ext cx="1734677" cy="415498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CO" sz="700" b="1">
                <a:latin typeface="Source Sans Pro Black" panose="020B0604020202020204" pitchFamily="34" charset="0"/>
              </a:rPr>
              <a:t>Te hemos enviado un código a tu correo y celular registrados. </a:t>
            </a:r>
          </a:p>
          <a:p>
            <a:r>
              <a:rPr lang="es-CO" sz="700" b="1">
                <a:latin typeface="Source Sans Pro Black" panose="020B0604020202020204" pitchFamily="34" charset="0"/>
              </a:rPr>
              <a:t>Tu código expira en </a:t>
            </a:r>
            <a:r>
              <a:rPr lang="es-CO" sz="700" b="1" err="1">
                <a:latin typeface="Source Sans Pro Black" panose="020B0604020202020204" pitchFamily="34" charset="0"/>
              </a:rPr>
              <a:t>mm:ww</a:t>
            </a:r>
            <a:endParaRPr lang="es-CO" sz="700" b="1">
              <a:latin typeface="Source Sans Pro Black" panose="020B0604020202020204" pitchFamily="34" charset="0"/>
            </a:endParaRPr>
          </a:p>
        </p:txBody>
      </p:sp>
      <p:sp>
        <p:nvSpPr>
          <p:cNvPr id="31" name="Rectangle: Rounded Corners 30">
            <a:hlinkClick r:id="rId4" action="ppaction://hlinksldjump"/>
            <a:extLst>
              <a:ext uri="{FF2B5EF4-FFF2-40B4-BE49-F238E27FC236}">
                <a16:creationId xmlns:a16="http://schemas.microsoft.com/office/drawing/2014/main" id="{B74FB499-B838-4333-A8A9-70A4AD0FAD56}"/>
              </a:ext>
            </a:extLst>
          </p:cNvPr>
          <p:cNvSpPr/>
          <p:nvPr/>
        </p:nvSpPr>
        <p:spPr>
          <a:xfrm>
            <a:off x="986242" y="3850716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Código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E8D4C59-2EE7-46C8-D5B2-F5E8DC77E4F2}"/>
              </a:ext>
            </a:extLst>
          </p:cNvPr>
          <p:cNvSpPr/>
          <p:nvPr/>
        </p:nvSpPr>
        <p:spPr>
          <a:xfrm>
            <a:off x="1396780" y="4070095"/>
            <a:ext cx="882507" cy="125564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2">
                    <a:lumMod val="75000"/>
                  </a:schemeClr>
                </a:solidFill>
                <a:latin typeface="+mj-lt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83518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FCA29E-7528-E212-220D-AD827B29633C}"/>
              </a:ext>
            </a:extLst>
          </p:cNvPr>
          <p:cNvSpPr txBox="1"/>
          <p:nvPr/>
        </p:nvSpPr>
        <p:spPr>
          <a:xfrm>
            <a:off x="858982" y="1608469"/>
            <a:ext cx="1827869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rPr>
              <a:t>Bienvenido!. Ahora estarás protegido en internet!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4A9B53-7AF6-DAB0-8F1E-E5FF30EEE17B}"/>
              </a:ext>
            </a:extLst>
          </p:cNvPr>
          <p:cNvSpPr/>
          <p:nvPr/>
        </p:nvSpPr>
        <p:spPr>
          <a:xfrm>
            <a:off x="954639" y="2684775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Leonardo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58E74C-1FA9-7A7B-F502-AF8EF2155E34}"/>
              </a:ext>
            </a:extLst>
          </p:cNvPr>
          <p:cNvSpPr/>
          <p:nvPr/>
        </p:nvSpPr>
        <p:spPr>
          <a:xfrm>
            <a:off x="954637" y="2888882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Casallas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4C4682-BA30-DB60-7FFE-A0C823492E32}"/>
              </a:ext>
            </a:extLst>
          </p:cNvPr>
          <p:cNvSpPr txBox="1"/>
          <p:nvPr/>
        </p:nvSpPr>
        <p:spPr>
          <a:xfrm>
            <a:off x="865643" y="2055354"/>
            <a:ext cx="1827868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/>
              <a:t>Regístrate. Es muy fácil. Tardarás menos de 1 minuto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433EB2B-EBD3-6460-32FD-E8BD208CFA53}"/>
              </a:ext>
            </a:extLst>
          </p:cNvPr>
          <p:cNvSpPr/>
          <p:nvPr/>
        </p:nvSpPr>
        <p:spPr>
          <a:xfrm>
            <a:off x="948943" y="3092370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3163238929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1C1ED13-59F4-7F9E-EB20-C8E18D3D4356}"/>
              </a:ext>
            </a:extLst>
          </p:cNvPr>
          <p:cNvSpPr/>
          <p:nvPr/>
        </p:nvSpPr>
        <p:spPr>
          <a:xfrm>
            <a:off x="948942" y="3305798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Leo.casallas@gmail.com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9D5A2-20EA-7CFA-B8F8-C90D93B82E31}"/>
              </a:ext>
            </a:extLst>
          </p:cNvPr>
          <p:cNvSpPr/>
          <p:nvPr/>
        </p:nvSpPr>
        <p:spPr>
          <a:xfrm>
            <a:off x="1180528" y="4372480"/>
            <a:ext cx="1256935" cy="210113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2">
                    <a:lumMod val="50000"/>
                  </a:schemeClr>
                </a:solidFill>
                <a:latin typeface="+mj-lt"/>
              </a:rPr>
              <a:t>OK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602D58-2479-C1F0-D1AB-D4B0A5A309B5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de registro 1/2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392153-80ED-5F08-2689-55D1BC06A96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686851" y="1584593"/>
            <a:ext cx="2171476" cy="19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CEDE58-766B-FA3B-3940-BF1FA9C4CF05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93511" y="2224631"/>
            <a:ext cx="2164815" cy="16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314C56-5201-0C23-9D8A-F3BD22AD3588}"/>
              </a:ext>
            </a:extLst>
          </p:cNvPr>
          <p:cNvSpPr txBox="1"/>
          <p:nvPr/>
        </p:nvSpPr>
        <p:spPr>
          <a:xfrm>
            <a:off x="4858327" y="1430704"/>
            <a:ext cx="461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Mensaje de bienvenida, parametrizable por cada socio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BED0D4-2047-C910-F446-B88DDED9F762}"/>
              </a:ext>
            </a:extLst>
          </p:cNvPr>
          <p:cNvSpPr txBox="1"/>
          <p:nvPr/>
        </p:nvSpPr>
        <p:spPr>
          <a:xfrm>
            <a:off x="4858326" y="2128177"/>
            <a:ext cx="461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Mensaje con motivación, parametrizable para ingresar datos personales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8EC80B-0D67-3EDC-5B50-927A9E87C7CA}"/>
              </a:ext>
            </a:extLst>
          </p:cNvPr>
          <p:cNvSpPr txBox="1"/>
          <p:nvPr/>
        </p:nvSpPr>
        <p:spPr>
          <a:xfrm>
            <a:off x="7397324" y="5067948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Siguiente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96946D-3CFA-DBF5-1E39-278D554146C8}"/>
              </a:ext>
            </a:extLst>
          </p:cNvPr>
          <p:cNvSpPr txBox="1"/>
          <p:nvPr/>
        </p:nvSpPr>
        <p:spPr>
          <a:xfrm>
            <a:off x="7397324" y="4588384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11051C-F0DB-09BA-DA0F-E544AE47C886}"/>
              </a:ext>
            </a:extLst>
          </p:cNvPr>
          <p:cNvSpPr txBox="1"/>
          <p:nvPr/>
        </p:nvSpPr>
        <p:spPr>
          <a:xfrm>
            <a:off x="5068631" y="3220840"/>
            <a:ext cx="4983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Campo </a:t>
            </a:r>
            <a:r>
              <a:rPr lang="es-CO" sz="1400" err="1"/>
              <a:t>dinámico:Mensaje</a:t>
            </a:r>
            <a:r>
              <a:rPr lang="es-CO" sz="1400"/>
              <a:t> de motivación para registrar licencia</a:t>
            </a:r>
          </a:p>
          <a:p>
            <a:r>
              <a:rPr lang="es-CO" sz="1400"/>
              <a:t>También se indica si licencia no existe, hay </a:t>
            </a:r>
            <a:r>
              <a:rPr lang="es-CO" sz="1400" err="1"/>
              <a:t>camposincompletos</a:t>
            </a:r>
            <a:r>
              <a:rPr lang="es-CO" sz="1400"/>
              <a:t> o que se registro todo ok!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9787C2-37CF-83A0-83E7-00A76C140F24}"/>
              </a:ext>
            </a:extLst>
          </p:cNvPr>
          <p:cNvCxnSpPr>
            <a:cxnSpLocks/>
          </p:cNvCxnSpPr>
          <p:nvPr/>
        </p:nvCxnSpPr>
        <p:spPr>
          <a:xfrm flipV="1">
            <a:off x="2693511" y="3730093"/>
            <a:ext cx="2276939" cy="17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hlinkClick r:id="rId3" action="ppaction://hlinksldjump"/>
            <a:extLst>
              <a:ext uri="{FF2B5EF4-FFF2-40B4-BE49-F238E27FC236}">
                <a16:creationId xmlns:a16="http://schemas.microsoft.com/office/drawing/2014/main" id="{7F7D5261-E00A-8CBC-6F7B-42CBC0881208}"/>
              </a:ext>
            </a:extLst>
          </p:cNvPr>
          <p:cNvSpPr/>
          <p:nvPr/>
        </p:nvSpPr>
        <p:spPr>
          <a:xfrm>
            <a:off x="965909" y="4120846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Licencia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184081-31E9-DE1D-25AE-099110EE62DB}"/>
              </a:ext>
            </a:extLst>
          </p:cNvPr>
          <p:cNvSpPr txBox="1"/>
          <p:nvPr/>
        </p:nvSpPr>
        <p:spPr>
          <a:xfrm>
            <a:off x="858982" y="3673409"/>
            <a:ext cx="1827869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rPr>
              <a:t>Ingresa tu código de Licencia y listo!</a:t>
            </a:r>
          </a:p>
        </p:txBody>
      </p:sp>
    </p:spTree>
    <p:extLst>
      <p:ext uri="{BB962C8B-B14F-4D97-AF65-F5344CB8AC3E}">
        <p14:creationId xmlns:p14="http://schemas.microsoft.com/office/powerpoint/2010/main" val="2113387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DA2689-6B08-BD3E-30A0-31758EB5D2AA}"/>
              </a:ext>
            </a:extLst>
          </p:cNvPr>
          <p:cNvSpPr/>
          <p:nvPr/>
        </p:nvSpPr>
        <p:spPr>
          <a:xfrm>
            <a:off x="779720" y="1597892"/>
            <a:ext cx="2013098" cy="3611418"/>
          </a:xfrm>
          <a:prstGeom prst="roundRect">
            <a:avLst>
              <a:gd name="adj" fmla="val 53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41C099-D8CC-2237-0CA4-6F1C34DF73E2}"/>
              </a:ext>
            </a:extLst>
          </p:cNvPr>
          <p:cNvSpPr txBox="1"/>
          <p:nvPr/>
        </p:nvSpPr>
        <p:spPr>
          <a:xfrm>
            <a:off x="822142" y="2203605"/>
            <a:ext cx="19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00" b="1">
                <a:latin typeface="Source Sans Pro Black" panose="020B0604020202020204" pitchFamily="34" charset="0"/>
              </a:rPr>
              <a:t>Para Protegerte, debes iniciar sesión!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1E14FA-1AE8-68D9-4C0E-54EFF7C5D737}"/>
              </a:ext>
            </a:extLst>
          </p:cNvPr>
          <p:cNvSpPr txBox="1"/>
          <p:nvPr/>
        </p:nvSpPr>
        <p:spPr>
          <a:xfrm>
            <a:off x="621231" y="177209"/>
            <a:ext cx="353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cero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9B9821-14F0-CF96-7E8E-614E60B58B4D}"/>
              </a:ext>
            </a:extLst>
          </p:cNvPr>
          <p:cNvSpPr txBox="1"/>
          <p:nvPr/>
        </p:nvSpPr>
        <p:spPr>
          <a:xfrm>
            <a:off x="942299" y="4248398"/>
            <a:ext cx="1734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>
                <a:latin typeface="+mj-lt"/>
              </a:rPr>
              <a:t>Nuevo usuario? </a:t>
            </a:r>
            <a:r>
              <a:rPr lang="es-CO" sz="800" b="1" u="sng">
                <a:latin typeface="+mj-lt"/>
              </a:rPr>
              <a:t>Regístrate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C989BE-EC01-D20F-F6BB-BF8B2691A58A}"/>
              </a:ext>
            </a:extLst>
          </p:cNvPr>
          <p:cNvSpPr txBox="1"/>
          <p:nvPr/>
        </p:nvSpPr>
        <p:spPr>
          <a:xfrm>
            <a:off x="8413324" y="4996408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B885EA-228B-2A78-5A34-08D4CF82AF35}"/>
              </a:ext>
            </a:extLst>
          </p:cNvPr>
          <p:cNvSpPr txBox="1"/>
          <p:nvPr/>
        </p:nvSpPr>
        <p:spPr>
          <a:xfrm>
            <a:off x="8413324" y="5529766"/>
            <a:ext cx="3073314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enviar Código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D501F0-F22A-1D95-5672-2F2C3A2D8D30}"/>
              </a:ext>
            </a:extLst>
          </p:cNvPr>
          <p:cNvSpPr txBox="1"/>
          <p:nvPr/>
        </p:nvSpPr>
        <p:spPr>
          <a:xfrm>
            <a:off x="832477" y="1683348"/>
            <a:ext cx="1900396" cy="40011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 sz="1000">
                <a:solidFill>
                  <a:schemeClr val="tx1">
                    <a:lumMod val="75000"/>
                    <a:lumOff val="25000"/>
                  </a:schemeClr>
                </a:solidFill>
              </a:rPr>
              <a:t>Seguros XX</a:t>
            </a:r>
          </a:p>
          <a:p>
            <a:r>
              <a:rPr lang="es-CO" sz="1000">
                <a:solidFill>
                  <a:schemeClr val="tx1">
                    <a:lumMod val="75000"/>
                    <a:lumOff val="25000"/>
                  </a:schemeClr>
                </a:solidFill>
              </a:rPr>
              <a:t>Protección digital para ti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D90510-116B-74F6-492B-14FA7BF265D9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 flipV="1">
            <a:off x="2732873" y="1792832"/>
            <a:ext cx="2172741" cy="90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DC62C5-AD16-8DEC-69B1-E554B50DA9B7}"/>
              </a:ext>
            </a:extLst>
          </p:cNvPr>
          <p:cNvSpPr txBox="1"/>
          <p:nvPr/>
        </p:nvSpPr>
        <p:spPr>
          <a:xfrm>
            <a:off x="4905614" y="1531222"/>
            <a:ext cx="283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logo, marca del socio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C21854-4C27-9F0D-0F62-CE25EE59DA5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545729" y="2389886"/>
            <a:ext cx="2164815" cy="16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7ED24A-C090-CB87-C704-245DA76124DD}"/>
              </a:ext>
            </a:extLst>
          </p:cNvPr>
          <p:cNvSpPr txBox="1"/>
          <p:nvPr/>
        </p:nvSpPr>
        <p:spPr>
          <a:xfrm>
            <a:off x="4710544" y="2293432"/>
            <a:ext cx="461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Mensaje parametrizable informativo para invitar a usuario a ingresar o registrarse</a:t>
            </a:r>
          </a:p>
        </p:txBody>
      </p:sp>
      <p:sp>
        <p:nvSpPr>
          <p:cNvPr id="21" name="Rectangle: Rounded Corners 20">
            <a:hlinkClick r:id="rId3" action="ppaction://hlinksldjump"/>
            <a:extLst>
              <a:ext uri="{FF2B5EF4-FFF2-40B4-BE49-F238E27FC236}">
                <a16:creationId xmlns:a16="http://schemas.microsoft.com/office/drawing/2014/main" id="{451BCFDB-D2E4-29DF-6A2E-F30D8AEB460E}"/>
              </a:ext>
            </a:extLst>
          </p:cNvPr>
          <p:cNvSpPr/>
          <p:nvPr/>
        </p:nvSpPr>
        <p:spPr>
          <a:xfrm>
            <a:off x="1005402" y="2743085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Correo electrónico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0E9AD-7833-D3B0-B95B-00FA8F773C25}"/>
              </a:ext>
            </a:extLst>
          </p:cNvPr>
          <p:cNvSpPr/>
          <p:nvPr/>
        </p:nvSpPr>
        <p:spPr>
          <a:xfrm>
            <a:off x="1387544" y="3593128"/>
            <a:ext cx="882507" cy="125564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2">
                    <a:lumMod val="75000"/>
                  </a:schemeClr>
                </a:solidFill>
                <a:latin typeface="+mj-lt"/>
              </a:rPr>
              <a:t>Enviar código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3A5EB-43BD-4E29-DF2E-CC3A7F4531C7}"/>
              </a:ext>
            </a:extLst>
          </p:cNvPr>
          <p:cNvSpPr txBox="1"/>
          <p:nvPr/>
        </p:nvSpPr>
        <p:spPr>
          <a:xfrm>
            <a:off x="961458" y="3149557"/>
            <a:ext cx="1734677" cy="200055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s-CO" sz="700" b="1">
              <a:latin typeface="Source Sans Pro Black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896F203-99A2-0A7A-85CF-6148B8DB51B5}"/>
              </a:ext>
            </a:extLst>
          </p:cNvPr>
          <p:cNvSpPr/>
          <p:nvPr/>
        </p:nvSpPr>
        <p:spPr>
          <a:xfrm>
            <a:off x="986242" y="3850716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>
                <a:solidFill>
                  <a:schemeClr val="bg1">
                    <a:lumMod val="85000"/>
                  </a:schemeClr>
                </a:solidFill>
                <a:latin typeface="+mj-lt"/>
              </a:rPr>
              <a:t>2</a:t>
            </a:r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424</a:t>
            </a:r>
          </a:p>
        </p:txBody>
      </p:sp>
      <p:sp>
        <p:nvSpPr>
          <p:cNvPr id="30" name="Rectangle: Rounded Corners 29">
            <a:hlinkClick r:id="rId4" action="ppaction://hlinksldjump"/>
            <a:extLst>
              <a:ext uri="{FF2B5EF4-FFF2-40B4-BE49-F238E27FC236}">
                <a16:creationId xmlns:a16="http://schemas.microsoft.com/office/drawing/2014/main" id="{04036260-AC1C-5709-4FDB-50C2A099A374}"/>
              </a:ext>
            </a:extLst>
          </p:cNvPr>
          <p:cNvSpPr/>
          <p:nvPr/>
        </p:nvSpPr>
        <p:spPr>
          <a:xfrm>
            <a:off x="1396780" y="4070095"/>
            <a:ext cx="882507" cy="125564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tx1"/>
                </a:solidFill>
                <a:latin typeface="+mj-lt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258066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pic>
        <p:nvPicPr>
          <p:cNvPr id="24" name="Picture 23">
            <a:hlinkClick r:id="rId3" action="ppaction://hlinksldjump"/>
            <a:extLst>
              <a:ext uri="{FF2B5EF4-FFF2-40B4-BE49-F238E27FC236}">
                <a16:creationId xmlns:a16="http://schemas.microsoft.com/office/drawing/2014/main" id="{9559E9B2-247E-5E12-8AB0-E4F04D6F7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531" y="2529067"/>
            <a:ext cx="1364239" cy="14403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49B029D-F177-FAEB-11EA-9D2AA0897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689" y="3798691"/>
            <a:ext cx="123921" cy="15972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9232A9-F3F1-E07B-0FF4-45DD3D10DE3B}"/>
              </a:ext>
            </a:extLst>
          </p:cNvPr>
          <p:cNvCxnSpPr>
            <a:cxnSpLocks/>
          </p:cNvCxnSpPr>
          <p:nvPr/>
        </p:nvCxnSpPr>
        <p:spPr>
          <a:xfrm>
            <a:off x="1149350" y="4842863"/>
            <a:ext cx="25027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0E09C46-8DDC-4E02-BBAA-01A7D8974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353" y="4651990"/>
            <a:ext cx="159783" cy="12573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ADDB4FF-8075-E648-C135-6F6DA8A91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9012" y="4651990"/>
            <a:ext cx="126255" cy="13590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8477158-44D7-74DA-49AA-2EF76E2941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0629" y="4651990"/>
            <a:ext cx="136120" cy="135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B5EC7B-4390-2B9D-A17B-B523D66ADD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234" y="1754790"/>
            <a:ext cx="100120" cy="90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BAC89D-1439-6102-8747-B360DAE1A9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1025" y="1756922"/>
            <a:ext cx="114436" cy="879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A38A8D-8557-EFF3-B655-BCB8D884EB77}"/>
              </a:ext>
            </a:extLst>
          </p:cNvPr>
          <p:cNvSpPr txBox="1"/>
          <p:nvPr/>
        </p:nvSpPr>
        <p:spPr>
          <a:xfrm>
            <a:off x="1072018" y="1599789"/>
            <a:ext cx="1483068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/>
              <a:t>Seguros XX</a:t>
            </a:r>
          </a:p>
          <a:p>
            <a:r>
              <a:rPr lang="es-CO"/>
              <a:t>Protección digital para ti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8A609-87F7-E4CB-3DB8-958EBC31BB7E}"/>
              </a:ext>
            </a:extLst>
          </p:cNvPr>
          <p:cNvSpPr txBox="1"/>
          <p:nvPr/>
        </p:nvSpPr>
        <p:spPr>
          <a:xfrm>
            <a:off x="822509" y="2168143"/>
            <a:ext cx="1922951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/>
              <a:t>Navega tranquilo. Con nuestro seguro digital, estas protegido!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4D1B9E-2455-21BF-B587-001017FD8055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HOME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7E8439-DC88-CA45-12D6-558B2C67B10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477685" y="1881201"/>
            <a:ext cx="1676101" cy="48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FB39946-6F73-C587-4148-92665B83842D}"/>
              </a:ext>
            </a:extLst>
          </p:cNvPr>
          <p:cNvSpPr txBox="1"/>
          <p:nvPr/>
        </p:nvSpPr>
        <p:spPr>
          <a:xfrm>
            <a:off x="4153786" y="2100020"/>
            <a:ext cx="283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logo, marca del socio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44BB26-0001-4AC9-2E29-7D3F318B431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594372" y="2436440"/>
            <a:ext cx="1676101" cy="58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C297D5-B3E5-73C8-E97B-85234B7DC6D6}"/>
              </a:ext>
            </a:extLst>
          </p:cNvPr>
          <p:cNvSpPr txBox="1"/>
          <p:nvPr/>
        </p:nvSpPr>
        <p:spPr>
          <a:xfrm>
            <a:off x="4270473" y="2655259"/>
            <a:ext cx="2838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Posicionamiento de la marca del socio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1BD219-14CE-F5B5-4D6E-C7919B31BB7B}"/>
              </a:ext>
            </a:extLst>
          </p:cNvPr>
          <p:cNvCxnSpPr>
            <a:cxnSpLocks/>
          </p:cNvCxnSpPr>
          <p:nvPr/>
        </p:nvCxnSpPr>
        <p:spPr>
          <a:xfrm>
            <a:off x="2348417" y="3390860"/>
            <a:ext cx="1676101" cy="58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D13B7F-0B75-1770-586D-CB778E0D2BB0}"/>
              </a:ext>
            </a:extLst>
          </p:cNvPr>
          <p:cNvCxnSpPr>
            <a:cxnSpLocks/>
          </p:cNvCxnSpPr>
          <p:nvPr/>
        </p:nvCxnSpPr>
        <p:spPr>
          <a:xfrm>
            <a:off x="2102462" y="3949942"/>
            <a:ext cx="1922056" cy="16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B60A0C-F7E6-211D-7A84-FC5D353B6CA1}"/>
              </a:ext>
            </a:extLst>
          </p:cNvPr>
          <p:cNvCxnSpPr>
            <a:cxnSpLocks/>
          </p:cNvCxnSpPr>
          <p:nvPr/>
        </p:nvCxnSpPr>
        <p:spPr>
          <a:xfrm flipV="1">
            <a:off x="2555086" y="4222799"/>
            <a:ext cx="1447762" cy="46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17D236-3A09-90B7-76B6-A2482BD6DE77}"/>
              </a:ext>
            </a:extLst>
          </p:cNvPr>
          <p:cNvCxnSpPr/>
          <p:nvPr/>
        </p:nvCxnSpPr>
        <p:spPr>
          <a:xfrm flipH="1">
            <a:off x="1361136" y="4688618"/>
            <a:ext cx="1193950" cy="2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0BFEFF-9E1F-40D4-2BCD-A61AFD32C452}"/>
              </a:ext>
            </a:extLst>
          </p:cNvPr>
          <p:cNvSpPr txBox="1"/>
          <p:nvPr/>
        </p:nvSpPr>
        <p:spPr>
          <a:xfrm>
            <a:off x="4163022" y="3790221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Iconos Parametrizables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55760C-DF51-7272-FE94-B2853F4CA902}"/>
              </a:ext>
            </a:extLst>
          </p:cNvPr>
          <p:cNvCxnSpPr>
            <a:cxnSpLocks/>
          </p:cNvCxnSpPr>
          <p:nvPr/>
        </p:nvCxnSpPr>
        <p:spPr>
          <a:xfrm>
            <a:off x="2745460" y="1844898"/>
            <a:ext cx="1257388" cy="198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8DB9A5-4687-349D-CA4E-6AACDC00746D}"/>
              </a:ext>
            </a:extLst>
          </p:cNvPr>
          <p:cNvCxnSpPr/>
          <p:nvPr/>
        </p:nvCxnSpPr>
        <p:spPr>
          <a:xfrm>
            <a:off x="966354" y="1881201"/>
            <a:ext cx="2949864" cy="195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2ED13A-29DF-8020-0E7F-D4383F341211}"/>
              </a:ext>
            </a:extLst>
          </p:cNvPr>
          <p:cNvSpPr txBox="1"/>
          <p:nvPr/>
        </p:nvSpPr>
        <p:spPr>
          <a:xfrm>
            <a:off x="7412183" y="4119174"/>
            <a:ext cx="4290292" cy="161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Menú hamburguesa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Icono Notificación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Interruptor (Podría ser logo del socio)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Icono de protección (Candado ejemplo)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Herramientas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antivirus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Fondos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018D8A-33E4-2E3E-5141-B49D272C8346}"/>
              </a:ext>
            </a:extLst>
          </p:cNvPr>
          <p:cNvSpPr txBox="1"/>
          <p:nvPr/>
        </p:nvSpPr>
        <p:spPr>
          <a:xfrm>
            <a:off x="7412183" y="3603671"/>
            <a:ext cx="429029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</p:spTree>
    <p:extLst>
      <p:ext uri="{BB962C8B-B14F-4D97-AF65-F5344CB8AC3E}">
        <p14:creationId xmlns:p14="http://schemas.microsoft.com/office/powerpoint/2010/main" val="752693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pic>
        <p:nvPicPr>
          <p:cNvPr id="18" name="Picture 17">
            <a:hlinkClick r:id="rId3" action="ppaction://hlinksldjump"/>
            <a:extLst>
              <a:ext uri="{FF2B5EF4-FFF2-40B4-BE49-F238E27FC236}">
                <a16:creationId xmlns:a16="http://schemas.microsoft.com/office/drawing/2014/main" id="{004ADC1F-7101-E171-AEC0-C64982F8D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368" y="2797216"/>
            <a:ext cx="898368" cy="90893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947A28-37AB-CE8B-3946-7DDE9245AF23}"/>
              </a:ext>
            </a:extLst>
          </p:cNvPr>
          <p:cNvCxnSpPr>
            <a:cxnSpLocks/>
          </p:cNvCxnSpPr>
          <p:nvPr/>
        </p:nvCxnSpPr>
        <p:spPr>
          <a:xfrm>
            <a:off x="1149350" y="4842863"/>
            <a:ext cx="25027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DAFEEF4-F5DC-B850-0366-348D0AED1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353" y="4651990"/>
            <a:ext cx="159783" cy="125734"/>
          </a:xfrm>
          <a:prstGeom prst="rect">
            <a:avLst/>
          </a:prstGeom>
        </p:spPr>
      </p:pic>
      <p:pic>
        <p:nvPicPr>
          <p:cNvPr id="22" name="Picture 21">
            <a:hlinkClick r:id="rId6" action="ppaction://hlinksldjump"/>
            <a:extLst>
              <a:ext uri="{FF2B5EF4-FFF2-40B4-BE49-F238E27FC236}">
                <a16:creationId xmlns:a16="http://schemas.microsoft.com/office/drawing/2014/main" id="{0E0AD06C-C580-C8C3-8FDC-7BDE13FEA3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9012" y="4651990"/>
            <a:ext cx="126255" cy="1359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8FC2E2-AE3E-CD55-8A52-E0C7127DF1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0629" y="4651990"/>
            <a:ext cx="136120" cy="1359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FBE11C-65FD-257A-1657-BF45F39E22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2299" y="3790221"/>
            <a:ext cx="159721" cy="1597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46132-E753-556A-309D-CE40DE8693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234" y="1754790"/>
            <a:ext cx="100120" cy="901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2CE413-6A9B-B3FD-236A-A9ACBA9767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31025" y="1756922"/>
            <a:ext cx="114436" cy="879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04F06E-D0FF-9098-3FED-CF22FFCC42CB}"/>
              </a:ext>
            </a:extLst>
          </p:cNvPr>
          <p:cNvSpPr txBox="1"/>
          <p:nvPr/>
        </p:nvSpPr>
        <p:spPr>
          <a:xfrm>
            <a:off x="1072018" y="1599789"/>
            <a:ext cx="1483068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/>
              <a:t>Seguros XX</a:t>
            </a:r>
          </a:p>
          <a:p>
            <a:r>
              <a:rPr lang="es-CO"/>
              <a:t>Protección digital para ti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0A36C1-A953-08DD-0C36-250B8FDCCC5C}"/>
              </a:ext>
            </a:extLst>
          </p:cNvPr>
          <p:cNvSpPr txBox="1"/>
          <p:nvPr/>
        </p:nvSpPr>
        <p:spPr>
          <a:xfrm>
            <a:off x="822509" y="2168143"/>
            <a:ext cx="1922951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/>
              <a:t>Navega tranquilo. Con nuestro seguro digital, estas protegido!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B0C908-2C90-F181-08F5-6A4D175FB8C4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HOME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4F2626-3969-D633-1416-A8F0E2DCA66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477685" y="1881201"/>
            <a:ext cx="1676101" cy="48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38F4ED-1101-EAA6-5053-7DB3EB637930}"/>
              </a:ext>
            </a:extLst>
          </p:cNvPr>
          <p:cNvSpPr txBox="1"/>
          <p:nvPr/>
        </p:nvSpPr>
        <p:spPr>
          <a:xfrm>
            <a:off x="4153786" y="2100020"/>
            <a:ext cx="283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logo, marca del socio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D58061-F772-B94E-F25B-CD30FD60F801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594372" y="2436440"/>
            <a:ext cx="1676101" cy="58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B23E9E5-80C9-B4BA-EDCA-CB50C42DC793}"/>
              </a:ext>
            </a:extLst>
          </p:cNvPr>
          <p:cNvSpPr txBox="1"/>
          <p:nvPr/>
        </p:nvSpPr>
        <p:spPr>
          <a:xfrm>
            <a:off x="4270473" y="2655259"/>
            <a:ext cx="2838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Espacio parametrizable para Posicionamiento de la marca del socio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C20279-37F7-F20B-386B-5BFAAF667243}"/>
              </a:ext>
            </a:extLst>
          </p:cNvPr>
          <p:cNvCxnSpPr>
            <a:cxnSpLocks/>
          </p:cNvCxnSpPr>
          <p:nvPr/>
        </p:nvCxnSpPr>
        <p:spPr>
          <a:xfrm>
            <a:off x="2348417" y="3390860"/>
            <a:ext cx="1676101" cy="58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D9C887-0FAB-6C38-A2D5-802C5F35F19E}"/>
              </a:ext>
            </a:extLst>
          </p:cNvPr>
          <p:cNvCxnSpPr>
            <a:cxnSpLocks/>
          </p:cNvCxnSpPr>
          <p:nvPr/>
        </p:nvCxnSpPr>
        <p:spPr>
          <a:xfrm>
            <a:off x="2102462" y="3949942"/>
            <a:ext cx="1922056" cy="169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3C7FF6-D724-06FE-270B-B3EE39BD4593}"/>
              </a:ext>
            </a:extLst>
          </p:cNvPr>
          <p:cNvCxnSpPr>
            <a:cxnSpLocks/>
          </p:cNvCxnSpPr>
          <p:nvPr/>
        </p:nvCxnSpPr>
        <p:spPr>
          <a:xfrm flipV="1">
            <a:off x="2555086" y="4222799"/>
            <a:ext cx="1447762" cy="46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6358DE-86D4-916D-FF84-125401536E1B}"/>
              </a:ext>
            </a:extLst>
          </p:cNvPr>
          <p:cNvCxnSpPr/>
          <p:nvPr/>
        </p:nvCxnSpPr>
        <p:spPr>
          <a:xfrm flipH="1">
            <a:off x="1361136" y="4688618"/>
            <a:ext cx="1193950" cy="2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4FF7D2-6208-13F4-C5DA-52C387BA7FA1}"/>
              </a:ext>
            </a:extLst>
          </p:cNvPr>
          <p:cNvSpPr txBox="1"/>
          <p:nvPr/>
        </p:nvSpPr>
        <p:spPr>
          <a:xfrm>
            <a:off x="4163022" y="3790221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Iconos Parametrizables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FF7434-941D-004C-3D08-2D12378D4B0B}"/>
              </a:ext>
            </a:extLst>
          </p:cNvPr>
          <p:cNvCxnSpPr>
            <a:cxnSpLocks/>
          </p:cNvCxnSpPr>
          <p:nvPr/>
        </p:nvCxnSpPr>
        <p:spPr>
          <a:xfrm>
            <a:off x="2745460" y="1844898"/>
            <a:ext cx="1257388" cy="198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6C33DD-794A-8CCB-4C9A-1C2AA871D0DD}"/>
              </a:ext>
            </a:extLst>
          </p:cNvPr>
          <p:cNvCxnSpPr/>
          <p:nvPr/>
        </p:nvCxnSpPr>
        <p:spPr>
          <a:xfrm>
            <a:off x="966354" y="1881201"/>
            <a:ext cx="2949864" cy="195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D8F559-9E29-22ED-B45F-8400B47075A2}"/>
              </a:ext>
            </a:extLst>
          </p:cNvPr>
          <p:cNvSpPr txBox="1"/>
          <p:nvPr/>
        </p:nvSpPr>
        <p:spPr>
          <a:xfrm>
            <a:off x="7412183" y="4119174"/>
            <a:ext cx="4290292" cy="161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Menú hamburguesa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Icono Notificación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Interruptor (Podría ser logo del socio)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Icono de NO protección (Candado abierto en ejemplo)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Herramientas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Logo antivirus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Fondos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951283-13A8-183E-FA50-40B8C90D41A2}"/>
              </a:ext>
            </a:extLst>
          </p:cNvPr>
          <p:cNvSpPr txBox="1"/>
          <p:nvPr/>
        </p:nvSpPr>
        <p:spPr>
          <a:xfrm>
            <a:off x="7412183" y="3603671"/>
            <a:ext cx="429029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</p:spTree>
    <p:extLst>
      <p:ext uri="{BB962C8B-B14F-4D97-AF65-F5344CB8AC3E}">
        <p14:creationId xmlns:p14="http://schemas.microsoft.com/office/powerpoint/2010/main" val="4997304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8B0C908-2C90-F181-08F5-6A4D175FB8C4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Página de Bloqueo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951283-13A8-183E-FA50-40B8C90D41A2}"/>
              </a:ext>
            </a:extLst>
          </p:cNvPr>
          <p:cNvSpPr txBox="1"/>
          <p:nvPr/>
        </p:nvSpPr>
        <p:spPr>
          <a:xfrm>
            <a:off x="7394766" y="3556639"/>
            <a:ext cx="429029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diagramación, texto</a:t>
            </a:r>
          </a:p>
          <a:p>
            <a:r>
              <a:rPr lang="es-CO"/>
              <a:t>Módulos, tamaños, ubicación de textos, imágenes, logos..…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1D58A-203E-0887-3C58-437641E4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96" y="1528081"/>
            <a:ext cx="1970722" cy="409349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1F09D93-BD43-A82F-BEE3-7EF66721944E}"/>
              </a:ext>
            </a:extLst>
          </p:cNvPr>
          <p:cNvSpPr/>
          <p:nvPr/>
        </p:nvSpPr>
        <p:spPr>
          <a:xfrm>
            <a:off x="1014112" y="1732755"/>
            <a:ext cx="1258826" cy="204675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700">
                <a:solidFill>
                  <a:schemeClr val="bg1">
                    <a:lumMod val="85000"/>
                  </a:schemeClr>
                </a:solidFill>
                <a:latin typeface="+mj-lt"/>
              </a:rPr>
              <a:t>Protection.com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A3611D4-9E82-B4E4-5B8B-16BA261552CA}"/>
              </a:ext>
            </a:extLst>
          </p:cNvPr>
          <p:cNvSpPr/>
          <p:nvPr/>
        </p:nvSpPr>
        <p:spPr>
          <a:xfrm>
            <a:off x="789896" y="2020551"/>
            <a:ext cx="1970722" cy="3204592"/>
          </a:xfrm>
          <a:prstGeom prst="roundRect">
            <a:avLst>
              <a:gd name="adj" fmla="val 53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35F6D0-B7BA-524A-3EDD-2DF6B1BFC2C6}"/>
              </a:ext>
            </a:extLst>
          </p:cNvPr>
          <p:cNvSpPr txBox="1"/>
          <p:nvPr/>
        </p:nvSpPr>
        <p:spPr>
          <a:xfrm>
            <a:off x="813433" y="3779010"/>
            <a:ext cx="1900396" cy="40011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 sz="1000">
                <a:solidFill>
                  <a:schemeClr val="tx1">
                    <a:lumMod val="75000"/>
                    <a:lumOff val="25000"/>
                  </a:schemeClr>
                </a:solidFill>
              </a:rPr>
              <a:t>Seguros XX</a:t>
            </a:r>
          </a:p>
          <a:p>
            <a:r>
              <a:rPr lang="es-CO" sz="1000">
                <a:solidFill>
                  <a:schemeClr val="tx1">
                    <a:lumMod val="75000"/>
                    <a:lumOff val="25000"/>
                  </a:schemeClr>
                </a:solidFill>
              </a:rPr>
              <a:t>Protección digital para ti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934F98-3E09-8B00-498F-2624FD8D159D}"/>
              </a:ext>
            </a:extLst>
          </p:cNvPr>
          <p:cNvSpPr txBox="1"/>
          <p:nvPr/>
        </p:nvSpPr>
        <p:spPr>
          <a:xfrm>
            <a:off x="1095038" y="2185705"/>
            <a:ext cx="16836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 b="1">
                <a:solidFill>
                  <a:srgbClr val="C00000"/>
                </a:solidFill>
              </a:rPr>
              <a:t>Página bloqueada</a:t>
            </a:r>
            <a:endParaRPr lang="es-CO" sz="7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C822FE-FA08-265A-65D4-03630FFD6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12" y="2185705"/>
            <a:ext cx="242617" cy="2091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AC1208-CAFB-6296-62F8-595BF9E85C40}"/>
              </a:ext>
            </a:extLst>
          </p:cNvPr>
          <p:cNvSpPr txBox="1"/>
          <p:nvPr/>
        </p:nvSpPr>
        <p:spPr>
          <a:xfrm>
            <a:off x="838912" y="2810529"/>
            <a:ext cx="1900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"/>
              <a:t>Esta página es peligrosa. Te recomendamos no visitarla, ya que tus datos personales o tu dispositivo están en riesgo</a:t>
            </a:r>
          </a:p>
          <a:p>
            <a:endParaRPr lang="es-CO" sz="800"/>
          </a:p>
          <a:p>
            <a:r>
              <a:rPr lang="es-CO" sz="600" u="sng"/>
              <a:t>Visitar pagina a pesar del riesgo</a:t>
            </a:r>
            <a:endParaRPr lang="en-US" u="sng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DF6DEE-3D6D-3A47-4769-AF95200C88D8}"/>
              </a:ext>
            </a:extLst>
          </p:cNvPr>
          <p:cNvSpPr txBox="1"/>
          <p:nvPr/>
        </p:nvSpPr>
        <p:spPr>
          <a:xfrm>
            <a:off x="797914" y="2436223"/>
            <a:ext cx="1892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800"/>
              <a:t>Estás intentando visitar la página </a:t>
            </a:r>
            <a:r>
              <a:rPr lang="es-CO" sz="800" b="1"/>
              <a:t>www.amzoon.com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7006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FCA29E-7528-E212-220D-AD827B29633C}"/>
              </a:ext>
            </a:extLst>
          </p:cNvPr>
          <p:cNvSpPr txBox="1"/>
          <p:nvPr/>
        </p:nvSpPr>
        <p:spPr>
          <a:xfrm>
            <a:off x="858982" y="1608469"/>
            <a:ext cx="1827869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rPr>
              <a:t>Bienvenido!. Ahora estarás protegido en internet!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4A9B53-7AF6-DAB0-8F1E-E5FF30EEE17B}"/>
              </a:ext>
            </a:extLst>
          </p:cNvPr>
          <p:cNvSpPr/>
          <p:nvPr/>
        </p:nvSpPr>
        <p:spPr>
          <a:xfrm>
            <a:off x="954639" y="2684775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Leonardo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58E74C-1FA9-7A7B-F502-AF8EF2155E34}"/>
              </a:ext>
            </a:extLst>
          </p:cNvPr>
          <p:cNvSpPr/>
          <p:nvPr/>
        </p:nvSpPr>
        <p:spPr>
          <a:xfrm>
            <a:off x="954637" y="2888882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Casallas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4C4682-BA30-DB60-7FFE-A0C823492E32}"/>
              </a:ext>
            </a:extLst>
          </p:cNvPr>
          <p:cNvSpPr txBox="1"/>
          <p:nvPr/>
        </p:nvSpPr>
        <p:spPr>
          <a:xfrm>
            <a:off x="865643" y="2055354"/>
            <a:ext cx="1827868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/>
              <a:t>Regístrate. Es muy fácil. Tardarás menos de 1 minuto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433EB2B-EBD3-6460-32FD-E8BD208CFA53}"/>
              </a:ext>
            </a:extLst>
          </p:cNvPr>
          <p:cNvSpPr/>
          <p:nvPr/>
        </p:nvSpPr>
        <p:spPr>
          <a:xfrm>
            <a:off x="948943" y="3092370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3163238929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1C1ED13-59F4-7F9E-EB20-C8E18D3D4356}"/>
              </a:ext>
            </a:extLst>
          </p:cNvPr>
          <p:cNvSpPr/>
          <p:nvPr/>
        </p:nvSpPr>
        <p:spPr>
          <a:xfrm>
            <a:off x="948942" y="3305798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Leo.casallas@gmail.com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602D58-2479-C1F0-D1AB-D4B0A5A309B5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de registro 1/2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27FB5D-E328-1E31-749F-1EFA816A948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686851" y="1584593"/>
            <a:ext cx="2171476" cy="19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1D5399-CB11-D60A-FA16-FEC2AD1F3C8C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693511" y="2224631"/>
            <a:ext cx="2164815" cy="16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5A68AD-4E81-1CBC-E284-A48A93051CEF}"/>
              </a:ext>
            </a:extLst>
          </p:cNvPr>
          <p:cNvSpPr txBox="1"/>
          <p:nvPr/>
        </p:nvSpPr>
        <p:spPr>
          <a:xfrm>
            <a:off x="4858327" y="1430704"/>
            <a:ext cx="461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Mensaje de bienvenida, parametrizable por cada socio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89955D-ADC0-C0C4-0FF6-EBCD62E9A00C}"/>
              </a:ext>
            </a:extLst>
          </p:cNvPr>
          <p:cNvSpPr txBox="1"/>
          <p:nvPr/>
        </p:nvSpPr>
        <p:spPr>
          <a:xfrm>
            <a:off x="4858326" y="2128177"/>
            <a:ext cx="461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Mensaje con motivación, parametrizable para ingresar datos personales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828924-82EC-E41A-3BDD-A0A6ADEECB59}"/>
              </a:ext>
            </a:extLst>
          </p:cNvPr>
          <p:cNvSpPr txBox="1"/>
          <p:nvPr/>
        </p:nvSpPr>
        <p:spPr>
          <a:xfrm>
            <a:off x="7397324" y="5067948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Siguiente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D0222-0484-11CD-1B59-239ED8F74C81}"/>
              </a:ext>
            </a:extLst>
          </p:cNvPr>
          <p:cNvSpPr txBox="1"/>
          <p:nvPr/>
        </p:nvSpPr>
        <p:spPr>
          <a:xfrm>
            <a:off x="7397324" y="4588384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06CC87-7667-DE4B-167A-5CC281082D14}"/>
              </a:ext>
            </a:extLst>
          </p:cNvPr>
          <p:cNvSpPr txBox="1"/>
          <p:nvPr/>
        </p:nvSpPr>
        <p:spPr>
          <a:xfrm>
            <a:off x="5068631" y="3220840"/>
            <a:ext cx="4983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Campo </a:t>
            </a:r>
            <a:r>
              <a:rPr lang="es-CO" sz="1400" err="1"/>
              <a:t>dinámico:Mensaje</a:t>
            </a:r>
            <a:r>
              <a:rPr lang="es-CO" sz="1400"/>
              <a:t> de motivación para registrar licencia</a:t>
            </a:r>
          </a:p>
          <a:p>
            <a:r>
              <a:rPr lang="es-CO" sz="1400"/>
              <a:t>También se indica si licencia no existe, hay </a:t>
            </a:r>
            <a:r>
              <a:rPr lang="es-CO" sz="1400" err="1"/>
              <a:t>camposincompletos</a:t>
            </a:r>
            <a:r>
              <a:rPr lang="es-CO" sz="1400"/>
              <a:t> o que se registro todo ok!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154912-1030-AF02-9B62-DB706B7751FF}"/>
              </a:ext>
            </a:extLst>
          </p:cNvPr>
          <p:cNvCxnSpPr>
            <a:cxnSpLocks/>
          </p:cNvCxnSpPr>
          <p:nvPr/>
        </p:nvCxnSpPr>
        <p:spPr>
          <a:xfrm flipV="1">
            <a:off x="2693511" y="3730093"/>
            <a:ext cx="2276939" cy="17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A5A35E4-AD77-EA58-020A-E768C642E7A0}"/>
              </a:ext>
            </a:extLst>
          </p:cNvPr>
          <p:cNvSpPr txBox="1"/>
          <p:nvPr/>
        </p:nvSpPr>
        <p:spPr>
          <a:xfrm>
            <a:off x="3590072" y="4091936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Botón Parametrizable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B04D28-3CFC-4053-6869-85C1643E51E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547245" y="4245825"/>
            <a:ext cx="1042827" cy="22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hlinkClick r:id="rId3" action="ppaction://hlinksldjump"/>
            <a:extLst>
              <a:ext uri="{FF2B5EF4-FFF2-40B4-BE49-F238E27FC236}">
                <a16:creationId xmlns:a16="http://schemas.microsoft.com/office/drawing/2014/main" id="{CC38DA7F-8B52-96CC-52BF-0D06D030CD96}"/>
              </a:ext>
            </a:extLst>
          </p:cNvPr>
          <p:cNvSpPr/>
          <p:nvPr/>
        </p:nvSpPr>
        <p:spPr>
          <a:xfrm>
            <a:off x="1180528" y="4372480"/>
            <a:ext cx="1256935" cy="210113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1"/>
                </a:solidFill>
                <a:latin typeface="+mj-lt"/>
              </a:rPr>
              <a:t>OK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63C85D1-640C-8C35-06A0-28208F917F7B}"/>
              </a:ext>
            </a:extLst>
          </p:cNvPr>
          <p:cNvSpPr/>
          <p:nvPr/>
        </p:nvSpPr>
        <p:spPr>
          <a:xfrm>
            <a:off x="965909" y="4120846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231-657-234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88BD20-8E56-BAE0-EDF1-4B4D6D696755}"/>
              </a:ext>
            </a:extLst>
          </p:cNvPr>
          <p:cNvSpPr txBox="1"/>
          <p:nvPr/>
        </p:nvSpPr>
        <p:spPr>
          <a:xfrm>
            <a:off x="858982" y="3673409"/>
            <a:ext cx="1827869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rPr>
              <a:t>Ingresa tu código de Licencia y listo!</a:t>
            </a:r>
          </a:p>
        </p:txBody>
      </p:sp>
    </p:spTree>
    <p:extLst>
      <p:ext uri="{BB962C8B-B14F-4D97-AF65-F5344CB8AC3E}">
        <p14:creationId xmlns:p14="http://schemas.microsoft.com/office/powerpoint/2010/main" val="281033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FCA29E-7528-E212-220D-AD827B29633C}"/>
              </a:ext>
            </a:extLst>
          </p:cNvPr>
          <p:cNvSpPr txBox="1"/>
          <p:nvPr/>
        </p:nvSpPr>
        <p:spPr>
          <a:xfrm>
            <a:off x="858982" y="1608469"/>
            <a:ext cx="1827869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rPr>
              <a:t>Bienvenido!. Ahora estarás protegido en internet!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4A9B53-7AF6-DAB0-8F1E-E5FF30EEE17B}"/>
              </a:ext>
            </a:extLst>
          </p:cNvPr>
          <p:cNvSpPr/>
          <p:nvPr/>
        </p:nvSpPr>
        <p:spPr>
          <a:xfrm>
            <a:off x="954639" y="2684775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Leonardo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58E74C-1FA9-7A7B-F502-AF8EF2155E34}"/>
              </a:ext>
            </a:extLst>
          </p:cNvPr>
          <p:cNvSpPr/>
          <p:nvPr/>
        </p:nvSpPr>
        <p:spPr>
          <a:xfrm>
            <a:off x="954637" y="2888882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Casallas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4C4682-BA30-DB60-7FFE-A0C823492E32}"/>
              </a:ext>
            </a:extLst>
          </p:cNvPr>
          <p:cNvSpPr txBox="1"/>
          <p:nvPr/>
        </p:nvSpPr>
        <p:spPr>
          <a:xfrm>
            <a:off x="865643" y="2055354"/>
            <a:ext cx="1827868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r>
              <a:rPr lang="es-CO"/>
              <a:t>Regístrate. Es muy fácil. Tardarás menos de 1 minuto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433EB2B-EBD3-6460-32FD-E8BD208CFA53}"/>
              </a:ext>
            </a:extLst>
          </p:cNvPr>
          <p:cNvSpPr/>
          <p:nvPr/>
        </p:nvSpPr>
        <p:spPr>
          <a:xfrm>
            <a:off x="948943" y="3092370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3163238929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1C1ED13-59F4-7F9E-EB20-C8E18D3D4356}"/>
              </a:ext>
            </a:extLst>
          </p:cNvPr>
          <p:cNvSpPr/>
          <p:nvPr/>
        </p:nvSpPr>
        <p:spPr>
          <a:xfrm>
            <a:off x="948942" y="3305798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Leo.casallas@gmail.com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2184E4-7F5F-15B3-FEC1-2D8904087BF6}"/>
              </a:ext>
            </a:extLst>
          </p:cNvPr>
          <p:cNvGrpSpPr/>
          <p:nvPr/>
        </p:nvGrpSpPr>
        <p:grpSpPr>
          <a:xfrm>
            <a:off x="2246949" y="4761595"/>
            <a:ext cx="449659" cy="364817"/>
            <a:chOff x="2246949" y="4761595"/>
            <a:chExt cx="449659" cy="364817"/>
          </a:xfrm>
        </p:grpSpPr>
        <p:pic>
          <p:nvPicPr>
            <p:cNvPr id="20" name="Picture 19">
              <a:hlinkClick r:id="rId3" action="ppaction://hlinksldjump"/>
              <a:extLst>
                <a:ext uri="{FF2B5EF4-FFF2-40B4-BE49-F238E27FC236}">
                  <a16:creationId xmlns:a16="http://schemas.microsoft.com/office/drawing/2014/main" id="{0AC68EC1-A73C-9F8F-BFF7-3FFE51801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2471779" y="4761595"/>
              <a:ext cx="224829" cy="36458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5ABADF8-5DB1-30EC-84C7-58DAAEE92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2246949" y="4761826"/>
              <a:ext cx="224829" cy="36458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CDDDE3D-0AB1-B661-DCCE-ECB362965365}"/>
              </a:ext>
            </a:extLst>
          </p:cNvPr>
          <p:cNvSpPr txBox="1"/>
          <p:nvPr/>
        </p:nvSpPr>
        <p:spPr>
          <a:xfrm>
            <a:off x="1205634" y="4816930"/>
            <a:ext cx="103930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s-CO"/>
            </a:defPPr>
            <a:lvl1pPr algn="ctr">
              <a:defRPr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defRPr>
            </a:lvl1pPr>
          </a:lstStyle>
          <a:p>
            <a:pPr algn="r"/>
            <a:r>
              <a:rPr lang="es-CO" sz="1050"/>
              <a:t>Último Paso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AE9D5A2-20EA-7CFA-B8F8-C90D93B82E31}"/>
              </a:ext>
            </a:extLst>
          </p:cNvPr>
          <p:cNvSpPr/>
          <p:nvPr/>
        </p:nvSpPr>
        <p:spPr>
          <a:xfrm>
            <a:off x="1180528" y="4372480"/>
            <a:ext cx="1256935" cy="210113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2">
                    <a:lumMod val="25000"/>
                  </a:schemeClr>
                </a:solidFill>
                <a:latin typeface="+mj-lt"/>
              </a:rPr>
              <a:t>OK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602D58-2479-C1F0-D1AB-D4B0A5A309B5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de registro 1/2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F028D8-C0C5-2C94-F1D4-B3AF5B77E40F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686851" y="1584593"/>
            <a:ext cx="2171476" cy="193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568D58-D194-0FF9-7970-6FE20B6959E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693511" y="2224631"/>
            <a:ext cx="2164815" cy="16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EC5469-621A-CDE2-E960-A228B9F133DE}"/>
              </a:ext>
            </a:extLst>
          </p:cNvPr>
          <p:cNvSpPr txBox="1"/>
          <p:nvPr/>
        </p:nvSpPr>
        <p:spPr>
          <a:xfrm>
            <a:off x="4858327" y="1430704"/>
            <a:ext cx="4618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Mensaje de bienvenida, parametrizable por cada socio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8E678D-FEE3-E148-4634-60ADEAF145BD}"/>
              </a:ext>
            </a:extLst>
          </p:cNvPr>
          <p:cNvSpPr txBox="1"/>
          <p:nvPr/>
        </p:nvSpPr>
        <p:spPr>
          <a:xfrm>
            <a:off x="4858326" y="2128177"/>
            <a:ext cx="4618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Mensaje con motivación, parametrizable para ingresar datos personales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95A068-D909-55E8-6E6A-DC903C87C7EB}"/>
              </a:ext>
            </a:extLst>
          </p:cNvPr>
          <p:cNvSpPr txBox="1"/>
          <p:nvPr/>
        </p:nvSpPr>
        <p:spPr>
          <a:xfrm>
            <a:off x="7397324" y="5067948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de Siguiente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F99CC4-2631-15D6-6894-4C65802AAB21}"/>
              </a:ext>
            </a:extLst>
          </p:cNvPr>
          <p:cNvSpPr txBox="1"/>
          <p:nvPr/>
        </p:nvSpPr>
        <p:spPr>
          <a:xfrm>
            <a:off x="3358615" y="4603585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Icono Parametrizable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D2CBF5-DE04-7F08-633C-8E1F9A56F82E}"/>
              </a:ext>
            </a:extLst>
          </p:cNvPr>
          <p:cNvCxnSpPr/>
          <p:nvPr/>
        </p:nvCxnSpPr>
        <p:spPr>
          <a:xfrm flipV="1">
            <a:off x="2696608" y="4761595"/>
            <a:ext cx="662007" cy="182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3DECBE-F804-FE51-5016-4E15BB940BBA}"/>
              </a:ext>
            </a:extLst>
          </p:cNvPr>
          <p:cNvSpPr txBox="1"/>
          <p:nvPr/>
        </p:nvSpPr>
        <p:spPr>
          <a:xfrm>
            <a:off x="7397324" y="4588384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5144DE-ACBA-B431-AD19-A8DB1C81DECB}"/>
              </a:ext>
            </a:extLst>
          </p:cNvPr>
          <p:cNvSpPr txBox="1"/>
          <p:nvPr/>
        </p:nvSpPr>
        <p:spPr>
          <a:xfrm>
            <a:off x="5068631" y="3220840"/>
            <a:ext cx="4983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Campo </a:t>
            </a:r>
            <a:r>
              <a:rPr lang="es-CO" sz="1400" err="1"/>
              <a:t>dinámico:Mensaje</a:t>
            </a:r>
            <a:r>
              <a:rPr lang="es-CO" sz="1400"/>
              <a:t> de motivación para registrar licencia</a:t>
            </a:r>
          </a:p>
          <a:p>
            <a:r>
              <a:rPr lang="es-CO" sz="1400"/>
              <a:t>También se indica si licencia no existe, hay </a:t>
            </a:r>
            <a:r>
              <a:rPr lang="es-CO" sz="1400" err="1"/>
              <a:t>camposincompletos</a:t>
            </a:r>
            <a:r>
              <a:rPr lang="es-CO" sz="1400"/>
              <a:t> o que se registro todo ok!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7661FC-C536-F33A-6738-1807A009AD79}"/>
              </a:ext>
            </a:extLst>
          </p:cNvPr>
          <p:cNvCxnSpPr>
            <a:cxnSpLocks/>
          </p:cNvCxnSpPr>
          <p:nvPr/>
        </p:nvCxnSpPr>
        <p:spPr>
          <a:xfrm flipV="1">
            <a:off x="2693511" y="3730093"/>
            <a:ext cx="2276939" cy="17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FDE433C-E529-568D-D4C2-81D17314D588}"/>
              </a:ext>
            </a:extLst>
          </p:cNvPr>
          <p:cNvSpPr txBox="1"/>
          <p:nvPr/>
        </p:nvSpPr>
        <p:spPr>
          <a:xfrm>
            <a:off x="3590072" y="4091936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Botón Parametrizable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6825D5-E633-2C6B-1DA5-C43C5689DC7E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2547245" y="4245825"/>
            <a:ext cx="1042827" cy="22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AAC3682-C334-9DB3-1D8E-98BDCCAA1CFB}"/>
              </a:ext>
            </a:extLst>
          </p:cNvPr>
          <p:cNvSpPr txBox="1"/>
          <p:nvPr/>
        </p:nvSpPr>
        <p:spPr>
          <a:xfrm>
            <a:off x="858982" y="3673409"/>
            <a:ext cx="1827869" cy="33855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rPr>
              <a:t>Ingresa tu código de Licencia y listo!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FE4E8BF-DDD4-F8C9-589A-BD3823F6654A}"/>
              </a:ext>
            </a:extLst>
          </p:cNvPr>
          <p:cNvSpPr/>
          <p:nvPr/>
        </p:nvSpPr>
        <p:spPr>
          <a:xfrm>
            <a:off x="965909" y="4120846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231-657-234</a:t>
            </a:r>
          </a:p>
        </p:txBody>
      </p:sp>
    </p:spTree>
    <p:extLst>
      <p:ext uri="{BB962C8B-B14F-4D97-AF65-F5344CB8AC3E}">
        <p14:creationId xmlns:p14="http://schemas.microsoft.com/office/powerpoint/2010/main" val="1175439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2C500A-19B5-BE89-3531-243D43410346}"/>
              </a:ext>
            </a:extLst>
          </p:cNvPr>
          <p:cNvCxnSpPr>
            <a:cxnSpLocks/>
          </p:cNvCxnSpPr>
          <p:nvPr/>
        </p:nvCxnSpPr>
        <p:spPr>
          <a:xfrm flipV="1">
            <a:off x="2781259" y="1777746"/>
            <a:ext cx="2159124" cy="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152CC2-C5B5-1C3F-635B-0CEB9EDBCB43}"/>
              </a:ext>
            </a:extLst>
          </p:cNvPr>
          <p:cNvSpPr txBox="1"/>
          <p:nvPr/>
        </p:nvSpPr>
        <p:spPr>
          <a:xfrm>
            <a:off x="5195453" y="1423802"/>
            <a:ext cx="4983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Campo dinámico:</a:t>
            </a:r>
          </a:p>
          <a:p>
            <a:r>
              <a:rPr lang="es-CO" sz="1400"/>
              <a:t>Mensaje de motivación para registrar usuario</a:t>
            </a:r>
          </a:p>
          <a:p>
            <a:r>
              <a:rPr lang="es-CO" sz="1400"/>
              <a:t>Menaje que se ha enviado código y contador regresivo de expiración de código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9C3E497-56FD-4E19-0C56-83B0D6AD2FB9}"/>
              </a:ext>
            </a:extLst>
          </p:cNvPr>
          <p:cNvSpPr/>
          <p:nvPr/>
        </p:nvSpPr>
        <p:spPr>
          <a:xfrm>
            <a:off x="961294" y="2371990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Código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0491F8-6E6C-CF54-F5F1-2EBFA0FD4753}"/>
              </a:ext>
            </a:extLst>
          </p:cNvPr>
          <p:cNvSpPr txBox="1"/>
          <p:nvPr/>
        </p:nvSpPr>
        <p:spPr>
          <a:xfrm>
            <a:off x="858982" y="1608469"/>
            <a:ext cx="1827869" cy="58477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rPr>
              <a:t>Ya casi estarás protegido. Te enviaremos un código a su celular y correo registrados para terminar tu registro. Ingrésalo a continuación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920D83-EC69-2845-6B02-8B5A451B68CF}"/>
              </a:ext>
            </a:extLst>
          </p:cNvPr>
          <p:cNvSpPr txBox="1"/>
          <p:nvPr/>
        </p:nvSpPr>
        <p:spPr>
          <a:xfrm>
            <a:off x="4832672" y="3394494"/>
            <a:ext cx="26160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Campo dinámico:</a:t>
            </a:r>
          </a:p>
          <a:p>
            <a:r>
              <a:rPr lang="es-CO" sz="1400"/>
              <a:t>Mensaje de confirmación</a:t>
            </a:r>
          </a:p>
          <a:p>
            <a:r>
              <a:rPr lang="es-CO" sz="1400"/>
              <a:t>Menaje de error en caso de ingresar mal el código o que este haya expirado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4A755-49C5-F93D-8AF6-587CC0B2CEE9}"/>
              </a:ext>
            </a:extLst>
          </p:cNvPr>
          <p:cNvSpPr txBox="1"/>
          <p:nvPr/>
        </p:nvSpPr>
        <p:spPr>
          <a:xfrm>
            <a:off x="953390" y="3650312"/>
            <a:ext cx="1827869" cy="21544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O" sz="800" b="1">
              <a:solidFill>
                <a:schemeClr val="bg1">
                  <a:lumMod val="85000"/>
                </a:schemeClr>
              </a:solidFill>
              <a:latin typeface="Source Sans Pro Black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5B53FAE-A415-00E6-7F29-DFC85495CD67}"/>
              </a:ext>
            </a:extLst>
          </p:cNvPr>
          <p:cNvSpPr/>
          <p:nvPr/>
        </p:nvSpPr>
        <p:spPr>
          <a:xfrm>
            <a:off x="1143871" y="3050788"/>
            <a:ext cx="1256935" cy="210113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2">
                    <a:lumMod val="50000"/>
                  </a:schemeClr>
                </a:solidFill>
                <a:latin typeface="+mj-lt"/>
              </a:rPr>
              <a:t>OK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ADD550-5EC1-3131-CB0C-31C98D0D373F}"/>
              </a:ext>
            </a:extLst>
          </p:cNvPr>
          <p:cNvCxnSpPr>
            <a:cxnSpLocks/>
          </p:cNvCxnSpPr>
          <p:nvPr/>
        </p:nvCxnSpPr>
        <p:spPr>
          <a:xfrm flipV="1">
            <a:off x="2584193" y="3842429"/>
            <a:ext cx="2159124" cy="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859C32-1B9F-7C66-BA74-187B118DA98B}"/>
              </a:ext>
            </a:extLst>
          </p:cNvPr>
          <p:cNvSpPr txBox="1"/>
          <p:nvPr/>
        </p:nvSpPr>
        <p:spPr>
          <a:xfrm>
            <a:off x="3485437" y="2829861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Botón Parametrizable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FA21C5-B8D7-105A-9B19-843AFA7EF433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442610" y="2983750"/>
            <a:ext cx="1042827" cy="22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E8C93-61FD-DC9B-A656-C353F409D8D5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de registro 2/2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B094F7-BD10-09C4-BFBA-DF0B4D34FE98}"/>
              </a:ext>
            </a:extLst>
          </p:cNvPr>
          <p:cNvSpPr txBox="1"/>
          <p:nvPr/>
        </p:nvSpPr>
        <p:spPr>
          <a:xfrm>
            <a:off x="7397324" y="5067948"/>
            <a:ext cx="3073314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enviar código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123364-109B-2624-742F-4FE4EE4CC1E5}"/>
              </a:ext>
            </a:extLst>
          </p:cNvPr>
          <p:cNvSpPr txBox="1"/>
          <p:nvPr/>
        </p:nvSpPr>
        <p:spPr>
          <a:xfrm>
            <a:off x="7397324" y="4588384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sp>
        <p:nvSpPr>
          <p:cNvPr id="30" name="Rectangle: Rounded Corners 29">
            <a:hlinkClick r:id="rId3" action="ppaction://hlinksldjump"/>
            <a:extLst>
              <a:ext uri="{FF2B5EF4-FFF2-40B4-BE49-F238E27FC236}">
                <a16:creationId xmlns:a16="http://schemas.microsoft.com/office/drawing/2014/main" id="{EDBC2BD6-93B0-AA83-7980-654B3AF9E269}"/>
              </a:ext>
            </a:extLst>
          </p:cNvPr>
          <p:cNvSpPr/>
          <p:nvPr/>
        </p:nvSpPr>
        <p:spPr>
          <a:xfrm>
            <a:off x="1331084" y="2687964"/>
            <a:ext cx="882507" cy="125564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1">
                    <a:lumMod val="85000"/>
                  </a:schemeClr>
                </a:solidFill>
                <a:latin typeface="+mj-lt"/>
              </a:rPr>
              <a:t>Enviar código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8D321A-9F80-1441-B702-9C5C3E87CDA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400806" y="2829861"/>
            <a:ext cx="1084631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27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2C500A-19B5-BE89-3531-243D43410346}"/>
              </a:ext>
            </a:extLst>
          </p:cNvPr>
          <p:cNvCxnSpPr>
            <a:cxnSpLocks/>
          </p:cNvCxnSpPr>
          <p:nvPr/>
        </p:nvCxnSpPr>
        <p:spPr>
          <a:xfrm flipV="1">
            <a:off x="2781259" y="1777746"/>
            <a:ext cx="2159124" cy="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152CC2-C5B5-1C3F-635B-0CEB9EDBCB43}"/>
              </a:ext>
            </a:extLst>
          </p:cNvPr>
          <p:cNvSpPr txBox="1"/>
          <p:nvPr/>
        </p:nvSpPr>
        <p:spPr>
          <a:xfrm>
            <a:off x="5090209" y="1211147"/>
            <a:ext cx="49830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Campo </a:t>
            </a:r>
            <a:r>
              <a:rPr lang="es-CO" sz="1400" err="1"/>
              <a:t>dínámico</a:t>
            </a:r>
            <a:r>
              <a:rPr lang="es-CO" sz="1400"/>
              <a:t>:</a:t>
            </a:r>
          </a:p>
          <a:p>
            <a:r>
              <a:rPr lang="es-CO" sz="1400"/>
              <a:t>Mensaje de motivación para registrar usuario</a:t>
            </a:r>
          </a:p>
          <a:p>
            <a:r>
              <a:rPr lang="es-CO" sz="1400"/>
              <a:t>Menaje que se ha enviado código y contador regresivo de expiración de código</a:t>
            </a:r>
          </a:p>
          <a:p>
            <a:r>
              <a:rPr lang="es-CO" sz="1400"/>
              <a:t>Mensaje de expiración de código</a:t>
            </a:r>
          </a:p>
        </p:txBody>
      </p:sp>
      <p:sp>
        <p:nvSpPr>
          <p:cNvPr id="15" name="Rectangle: Rounded Corners 14">
            <a:hlinkClick r:id="rId3" action="ppaction://hlinksldjump"/>
            <a:extLst>
              <a:ext uri="{FF2B5EF4-FFF2-40B4-BE49-F238E27FC236}">
                <a16:creationId xmlns:a16="http://schemas.microsoft.com/office/drawing/2014/main" id="{49C3E497-56FD-4E19-0C56-83B0D6AD2FB9}"/>
              </a:ext>
            </a:extLst>
          </p:cNvPr>
          <p:cNvSpPr/>
          <p:nvPr/>
        </p:nvSpPr>
        <p:spPr>
          <a:xfrm>
            <a:off x="961294" y="2371990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Código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0491F8-6E6C-CF54-F5F1-2EBFA0FD4753}"/>
              </a:ext>
            </a:extLst>
          </p:cNvPr>
          <p:cNvSpPr txBox="1"/>
          <p:nvPr/>
        </p:nvSpPr>
        <p:spPr>
          <a:xfrm>
            <a:off x="858982" y="1608469"/>
            <a:ext cx="1827869" cy="58477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rPr>
              <a:t>Te hemos enviado un código a su celular y correo registrados. </a:t>
            </a:r>
          </a:p>
          <a:p>
            <a:endParaRPr lang="es-CO" sz="800" b="1">
              <a:solidFill>
                <a:schemeClr val="bg1">
                  <a:lumMod val="85000"/>
                </a:schemeClr>
              </a:solidFill>
              <a:latin typeface="Source Sans Pro Black" panose="020B0604020202020204" pitchFamily="34" charset="0"/>
            </a:endParaRPr>
          </a:p>
          <a:p>
            <a:pPr algn="ctr"/>
            <a:r>
              <a:rPr lang="es-CO"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rPr>
              <a:t>Tu código expira en  </a:t>
            </a:r>
            <a:r>
              <a:rPr lang="es-CO" sz="800" b="1" err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rPr>
              <a:t>mm:ss</a:t>
            </a:r>
            <a:endParaRPr lang="es-CO" sz="800" b="1">
              <a:solidFill>
                <a:schemeClr val="bg1">
                  <a:lumMod val="85000"/>
                </a:schemeClr>
              </a:solidFill>
              <a:latin typeface="Source Sans Pro Black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920D83-EC69-2845-6B02-8B5A451B68CF}"/>
              </a:ext>
            </a:extLst>
          </p:cNvPr>
          <p:cNvSpPr txBox="1"/>
          <p:nvPr/>
        </p:nvSpPr>
        <p:spPr>
          <a:xfrm>
            <a:off x="4832672" y="3394494"/>
            <a:ext cx="2616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Campo dinámico:</a:t>
            </a:r>
          </a:p>
          <a:p>
            <a:r>
              <a:rPr lang="es-CO" sz="1400"/>
              <a:t>Mensaje de confirmación</a:t>
            </a:r>
          </a:p>
          <a:p>
            <a:r>
              <a:rPr lang="es-CO" sz="1400"/>
              <a:t>Menaje de error en caso de ingresar mal el código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4A755-49C5-F93D-8AF6-587CC0B2CEE9}"/>
              </a:ext>
            </a:extLst>
          </p:cNvPr>
          <p:cNvSpPr txBox="1"/>
          <p:nvPr/>
        </p:nvSpPr>
        <p:spPr>
          <a:xfrm>
            <a:off x="953390" y="3650312"/>
            <a:ext cx="1827869" cy="21544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O" sz="800" b="1">
              <a:solidFill>
                <a:schemeClr val="bg1">
                  <a:lumMod val="85000"/>
                </a:schemeClr>
              </a:solidFill>
              <a:latin typeface="Source Sans Pro Black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5B53FAE-A415-00E6-7F29-DFC85495CD67}"/>
              </a:ext>
            </a:extLst>
          </p:cNvPr>
          <p:cNvSpPr/>
          <p:nvPr/>
        </p:nvSpPr>
        <p:spPr>
          <a:xfrm>
            <a:off x="1143871" y="3050788"/>
            <a:ext cx="1256935" cy="210113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2">
                    <a:lumMod val="50000"/>
                  </a:schemeClr>
                </a:solidFill>
                <a:latin typeface="+mj-lt"/>
              </a:rPr>
              <a:t>OK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ADD550-5EC1-3131-CB0C-31C98D0D373F}"/>
              </a:ext>
            </a:extLst>
          </p:cNvPr>
          <p:cNvCxnSpPr>
            <a:cxnSpLocks/>
          </p:cNvCxnSpPr>
          <p:nvPr/>
        </p:nvCxnSpPr>
        <p:spPr>
          <a:xfrm flipV="1">
            <a:off x="2584193" y="3842429"/>
            <a:ext cx="2159124" cy="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859C32-1B9F-7C66-BA74-187B118DA98B}"/>
              </a:ext>
            </a:extLst>
          </p:cNvPr>
          <p:cNvSpPr txBox="1"/>
          <p:nvPr/>
        </p:nvSpPr>
        <p:spPr>
          <a:xfrm>
            <a:off x="3485437" y="2829861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Botón Parametrizable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FA21C5-B8D7-105A-9B19-843AFA7EF433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442610" y="2983750"/>
            <a:ext cx="1042827" cy="22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E8C93-61FD-DC9B-A656-C353F409D8D5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de registro 2/2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B094F7-BD10-09C4-BFBA-DF0B4D34FE98}"/>
              </a:ext>
            </a:extLst>
          </p:cNvPr>
          <p:cNvSpPr txBox="1"/>
          <p:nvPr/>
        </p:nvSpPr>
        <p:spPr>
          <a:xfrm>
            <a:off x="7397324" y="5067948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123364-109B-2624-742F-4FE4EE4CC1E5}"/>
              </a:ext>
            </a:extLst>
          </p:cNvPr>
          <p:cNvSpPr txBox="1"/>
          <p:nvPr/>
        </p:nvSpPr>
        <p:spPr>
          <a:xfrm>
            <a:off x="7397324" y="4588384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DBC2BD6-93B0-AA83-7980-654B3AF9E269}"/>
              </a:ext>
            </a:extLst>
          </p:cNvPr>
          <p:cNvSpPr/>
          <p:nvPr/>
        </p:nvSpPr>
        <p:spPr>
          <a:xfrm>
            <a:off x="1331084" y="2687964"/>
            <a:ext cx="882507" cy="125564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2">
                    <a:lumMod val="50000"/>
                  </a:schemeClr>
                </a:solidFill>
                <a:latin typeface="+mj-lt"/>
              </a:rPr>
              <a:t>Enviar código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1FB047-AC89-42A8-5980-F10C700ACBB0}"/>
              </a:ext>
            </a:extLst>
          </p:cNvPr>
          <p:cNvCxnSpPr>
            <a:cxnSpLocks/>
          </p:cNvCxnSpPr>
          <p:nvPr/>
        </p:nvCxnSpPr>
        <p:spPr>
          <a:xfrm>
            <a:off x="2400806" y="2829861"/>
            <a:ext cx="1084631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54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4DFC39-FD0B-8FEB-F93A-8013152D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1" y="1430704"/>
            <a:ext cx="2302219" cy="39965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2C500A-19B5-BE89-3531-243D43410346}"/>
              </a:ext>
            </a:extLst>
          </p:cNvPr>
          <p:cNvCxnSpPr>
            <a:cxnSpLocks/>
          </p:cNvCxnSpPr>
          <p:nvPr/>
        </p:nvCxnSpPr>
        <p:spPr>
          <a:xfrm flipV="1">
            <a:off x="2781259" y="1777746"/>
            <a:ext cx="2159124" cy="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152CC2-C5B5-1C3F-635B-0CEB9EDBCB43}"/>
              </a:ext>
            </a:extLst>
          </p:cNvPr>
          <p:cNvSpPr txBox="1"/>
          <p:nvPr/>
        </p:nvSpPr>
        <p:spPr>
          <a:xfrm>
            <a:off x="5090209" y="1211147"/>
            <a:ext cx="49830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Campo </a:t>
            </a:r>
            <a:r>
              <a:rPr lang="es-CO" sz="1400" err="1"/>
              <a:t>dínámico</a:t>
            </a:r>
            <a:r>
              <a:rPr lang="es-CO" sz="1400"/>
              <a:t>:</a:t>
            </a:r>
          </a:p>
          <a:p>
            <a:r>
              <a:rPr lang="es-CO" sz="1400"/>
              <a:t>Mensaje de motivación para registrar usuario</a:t>
            </a:r>
          </a:p>
          <a:p>
            <a:r>
              <a:rPr lang="es-CO" sz="1400"/>
              <a:t>Menaje que se ha enviado código y contador regresivo de expiración de código</a:t>
            </a:r>
          </a:p>
          <a:p>
            <a:r>
              <a:rPr lang="es-CO" sz="1400"/>
              <a:t>Mensaje de expiración de código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9C3E497-56FD-4E19-0C56-83B0D6AD2FB9}"/>
              </a:ext>
            </a:extLst>
          </p:cNvPr>
          <p:cNvSpPr/>
          <p:nvPr/>
        </p:nvSpPr>
        <p:spPr>
          <a:xfrm>
            <a:off x="961294" y="2371990"/>
            <a:ext cx="1646793" cy="156999"/>
          </a:xfrm>
          <a:prstGeom prst="roundRect">
            <a:avLst>
              <a:gd name="adj" fmla="val 350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600">
                <a:solidFill>
                  <a:schemeClr val="bg1">
                    <a:lumMod val="85000"/>
                  </a:schemeClr>
                </a:solidFill>
                <a:latin typeface="+mj-lt"/>
              </a:rPr>
              <a:t>43567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0491F8-6E6C-CF54-F5F1-2EBFA0FD4753}"/>
              </a:ext>
            </a:extLst>
          </p:cNvPr>
          <p:cNvSpPr txBox="1"/>
          <p:nvPr/>
        </p:nvSpPr>
        <p:spPr>
          <a:xfrm>
            <a:off x="858982" y="1608469"/>
            <a:ext cx="1827869" cy="58477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rPr>
              <a:t>Te hemos enviado un código a su celular y correo registrados. </a:t>
            </a:r>
          </a:p>
          <a:p>
            <a:endParaRPr lang="es-CO" sz="800" b="1">
              <a:solidFill>
                <a:schemeClr val="bg1">
                  <a:lumMod val="85000"/>
                </a:schemeClr>
              </a:solidFill>
              <a:latin typeface="Source Sans Pro Black" panose="020B0604020202020204" pitchFamily="34" charset="0"/>
            </a:endParaRPr>
          </a:p>
          <a:p>
            <a:pPr algn="ctr"/>
            <a:r>
              <a:rPr lang="es-CO" sz="800" b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rPr>
              <a:t>Tu código expira en  </a:t>
            </a:r>
            <a:r>
              <a:rPr lang="es-CO" sz="800" b="1" err="1">
                <a:solidFill>
                  <a:schemeClr val="bg1">
                    <a:lumMod val="85000"/>
                  </a:schemeClr>
                </a:solidFill>
                <a:latin typeface="Source Sans Pro Black" panose="020B0604020202020204" pitchFamily="34" charset="0"/>
              </a:rPr>
              <a:t>mm:ss</a:t>
            </a:r>
            <a:endParaRPr lang="es-CO" sz="800" b="1">
              <a:solidFill>
                <a:schemeClr val="bg1">
                  <a:lumMod val="85000"/>
                </a:schemeClr>
              </a:solidFill>
              <a:latin typeface="Source Sans Pro Black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920D83-EC69-2845-6B02-8B5A451B68CF}"/>
              </a:ext>
            </a:extLst>
          </p:cNvPr>
          <p:cNvSpPr txBox="1"/>
          <p:nvPr/>
        </p:nvSpPr>
        <p:spPr>
          <a:xfrm>
            <a:off x="4832672" y="3394494"/>
            <a:ext cx="2616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Campo dinámico:</a:t>
            </a:r>
          </a:p>
          <a:p>
            <a:r>
              <a:rPr lang="es-CO" sz="1400"/>
              <a:t>Mensaje de confirmación</a:t>
            </a:r>
          </a:p>
          <a:p>
            <a:r>
              <a:rPr lang="es-CO" sz="1400"/>
              <a:t>Menaje de error en caso de ingresar mal el código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4A755-49C5-F93D-8AF6-587CC0B2CEE9}"/>
              </a:ext>
            </a:extLst>
          </p:cNvPr>
          <p:cNvSpPr txBox="1"/>
          <p:nvPr/>
        </p:nvSpPr>
        <p:spPr>
          <a:xfrm>
            <a:off x="953390" y="3650312"/>
            <a:ext cx="1827869" cy="215444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CO" sz="800" b="1">
              <a:solidFill>
                <a:schemeClr val="bg1">
                  <a:lumMod val="85000"/>
                </a:schemeClr>
              </a:solidFill>
              <a:latin typeface="Source Sans Pro Black" panose="020B0604020202020204" pitchFamily="34" charset="0"/>
            </a:endParaRPr>
          </a:p>
        </p:txBody>
      </p:sp>
      <p:sp>
        <p:nvSpPr>
          <p:cNvPr id="21" name="Rectangle: Rounded Corners 20">
            <a:hlinkClick r:id="rId3" action="ppaction://hlinksldjump"/>
            <a:extLst>
              <a:ext uri="{FF2B5EF4-FFF2-40B4-BE49-F238E27FC236}">
                <a16:creationId xmlns:a16="http://schemas.microsoft.com/office/drawing/2014/main" id="{85B53FAE-A415-00E6-7F29-DFC85495CD67}"/>
              </a:ext>
            </a:extLst>
          </p:cNvPr>
          <p:cNvSpPr/>
          <p:nvPr/>
        </p:nvSpPr>
        <p:spPr>
          <a:xfrm>
            <a:off x="1143871" y="3050788"/>
            <a:ext cx="1256935" cy="210113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1">
                    <a:lumMod val="85000"/>
                  </a:schemeClr>
                </a:solidFill>
                <a:latin typeface="+mj-lt"/>
              </a:rPr>
              <a:t>OK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ADD550-5EC1-3131-CB0C-31C98D0D373F}"/>
              </a:ext>
            </a:extLst>
          </p:cNvPr>
          <p:cNvCxnSpPr>
            <a:cxnSpLocks/>
          </p:cNvCxnSpPr>
          <p:nvPr/>
        </p:nvCxnSpPr>
        <p:spPr>
          <a:xfrm flipV="1">
            <a:off x="2584193" y="3842429"/>
            <a:ext cx="2159124" cy="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859C32-1B9F-7C66-BA74-187B118DA98B}"/>
              </a:ext>
            </a:extLst>
          </p:cNvPr>
          <p:cNvSpPr txBox="1"/>
          <p:nvPr/>
        </p:nvSpPr>
        <p:spPr>
          <a:xfrm>
            <a:off x="3485437" y="2829861"/>
            <a:ext cx="342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/>
              <a:t>Botón Parametrizable (4 </a:t>
            </a:r>
            <a:r>
              <a:rPr lang="es-CO" sz="1400" err="1"/>
              <a:t>templates</a:t>
            </a:r>
            <a:r>
              <a:rPr lang="es-CO" sz="1400"/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FA21C5-B8D7-105A-9B19-843AFA7EF433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442610" y="2983750"/>
            <a:ext cx="1042827" cy="223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E8C93-61FD-DC9B-A656-C353F409D8D5}"/>
              </a:ext>
            </a:extLst>
          </p:cNvPr>
          <p:cNvSpPr txBox="1"/>
          <p:nvPr/>
        </p:nvSpPr>
        <p:spPr>
          <a:xfrm>
            <a:off x="621231" y="177209"/>
            <a:ext cx="547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Pantalla de registro 2/2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B094F7-BD10-09C4-BFBA-DF0B4D34FE98}"/>
              </a:ext>
            </a:extLst>
          </p:cNvPr>
          <p:cNvSpPr txBox="1"/>
          <p:nvPr/>
        </p:nvSpPr>
        <p:spPr>
          <a:xfrm>
            <a:off x="7397324" y="5067948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1100" b="1"/>
              <a:t>Hacer 4 propuestas para: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100"/>
              <a:t>Botón OK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123364-109B-2624-742F-4FE4EE4CC1E5}"/>
              </a:ext>
            </a:extLst>
          </p:cNvPr>
          <p:cNvSpPr txBox="1"/>
          <p:nvPr/>
        </p:nvSpPr>
        <p:spPr>
          <a:xfrm>
            <a:off x="7397324" y="4588384"/>
            <a:ext cx="3073314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s-CO"/>
            </a:defPPr>
            <a:lvl1pPr>
              <a:defRPr sz="1100" b="1"/>
            </a:lvl1pPr>
          </a:lstStyle>
          <a:p>
            <a:r>
              <a:rPr lang="es-CO"/>
              <a:t>Hacer propuesta de diagramación</a:t>
            </a:r>
          </a:p>
          <a:p>
            <a:r>
              <a:rPr lang="es-CO"/>
              <a:t>Módulos, tamaños, ubicación de textos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DBC2BD6-93B0-AA83-7980-654B3AF9E269}"/>
              </a:ext>
            </a:extLst>
          </p:cNvPr>
          <p:cNvSpPr/>
          <p:nvPr/>
        </p:nvSpPr>
        <p:spPr>
          <a:xfrm>
            <a:off x="1331084" y="2687964"/>
            <a:ext cx="882507" cy="125564"/>
          </a:xfrm>
          <a:prstGeom prst="roundRect">
            <a:avLst>
              <a:gd name="adj" fmla="val 35032"/>
            </a:avLst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00" b="1">
                <a:solidFill>
                  <a:schemeClr val="bg2">
                    <a:lumMod val="25000"/>
                  </a:schemeClr>
                </a:solidFill>
                <a:latin typeface="+mj-lt"/>
              </a:rPr>
              <a:t>Enviar código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43800E-1309-3A63-1D5D-145258955B99}"/>
              </a:ext>
            </a:extLst>
          </p:cNvPr>
          <p:cNvCxnSpPr>
            <a:cxnSpLocks/>
          </p:cNvCxnSpPr>
          <p:nvPr/>
        </p:nvCxnSpPr>
        <p:spPr>
          <a:xfrm>
            <a:off x="2400806" y="2829861"/>
            <a:ext cx="1084631" cy="15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031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Protección Individual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David Izquierdo Zea</dc:creator>
  <cp:revision>1</cp:revision>
  <dcterms:created xsi:type="dcterms:W3CDTF">2022-05-19T00:28:54Z</dcterms:created>
  <dcterms:modified xsi:type="dcterms:W3CDTF">2022-05-28T03:44:17Z</dcterms:modified>
</cp:coreProperties>
</file>