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FC11E-8375-696C-2E8D-350751A6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1FB21-E592-F957-2AF8-A0D0F4C5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74351-6575-0A3B-3FDD-DA45C804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9900F-9A09-0DA3-0FCA-D77EE8D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36242-7077-4D50-CC28-510414B8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8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075E4-5FB0-07F1-15C8-082E565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CF2AA-18DD-C555-8E0E-EF51BE8D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09BF9-4F6F-D03B-B0F0-79A080B6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0AF6A-C4D9-D2AA-6E61-8947DAE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BE0D1-0395-7867-02F8-6908D5FB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497E0C-0BD4-B3FD-9192-CCF69791A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F856A-BEEC-E466-F960-580644EC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57B0A-7A5C-AA6D-79B2-9C2E349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0DE37-7A43-C80C-478A-B8325E02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FCD53-F1D2-792E-4112-CC6EA72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80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1CCE-C921-673E-CCD0-AA71E624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4775F-A8F0-6BBB-E3AD-A2D7B4A2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DCA54-84A7-1EE7-E3CD-C201B9B8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DE2B-5C40-C1E0-ACA6-118182C0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D8DAB-A5F1-7D78-5120-D880D338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4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5D85-38AF-E795-58EE-3436C757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C26A6-5ED0-E695-7FF3-E5EF24C7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08803-9CD9-3B8F-4B86-8D4D33BC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E9BE8-0BB3-81AF-027F-B1AC1CF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CBF27-3E7F-6514-A55C-A5395F57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A8F87-461A-35BD-0858-8DED43C7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5972-15A1-FA13-DCB5-041298E7E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4FC24-3EBD-672C-71E4-4F6780B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E6149-28D2-DBB1-72BC-8B8E3B79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36C3E-9259-4306-9FAC-4DCE54FA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2382C-8F7C-9614-1E00-9EAA2A8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8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C766D-BC46-D1B9-285F-8DFFF64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782AD-ADBB-3D52-2A58-5D1E11A8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D38B7-C69B-262D-9BDB-CF3BBA90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280DAE-BF98-CD0F-6B62-C39C0A947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592E3B-64E7-A490-1E43-73FF0AEB9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AA26EC-A059-8CFF-0624-ED0A02D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083CCF-530E-E69D-85CB-32E24D49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9C981-AFC6-5206-5A56-9BE746E8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4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3D1D-0CB2-9868-7F32-FA421B2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46108-BBC0-45F7-7B6F-505E0653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E4416-23C6-58E8-9540-DA7AFB0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406F1-6889-70A0-F574-2157D3E7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8540E-FD07-6524-651F-DF7FB501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37673B-033B-9EB1-8B71-8C954A05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16AC1C-4ABC-E455-FD85-112E5E43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8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E70C-B864-FB48-E2EA-19A89067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906FB-7DD5-1B71-F992-5BEFB22A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0A246-C265-9041-BA03-54DE1FA3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9A849-3951-46F0-7C35-40F1C194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1476B-ACA2-1F7B-F9C4-7CFA8987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BAE35-87ED-7E5E-BDE1-A875E13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1AB4-5BC4-B6C0-76D9-55305F1A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16981-6294-8F21-0B33-ECEEBC85E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782D19-9682-2FB4-FA79-707D9E9F2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7A20C-A061-40D1-6F8F-8B1456B6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1C199-AB4C-2576-C20F-C7EC8065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27DD9-BB5F-DEC6-4DE9-BFF13FFB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4641C-12B6-A40B-9C37-43268696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8A835-DD29-2A5A-9817-DBA7C3AA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C4AA1-A9CF-F4B8-09DB-0292AA3EB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EB246-C8AD-4BA7-AE52-504659531BF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EF26A-CC85-6A78-FD61-5A926B468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C9C59-94AA-1973-5CDA-F13A82690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D5C57-AB0D-4AF5-9E75-7E0A3230D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9B0CDE-8E4E-8419-72EE-496801F748E0}"/>
              </a:ext>
            </a:extLst>
          </p:cNvPr>
          <p:cNvSpPr txBox="1"/>
          <p:nvPr/>
        </p:nvSpPr>
        <p:spPr>
          <a:xfrm>
            <a:off x="293038" y="1774701"/>
            <a:ext cx="6097022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/>
              <a:t>로그인 및 회원 관리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회원가입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로그아웃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비밀번호 재설정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프로필 관리 </a:t>
            </a:r>
            <a:r>
              <a:rPr lang="en-US" altLang="ko-KR" sz="1100" dirty="0"/>
              <a:t>(</a:t>
            </a:r>
            <a:r>
              <a:rPr lang="ko-KR" altLang="en-US" sz="1100" dirty="0"/>
              <a:t>개인정보 수정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1100" dirty="0"/>
              <a:t>캘린더 확인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월간</a:t>
            </a:r>
            <a:r>
              <a:rPr lang="en-US" altLang="ko-KR" sz="1100" dirty="0"/>
              <a:t>/</a:t>
            </a:r>
            <a:r>
              <a:rPr lang="ko-KR" altLang="en-US" sz="1100" dirty="0"/>
              <a:t>주간 뷰 제공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가능한 예약 시간대 표시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이미 예약된 시간대 표시</a:t>
            </a:r>
          </a:p>
          <a:p>
            <a:pPr>
              <a:buFont typeface="+mj-lt"/>
              <a:buAutoNum type="arabicPeriod"/>
            </a:pPr>
            <a:r>
              <a:rPr lang="ko-KR" altLang="en-US" sz="1100" dirty="0"/>
              <a:t>예약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날짜 및 시간 선택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예약자 정보 입력 </a:t>
            </a:r>
            <a:r>
              <a:rPr lang="en-US" altLang="ko-KR" sz="1100" dirty="0"/>
              <a:t>(</a:t>
            </a:r>
            <a:r>
              <a:rPr lang="ko-KR" altLang="en-US" sz="1100" dirty="0"/>
              <a:t>방문 목적</a:t>
            </a:r>
            <a:r>
              <a:rPr lang="en-US" altLang="ko-KR" sz="1100" dirty="0"/>
              <a:t>, </a:t>
            </a:r>
            <a:r>
              <a:rPr lang="ko-KR" altLang="en-US" sz="1100" dirty="0"/>
              <a:t>방문자 수 등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확인 및 완료</a:t>
            </a:r>
          </a:p>
          <a:p>
            <a:pPr>
              <a:buFont typeface="+mj-lt"/>
              <a:buAutoNum type="arabicPeriod"/>
            </a:pPr>
            <a:r>
              <a:rPr lang="ko-KR" altLang="en-US" sz="1100" dirty="0"/>
              <a:t>기존 예약 관리 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내역 조회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변경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100" dirty="0"/>
              <a:t>예약 취소</a:t>
            </a:r>
          </a:p>
          <a:p>
            <a:r>
              <a:rPr lang="ko-KR" altLang="en-US" sz="1100" dirty="0"/>
              <a:t>추가로 고려할만한 기능들</a:t>
            </a:r>
            <a:r>
              <a:rPr lang="en-US" altLang="ko-KR" sz="1100" dirty="0"/>
              <a:t>:</a:t>
            </a:r>
          </a:p>
          <a:p>
            <a:pPr>
              <a:buFont typeface="+mj-lt"/>
              <a:buAutoNum type="arabicPeriod" startAt="5"/>
            </a:pP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E4EBB-3784-B267-DC3C-7FC451F3E40D}"/>
              </a:ext>
            </a:extLst>
          </p:cNvPr>
          <p:cNvSpPr txBox="1"/>
          <p:nvPr/>
        </p:nvSpPr>
        <p:spPr>
          <a:xfrm>
            <a:off x="6000367" y="1539452"/>
            <a:ext cx="609702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sz="1100" dirty="0"/>
              <a:t>알림 기능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확인 이메일</a:t>
            </a:r>
            <a:r>
              <a:rPr lang="en-US" altLang="ko-KR" sz="1100" dirty="0"/>
              <a:t>/SMS </a:t>
            </a:r>
            <a:r>
              <a:rPr lang="ko-KR" altLang="en-US" sz="1100" dirty="0"/>
              <a:t>발송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일정 알림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하루 전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관리자 기능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전체 예약 현황 조회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승인</a:t>
            </a:r>
            <a:r>
              <a:rPr lang="en-US" altLang="ko-KR" sz="1100" dirty="0"/>
              <a:t>/</a:t>
            </a:r>
            <a:r>
              <a:rPr lang="ko-KR" altLang="en-US" sz="1100" dirty="0"/>
              <a:t>거부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예약 규칙 설정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1</a:t>
            </a:r>
            <a:r>
              <a:rPr lang="ko-KR" altLang="en-US" sz="1100" dirty="0"/>
              <a:t>일 최대 예약 수</a:t>
            </a:r>
            <a:r>
              <a:rPr lang="en-US" altLang="ko-KR" sz="1100" dirty="0"/>
              <a:t>, </a:t>
            </a:r>
            <a:r>
              <a:rPr lang="ko-KR" altLang="en-US" sz="1100" dirty="0"/>
              <a:t>예약 가능 시간대 등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검색 및 필터링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 err="1"/>
              <a:t>날짜별</a:t>
            </a:r>
            <a:r>
              <a:rPr lang="en-US" altLang="ko-KR" sz="1100" dirty="0"/>
              <a:t>, </a:t>
            </a:r>
            <a:r>
              <a:rPr lang="ko-KR" altLang="en-US" sz="1100" dirty="0"/>
              <a:t>시간대별 예약 가능 여부 검색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리뷰 및 피드백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방문 후 간단한 피드백 작성 기능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통계 및 리포트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월간</a:t>
            </a:r>
            <a:r>
              <a:rPr lang="en-US" altLang="ko-KR" sz="1100" dirty="0"/>
              <a:t>/</a:t>
            </a:r>
            <a:r>
              <a:rPr lang="ko-KR" altLang="en-US" sz="1100" dirty="0"/>
              <a:t>연간 예약 통계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인기 시간대 분석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다국어 지원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다양한 언어로 서비스 제공 </a:t>
            </a:r>
            <a:r>
              <a:rPr lang="en-US" altLang="ko-KR" sz="1100" dirty="0"/>
              <a:t>(</a:t>
            </a:r>
            <a:r>
              <a:rPr lang="ko-KR" altLang="en-US" sz="1100" dirty="0"/>
              <a:t>필요시</a:t>
            </a:r>
            <a:r>
              <a:rPr lang="en-US" altLang="ko-KR" sz="1100" dirty="0"/>
              <a:t>)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접근성 고려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시각 장애인 등을 위한 접근성 기능 구현</a:t>
            </a:r>
          </a:p>
          <a:p>
            <a:pPr>
              <a:buFont typeface="+mj-lt"/>
              <a:buAutoNum type="arabicPeriod" startAt="5"/>
            </a:pPr>
            <a:r>
              <a:rPr lang="ko-KR" altLang="en-US" sz="1100" dirty="0"/>
              <a:t>보안 기능 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개인정보 보호를 위한 암호화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ko-KR" altLang="en-US" sz="1100" dirty="0"/>
              <a:t>로그인 시도 제한 등의 보안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07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희권</dc:creator>
  <cp:lastModifiedBy>신 희권</cp:lastModifiedBy>
  <cp:revision>1</cp:revision>
  <dcterms:created xsi:type="dcterms:W3CDTF">2024-07-08T15:55:18Z</dcterms:created>
  <dcterms:modified xsi:type="dcterms:W3CDTF">2024-07-08T15:55:56Z</dcterms:modified>
</cp:coreProperties>
</file>