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F62C-E3EB-3A36-2969-6A67C1252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38528-A22E-FCD5-606C-8D58D21A3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5C3A7-3A69-A0A2-A191-E20052AC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F3BE-F7EC-FFA5-E3D1-40937FB1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959AB-A022-6D83-88A6-EFAFE7A6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2F0B-34F3-682C-5589-DBEF267C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EC23B1-D154-5BE1-2B36-236C2D902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EBFF5-CFC6-E9FF-2631-F629BE34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974B7-F5B5-7A20-5ACB-F9876AC9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3E448-6E0A-9536-68F1-24E4B949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00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36F1B5-16A2-A450-5528-01B731FB2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1D1B60-D7FF-74B3-9BA4-3CA93B47F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B1737-E3A3-6EAE-2258-C657E59A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8A930-9ECA-CBE1-B1EA-A5F2977A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03EBC-3B59-445D-37E8-37375854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03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7173D-5277-E1A5-18FB-7D137BFB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57484-638E-8B7B-4B57-FE668E15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F3E66-AAD8-3C3B-986B-E2E712AD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FE088-8F55-B481-DBD1-95FBADE8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57902-38A9-BC55-6BD0-3136F424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9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618BA-7B66-4C5B-B976-797A2962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83343-D702-47C0-A66C-73FE4B8D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3B9C4-B451-96E1-60E8-5AFE9ECB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1487D-F158-4DBB-632B-6813CA30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0143A-8C07-1283-C771-3C466DE5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9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F894-0B09-04FF-0FC5-B29767CA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AE69E-CEFD-C9D7-9D06-1AF5295A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649CC-86A5-4A59-DAFE-7F34E31E5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B9CD8-D8AD-F293-6D64-46010F18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0448F-2854-AC9F-0C88-D65CBC5C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437D0-E59D-8A35-ABFC-239E55C7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1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99FFA-E950-B672-17A0-CAF0FBD4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6451A-C529-34EF-A7F1-B52A1F757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5202B-AF5B-85CB-E4C6-C32A69459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1EF6BD-A3CC-57F1-D95B-6F1E4225A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285BFE-381F-39E0-21C8-4AF6D1168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A141C2-82B1-57C3-8C15-E8118523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45C991-E103-5F9B-E1AD-BD77A58A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E9D707-76ED-7324-0DBD-5413754B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7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44658-91F2-9A55-064E-B5E6E635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54DC57-C979-92C7-276C-58414789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925D4-DAA1-A28A-F0E6-49EE2135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9D1BB-C495-48DD-77A2-EE2DDD95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1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D76FCC-138D-A526-B197-B5156A03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505AF3-4FFF-2DD1-A8BB-0A901FEB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1959F3-C98B-ABF0-694C-B5839616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7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13F9A-F1B3-9F0C-3532-2F3DFA8D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87DBF-F586-741E-67A5-6C13A877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AD3D6-6B8B-6E29-D958-6C2C11E2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9F32E-91A5-9C34-35FD-4CE40C2E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FF2D5-31AE-012E-8384-1DFC1F2D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FAC86-4661-95D4-5B91-8CA1212A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3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AD444-81B7-BDD0-808E-D21D15B2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69AC0A-D012-397D-8F0B-C2BF572AE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ADC84-3968-FE4D-214C-482A7B17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98E4F-218A-27A6-ACAC-618F1913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545E9-B047-D33C-E41D-4766C4AE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BFBD3-3492-F9A0-99FA-E20D7369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8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248EBF-54E4-4964-5772-7F2226D0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6DCAC-DFE3-0DA0-0766-762E50EE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77B4C-A4CE-56CF-D9F0-7E1108391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2E4A1-4640-4B73-8EDE-01AEB25BAF65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1702-9A1C-8B59-9FD3-2D5D409AB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0D310-6E97-7459-E99C-8D5ADA988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6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AF8E5-DAB0-E590-0D51-A9011D828EDB}"/>
              </a:ext>
            </a:extLst>
          </p:cNvPr>
          <p:cNvSpPr txBox="1"/>
          <p:nvPr/>
        </p:nvSpPr>
        <p:spPr>
          <a:xfrm>
            <a:off x="938784" y="597408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4A366-44F2-68D8-210D-56D38BA530D0}"/>
              </a:ext>
            </a:extLst>
          </p:cNvPr>
          <p:cNvSpPr txBox="1"/>
          <p:nvPr/>
        </p:nvSpPr>
        <p:spPr>
          <a:xfrm>
            <a:off x="938784" y="1009179"/>
            <a:ext cx="292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/>
              <a:t>Pandas</a:t>
            </a:r>
          </a:p>
          <a:p>
            <a:r>
              <a:rPr lang="en-US" altLang="ko-KR" dirty="0"/>
              <a:t>Scikit-learn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D1B48-18E7-DCE3-7EE4-569F61FB1436}"/>
              </a:ext>
            </a:extLst>
          </p:cNvPr>
          <p:cNvSpPr txBox="1"/>
          <p:nvPr/>
        </p:nvSpPr>
        <p:spPr>
          <a:xfrm>
            <a:off x="4120898" y="597408"/>
            <a:ext cx="181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인공지능 이론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B5E9E-B887-E09E-27A6-839A51F94246}"/>
              </a:ext>
            </a:extLst>
          </p:cNvPr>
          <p:cNvSpPr txBox="1"/>
          <p:nvPr/>
        </p:nvSpPr>
        <p:spPr>
          <a:xfrm>
            <a:off x="4120898" y="1009179"/>
            <a:ext cx="7802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K-fold cross validation</a:t>
            </a:r>
          </a:p>
          <a:p>
            <a:r>
              <a:rPr lang="en-US" altLang="ko-KR" dirty="0"/>
              <a:t>data completion – data noise reduction – data transformation – data reduction – data validation</a:t>
            </a:r>
          </a:p>
          <a:p>
            <a:r>
              <a:rPr lang="en-US" altLang="ko-KR" dirty="0"/>
              <a:t>Normalization</a:t>
            </a:r>
          </a:p>
          <a:p>
            <a:r>
              <a:rPr lang="en-US" altLang="ko-KR" dirty="0"/>
              <a:t>Standardization</a:t>
            </a:r>
          </a:p>
          <a:p>
            <a:r>
              <a:rPr lang="en-US" altLang="ko-KR" dirty="0"/>
              <a:t>PCA(Principal Component Analysis) : Normalization or Standardization – Covariance Matrix – Eigen vector, Eigen value – Principal Component – Reconstructing the original data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94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5BB90-8FD0-42E0-6610-8D292E7B3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C5AC89-F014-A212-EB8E-CD4CB68DEA78}"/>
              </a:ext>
            </a:extLst>
          </p:cNvPr>
          <p:cNvSpPr txBox="1"/>
          <p:nvPr/>
        </p:nvSpPr>
        <p:spPr>
          <a:xfrm>
            <a:off x="1219200" y="231648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 수업 마치고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 수업 마치고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발표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열심히는 하되 안되면 </a:t>
            </a:r>
            <a:r>
              <a:rPr lang="ko-KR" altLang="en-US" dirty="0" err="1"/>
              <a:t>거기까지만</a:t>
            </a:r>
            <a:r>
              <a:rPr lang="en-US" altLang="ko-KR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DEF04-AB19-31C9-68EF-E5CA7D2945E8}"/>
              </a:ext>
            </a:extLst>
          </p:cNvPr>
          <p:cNvSpPr txBox="1"/>
          <p:nvPr/>
        </p:nvSpPr>
        <p:spPr>
          <a:xfrm>
            <a:off x="1219200" y="2417064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AI </a:t>
            </a:r>
            <a:r>
              <a:rPr lang="ko-KR" altLang="en-US" b="1" dirty="0"/>
              <a:t>모델에 넘겨줄 파라미터</a:t>
            </a:r>
            <a:r>
              <a:rPr lang="en-US" altLang="ko-KR" b="1" dirty="0"/>
              <a:t>(</a:t>
            </a:r>
            <a:r>
              <a:rPr lang="ko-KR" altLang="en-US" b="1" dirty="0" err="1"/>
              <a:t>인자값</a:t>
            </a:r>
            <a:r>
              <a:rPr lang="en-US" altLang="ko-KR" b="1" dirty="0"/>
              <a:t>) 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성별</a:t>
            </a:r>
            <a:r>
              <a:rPr lang="en-US" altLang="ko-KR" dirty="0"/>
              <a:t>(</a:t>
            </a:r>
            <a:r>
              <a:rPr lang="ko-KR" altLang="en-US" dirty="0"/>
              <a:t>남</a:t>
            </a:r>
            <a:r>
              <a:rPr lang="en-US" altLang="ko-KR" dirty="0"/>
              <a:t>,</a:t>
            </a:r>
            <a:r>
              <a:rPr lang="ko-KR" altLang="en-US" dirty="0"/>
              <a:t>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연령</a:t>
            </a:r>
            <a:r>
              <a:rPr lang="en-US" altLang="ko-KR" dirty="0"/>
              <a:t>(20, 30, 40, 50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현재위치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강수</a:t>
            </a:r>
            <a:r>
              <a:rPr lang="en-US" altLang="ko-KR" dirty="0"/>
              <a:t>, </a:t>
            </a:r>
            <a:r>
              <a:rPr lang="ko-KR" altLang="en-US" dirty="0"/>
              <a:t>일조</a:t>
            </a:r>
            <a:r>
              <a:rPr lang="en-US" altLang="ko-KR" dirty="0"/>
              <a:t>, </a:t>
            </a:r>
            <a:r>
              <a:rPr lang="ko-KR" altLang="en-US" dirty="0"/>
              <a:t>적설</a:t>
            </a:r>
            <a:r>
              <a:rPr lang="en-US" altLang="ko-KR" dirty="0"/>
              <a:t>, </a:t>
            </a:r>
            <a:r>
              <a:rPr lang="ko-KR" altLang="en-US" dirty="0"/>
              <a:t>구름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--------------- 1</a:t>
            </a:r>
            <a:r>
              <a:rPr lang="ko-KR" altLang="en-US" dirty="0"/>
              <a:t>차 목표</a:t>
            </a:r>
            <a:r>
              <a:rPr lang="en-US" altLang="ko-KR" dirty="0"/>
              <a:t>(11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) ---------------</a:t>
            </a:r>
          </a:p>
          <a:p>
            <a:r>
              <a:rPr lang="en-US" altLang="ko-KR" dirty="0"/>
              <a:t>++++ </a:t>
            </a:r>
            <a:r>
              <a:rPr lang="ko-KR" altLang="en-US" dirty="0"/>
              <a:t>다음 소비 예상 금액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결과값 추천 </a:t>
            </a:r>
            <a:r>
              <a:rPr lang="en-US" altLang="ko-KR" b="1" dirty="0"/>
              <a:t>-&gt; </a:t>
            </a:r>
          </a:p>
          <a:p>
            <a:r>
              <a:rPr lang="ko-KR" altLang="en-US" dirty="0"/>
              <a:t>다음 행선지</a:t>
            </a:r>
            <a:r>
              <a:rPr lang="en-US" altLang="ko-KR" dirty="0"/>
              <a:t>(</a:t>
            </a:r>
            <a:r>
              <a:rPr lang="ko-KR" altLang="en-US" dirty="0"/>
              <a:t>옵션 </a:t>
            </a:r>
            <a:r>
              <a:rPr lang="en-US" altLang="ko-KR" dirty="0"/>
              <a:t>1,2,3) : 1</a:t>
            </a:r>
            <a:r>
              <a:rPr lang="ko-KR" altLang="en-US" dirty="0"/>
              <a:t>개만 알려주는데</a:t>
            </a:r>
            <a:endParaRPr lang="en-US" altLang="ko-KR" dirty="0"/>
          </a:p>
          <a:p>
            <a:r>
              <a:rPr lang="en-US" altLang="ko-KR" dirty="0"/>
              <a:t>--------------- 1</a:t>
            </a:r>
            <a:r>
              <a:rPr lang="ko-KR" altLang="en-US" dirty="0"/>
              <a:t>차 목표</a:t>
            </a:r>
            <a:r>
              <a:rPr lang="en-US" altLang="ko-KR" dirty="0"/>
              <a:t>(11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) ---------------</a:t>
            </a:r>
          </a:p>
          <a:p>
            <a:r>
              <a:rPr lang="ko-KR" altLang="en-US" dirty="0"/>
              <a:t>당일코스</a:t>
            </a:r>
            <a:r>
              <a:rPr lang="en-US" altLang="ko-KR" dirty="0"/>
              <a:t>(</a:t>
            </a:r>
            <a:r>
              <a:rPr lang="ko-KR" altLang="en-US" dirty="0"/>
              <a:t>옵션 </a:t>
            </a:r>
            <a:r>
              <a:rPr lang="en-US" altLang="ko-KR" dirty="0"/>
              <a:t>1,2,3) : </a:t>
            </a:r>
            <a:r>
              <a:rPr lang="ko-KR" altLang="en-US" dirty="0"/>
              <a:t>여러 개를 알려줘</a:t>
            </a:r>
            <a:r>
              <a:rPr lang="en-US" altLang="ko-KR" dirty="0"/>
              <a:t>(</a:t>
            </a:r>
            <a:r>
              <a:rPr lang="ko-KR" altLang="en-US" dirty="0"/>
              <a:t>만족도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916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77854-2317-644B-7F99-8966528FC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8DA16D-B438-69EF-30AD-BD57E3D43E2B}"/>
              </a:ext>
            </a:extLst>
          </p:cNvPr>
          <p:cNvSpPr txBox="1"/>
          <p:nvPr/>
        </p:nvSpPr>
        <p:spPr>
          <a:xfrm>
            <a:off x="1219200" y="231648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나중에 </a:t>
            </a:r>
            <a:r>
              <a:rPr lang="en-US" altLang="ko-KR" dirty="0"/>
              <a:t>+ </a:t>
            </a:r>
            <a:r>
              <a:rPr lang="ko-KR" altLang="en-US" dirty="0"/>
              <a:t>이게 만약에 사업화가 되었어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광고가 들어온다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광고 업체를 추천 옵션에 띄워주는 것도 해보면 </a:t>
            </a:r>
            <a:r>
              <a:rPr lang="ko-KR" altLang="en-US" dirty="0" err="1"/>
              <a:t>좋을듯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888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200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 희권</dc:creator>
  <cp:lastModifiedBy>신 희권</cp:lastModifiedBy>
  <cp:revision>5</cp:revision>
  <dcterms:created xsi:type="dcterms:W3CDTF">2024-11-03T11:18:24Z</dcterms:created>
  <dcterms:modified xsi:type="dcterms:W3CDTF">2024-11-03T13:28:44Z</dcterms:modified>
</cp:coreProperties>
</file>