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2" r:id="rId5"/>
    <p:sldId id="263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BF62C-E3EB-3A36-2969-6A67C1252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638528-A22E-FCD5-606C-8D58D21A3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95C3A7-3A69-A0A2-A191-E20052AC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50F3BE-F7EC-FFA5-E3D1-40937FB1A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D959AB-A022-6D83-88A6-EFAFE7A65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3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52F0B-34F3-682C-5589-DBEF267C5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EC23B1-D154-5BE1-2B36-236C2D902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3EBFF5-CFC6-E9FF-2631-F629BE34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974B7-F5B5-7A20-5ACB-F9876AC9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3E448-6E0A-9536-68F1-24E4B949B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00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36F1B5-16A2-A450-5528-01B731FB2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1D1B60-D7FF-74B3-9BA4-3CA93B47F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B1737-E3A3-6EAE-2258-C657E59A7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A8A930-9ECA-CBE1-B1EA-A5F2977A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03EBC-3B59-445D-37E8-37375854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03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7173D-5277-E1A5-18FB-7D137BFB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57484-638E-8B7B-4B57-FE668E15E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F3E66-AAD8-3C3B-986B-E2E712AD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9FE088-8F55-B481-DBD1-95FBADE8A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57902-38A9-BC55-6BD0-3136F424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79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B618BA-7B66-4C5B-B976-797A2962C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383343-D702-47C0-A66C-73FE4B8D4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B9C4-B451-96E1-60E8-5AFE9ECB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31487D-F158-4DBB-632B-6813CA30F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B0143A-8C07-1283-C771-3C466DE5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79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4F894-0B09-04FF-0FC5-B29767CA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AE69E-CEFD-C9D7-9D06-1AF5295A5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4649CC-86A5-4A59-DAFE-7F34E31E5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BB9CD8-D8AD-F293-6D64-46010F18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0448F-2854-AC9F-0C88-D65CBC5C3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C437D0-E59D-8A35-ABFC-239E55C73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1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99FFA-E950-B672-17A0-CAF0FBD4B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526451A-C529-34EF-A7F1-B52A1F757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55202B-AF5B-85CB-E4C6-C32A69459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1EF6BD-A3CC-57F1-D95B-6F1E4225A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285BFE-381F-39E0-21C8-4AF6D11689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A141C2-82B1-57C3-8C15-E8118523C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C45C991-E103-5F9B-E1AD-BD77A58A3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6E9D707-76ED-7324-0DBD-5413754B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57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44658-91F2-9A55-064E-B5E6E6353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54DC57-C979-92C7-276C-58414789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70925D4-DAA1-A28A-F0E6-49EE2135C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89D1BB-C495-48DD-77A2-EE2DDD9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D76FCC-138D-A526-B197-B5156A036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505AF3-4FFF-2DD1-A8BB-0A901FEBD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1959F3-C98B-ABF0-694C-B5839616B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13F9A-F1B3-9F0C-3532-2F3DFA8D3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087DBF-F586-741E-67A5-6C13A8775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6AD3D6-6B8B-6E29-D958-6C2C11E21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C9F32E-91A5-9C34-35FD-4CE40C2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FF2D5-31AE-012E-8384-1DFC1F2DD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FAC86-4661-95D4-5B91-8CA1212A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63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AD444-81B7-BDD0-808E-D21D15B27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A69AC0A-D012-397D-8F0B-C2BF572A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2ADC84-3968-FE4D-214C-482A7B177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A98E4F-218A-27A6-ACAC-618F1913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E545E9-B047-D33C-E41D-4766C4AE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1BFBD3-3492-F9A0-99FA-E20D7369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18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6248EBF-54E4-4964-5772-7F2226D03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C6DCAC-DFE3-0DA0-0766-762E50EE9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377B4C-A4CE-56CF-D9F0-7E1108391E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62E4A1-4640-4B73-8EDE-01AEB25BAF65}" type="datetimeFigureOut">
              <a:rPr lang="ko-KR" altLang="en-US" smtClean="0"/>
              <a:t>2024-11-10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D1702-9A1C-8B59-9FD3-2D5D409AB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20D310-6E97-7459-E99C-8D5ADA988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0F7D5-69A5-4A96-A08D-8CC17AB8F2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26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BAF8E5-DAB0-E590-0D51-A9011D828EDB}"/>
              </a:ext>
            </a:extLst>
          </p:cNvPr>
          <p:cNvSpPr txBox="1"/>
          <p:nvPr/>
        </p:nvSpPr>
        <p:spPr>
          <a:xfrm>
            <a:off x="938784" y="597408"/>
            <a:ext cx="249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Python </a:t>
            </a:r>
            <a:r>
              <a:rPr lang="ko-KR" altLang="en-US" dirty="0"/>
              <a:t>라이브러리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4A366-44F2-68D8-210D-56D38BA530D0}"/>
              </a:ext>
            </a:extLst>
          </p:cNvPr>
          <p:cNvSpPr txBox="1"/>
          <p:nvPr/>
        </p:nvSpPr>
        <p:spPr>
          <a:xfrm>
            <a:off x="938784" y="1009179"/>
            <a:ext cx="29260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numpy</a:t>
            </a:r>
            <a:endParaRPr lang="en-US" altLang="ko-KR" dirty="0"/>
          </a:p>
          <a:p>
            <a:r>
              <a:rPr lang="en-US" altLang="ko-KR" dirty="0"/>
              <a:t>Pandas</a:t>
            </a:r>
          </a:p>
          <a:p>
            <a:r>
              <a:rPr lang="en-US" altLang="ko-KR" dirty="0"/>
              <a:t>Scikit-learn</a:t>
            </a:r>
          </a:p>
          <a:p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4D1B48-18E7-DCE3-7EE4-569F61FB1436}"/>
              </a:ext>
            </a:extLst>
          </p:cNvPr>
          <p:cNvSpPr txBox="1"/>
          <p:nvPr/>
        </p:nvSpPr>
        <p:spPr>
          <a:xfrm>
            <a:off x="4120898" y="597408"/>
            <a:ext cx="1816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인공지능 이론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B5E9E-B887-E09E-27A6-839A51F94246}"/>
              </a:ext>
            </a:extLst>
          </p:cNvPr>
          <p:cNvSpPr txBox="1"/>
          <p:nvPr/>
        </p:nvSpPr>
        <p:spPr>
          <a:xfrm>
            <a:off x="4120898" y="1009179"/>
            <a:ext cx="78028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K-fold cross validation</a:t>
            </a:r>
          </a:p>
          <a:p>
            <a:r>
              <a:rPr lang="en-US" altLang="ko-KR" dirty="0"/>
              <a:t>data completion – data noise reduction – data transformation – data reduction – data validation</a:t>
            </a:r>
          </a:p>
          <a:p>
            <a:r>
              <a:rPr lang="en-US" altLang="ko-KR" dirty="0"/>
              <a:t>Normalization</a:t>
            </a:r>
          </a:p>
          <a:p>
            <a:r>
              <a:rPr lang="en-US" altLang="ko-KR" dirty="0"/>
              <a:t>Standardization</a:t>
            </a:r>
          </a:p>
          <a:p>
            <a:r>
              <a:rPr lang="en-US" altLang="ko-KR" dirty="0"/>
              <a:t>PCA(Principal Component Analysis) : Normalization or Standardization – Covariance Matrix – Eigen vector, Eigen value – Principal Component – Reconstructing the original data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7947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5BB90-8FD0-42E0-6610-8D292E7B3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C5AC89-F014-A212-EB8E-CD4CB68DEA78}"/>
              </a:ext>
            </a:extLst>
          </p:cNvPr>
          <p:cNvSpPr txBox="1"/>
          <p:nvPr/>
        </p:nvSpPr>
        <p:spPr>
          <a:xfrm>
            <a:off x="2753429" y="231648"/>
            <a:ext cx="8229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5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12</a:t>
            </a:r>
            <a:r>
              <a:rPr lang="ko-KR" altLang="en-US" dirty="0"/>
              <a:t>일 수업 마치고 </a:t>
            </a:r>
            <a:r>
              <a:rPr lang="en-US" altLang="ko-KR" dirty="0"/>
              <a:t>9</a:t>
            </a:r>
            <a:r>
              <a:rPr lang="ko-KR" altLang="en-US" dirty="0"/>
              <a:t>시</a:t>
            </a:r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 발표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열심히는 하되 안되면 </a:t>
            </a:r>
            <a:r>
              <a:rPr lang="ko-KR" altLang="en-US" dirty="0" err="1"/>
              <a:t>거기까지만</a:t>
            </a:r>
            <a:r>
              <a:rPr lang="en-US" altLang="ko-KR" dirty="0"/>
              <a:t>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DEF04-AB19-31C9-68EF-E5CA7D2945E8}"/>
              </a:ext>
            </a:extLst>
          </p:cNvPr>
          <p:cNvSpPr txBox="1"/>
          <p:nvPr/>
        </p:nvSpPr>
        <p:spPr>
          <a:xfrm>
            <a:off x="2753429" y="2417064"/>
            <a:ext cx="8229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AI </a:t>
            </a:r>
            <a:r>
              <a:rPr lang="ko-KR" altLang="en-US" b="1" dirty="0"/>
              <a:t>모델에 넘겨줄 파라미터</a:t>
            </a:r>
            <a:r>
              <a:rPr lang="en-US" altLang="ko-KR" b="1" dirty="0"/>
              <a:t>(</a:t>
            </a:r>
            <a:r>
              <a:rPr lang="ko-KR" altLang="en-US" b="1" dirty="0" err="1"/>
              <a:t>인자값</a:t>
            </a:r>
            <a:r>
              <a:rPr lang="en-US" altLang="ko-KR" b="1" dirty="0"/>
              <a:t>) </a:t>
            </a:r>
          </a:p>
          <a:p>
            <a:r>
              <a:rPr lang="en-US" altLang="ko-KR" dirty="0"/>
              <a:t>1. </a:t>
            </a:r>
            <a:r>
              <a:rPr lang="ko-KR" altLang="en-US" dirty="0"/>
              <a:t>성별</a:t>
            </a:r>
            <a:r>
              <a:rPr lang="en-US" altLang="ko-KR" dirty="0"/>
              <a:t>(</a:t>
            </a:r>
            <a:r>
              <a:rPr lang="ko-KR" altLang="en-US" dirty="0"/>
              <a:t>남</a:t>
            </a:r>
            <a:r>
              <a:rPr lang="en-US" altLang="ko-KR" dirty="0"/>
              <a:t>,</a:t>
            </a:r>
            <a:r>
              <a:rPr lang="ko-KR" altLang="en-US" dirty="0"/>
              <a:t>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연령</a:t>
            </a:r>
            <a:r>
              <a:rPr lang="en-US" altLang="ko-KR" dirty="0"/>
              <a:t>(20, 30, 40, 50</a:t>
            </a:r>
            <a:r>
              <a:rPr lang="ko-KR" altLang="en-US" dirty="0"/>
              <a:t>이상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현재위치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날씨</a:t>
            </a:r>
            <a:r>
              <a:rPr lang="en-US" altLang="ko-KR" dirty="0"/>
              <a:t>(</a:t>
            </a:r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일조</a:t>
            </a:r>
            <a:r>
              <a:rPr lang="en-US" altLang="ko-KR" dirty="0"/>
              <a:t>, [</a:t>
            </a:r>
            <a:r>
              <a:rPr lang="ko-KR" altLang="en-US" dirty="0"/>
              <a:t>적설</a:t>
            </a:r>
            <a:r>
              <a:rPr lang="en-US" altLang="ko-KR" dirty="0"/>
              <a:t>, </a:t>
            </a:r>
            <a:r>
              <a:rPr lang="ko-KR" altLang="en-US" dirty="0"/>
              <a:t>구름</a:t>
            </a:r>
            <a:r>
              <a:rPr lang="en-US" altLang="ko-KR" dirty="0"/>
              <a:t>])</a:t>
            </a:r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en-US" altLang="ko-KR" dirty="0"/>
              <a:t>++++ </a:t>
            </a:r>
            <a:r>
              <a:rPr lang="ko-KR" altLang="en-US" dirty="0"/>
              <a:t>다음 소비 예상 금액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결과값 추천 </a:t>
            </a:r>
            <a:r>
              <a:rPr lang="en-US" altLang="ko-KR" b="1" dirty="0"/>
              <a:t>-&gt; </a:t>
            </a:r>
          </a:p>
          <a:p>
            <a:r>
              <a:rPr lang="ko-KR" altLang="en-US" dirty="0"/>
              <a:t>다음 행선지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1</a:t>
            </a:r>
            <a:r>
              <a:rPr lang="ko-KR" altLang="en-US" dirty="0"/>
              <a:t>개만 알려주는데</a:t>
            </a:r>
            <a:endParaRPr lang="en-US" altLang="ko-KR" dirty="0"/>
          </a:p>
          <a:p>
            <a:r>
              <a:rPr lang="en-US" altLang="ko-KR" dirty="0"/>
              <a:t>--------------- 1</a:t>
            </a:r>
            <a:r>
              <a:rPr lang="ko-KR" altLang="en-US" dirty="0"/>
              <a:t>차 목표</a:t>
            </a:r>
            <a:r>
              <a:rPr lang="en-US" altLang="ko-KR" dirty="0"/>
              <a:t>(11</a:t>
            </a:r>
            <a:r>
              <a:rPr lang="ko-KR" altLang="en-US" dirty="0"/>
              <a:t>월 </a:t>
            </a:r>
            <a:r>
              <a:rPr lang="en-US" altLang="ko-KR" dirty="0"/>
              <a:t>14</a:t>
            </a:r>
            <a:r>
              <a:rPr lang="ko-KR" altLang="en-US" dirty="0"/>
              <a:t>일</a:t>
            </a:r>
            <a:r>
              <a:rPr lang="en-US" altLang="ko-KR" dirty="0"/>
              <a:t>) ---------------</a:t>
            </a:r>
          </a:p>
          <a:p>
            <a:r>
              <a:rPr lang="ko-KR" altLang="en-US" dirty="0"/>
              <a:t>당일코스</a:t>
            </a:r>
            <a:r>
              <a:rPr lang="en-US" altLang="ko-KR" dirty="0"/>
              <a:t>(</a:t>
            </a:r>
            <a:r>
              <a:rPr lang="ko-KR" altLang="en-US" dirty="0"/>
              <a:t>옵션 </a:t>
            </a:r>
            <a:r>
              <a:rPr lang="en-US" altLang="ko-KR" dirty="0"/>
              <a:t>1,2,3) : </a:t>
            </a:r>
            <a:r>
              <a:rPr lang="ko-KR" altLang="en-US" dirty="0"/>
              <a:t>여러 개를 알려줘</a:t>
            </a:r>
            <a:r>
              <a:rPr lang="en-US" altLang="ko-KR" dirty="0"/>
              <a:t>(</a:t>
            </a:r>
            <a:r>
              <a:rPr lang="ko-KR" altLang="en-US" dirty="0"/>
              <a:t>만족도</a:t>
            </a:r>
            <a:r>
              <a:rPr lang="en-US" altLang="ko-KR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E50367-1398-4A19-F985-F2349F63D50F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3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52916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7A98-9632-C8AE-8D2E-C98231EC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CB6ADD3-BEBA-A114-2794-3D9874D66F0A}"/>
              </a:ext>
            </a:extLst>
          </p:cNvPr>
          <p:cNvSpPr txBox="1"/>
          <p:nvPr/>
        </p:nvSpPr>
        <p:spPr>
          <a:xfrm>
            <a:off x="2753429" y="440861"/>
            <a:ext cx="822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날씨 데이터는 숫자 그대로 파라미터로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기온</a:t>
            </a:r>
            <a:r>
              <a:rPr lang="en-US" altLang="ko-KR" dirty="0"/>
              <a:t>, </a:t>
            </a:r>
            <a:r>
              <a:rPr lang="ko-KR" altLang="en-US" dirty="0"/>
              <a:t>강수</a:t>
            </a:r>
            <a:r>
              <a:rPr lang="en-US" altLang="ko-KR" dirty="0"/>
              <a:t>, </a:t>
            </a:r>
            <a:r>
              <a:rPr lang="ko-KR" altLang="en-US" dirty="0"/>
              <a:t>일조량을 제공하면 해당 사실에 맞춰서 다음 행선지 추천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ERD </a:t>
            </a:r>
            <a:r>
              <a:rPr lang="ko-KR" altLang="en-US" dirty="0"/>
              <a:t>기준으로 </a:t>
            </a:r>
            <a:r>
              <a:rPr lang="en-US" altLang="ko-KR" dirty="0"/>
              <a:t>‘</a:t>
            </a:r>
            <a:r>
              <a:rPr lang="ko-KR" altLang="en-US" dirty="0"/>
              <a:t>활동소비내역</a:t>
            </a:r>
            <a:r>
              <a:rPr lang="en-US" altLang="ko-KR" dirty="0"/>
              <a:t>’ </a:t>
            </a:r>
            <a:r>
              <a:rPr lang="ko-KR" altLang="en-US" dirty="0"/>
              <a:t>테이블에 날씨 정보를 추가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Validation </a:t>
            </a:r>
            <a:r>
              <a:rPr lang="ko-KR" altLang="en-US" dirty="0"/>
              <a:t>데이터를 어떻게 사용할지 고민하다가</a:t>
            </a:r>
            <a:endParaRPr lang="en-US" altLang="ko-KR" dirty="0"/>
          </a:p>
          <a:p>
            <a:r>
              <a:rPr lang="en-US" altLang="ko-KR" dirty="0"/>
              <a:t>Validation </a:t>
            </a:r>
            <a:r>
              <a:rPr lang="ko-KR" altLang="en-US" dirty="0"/>
              <a:t>자료에 나와있는 실제 다음 이동 내역과 우리가 추천한 다음 행선지가 일치하는지 여부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FAA915-4D33-49FA-B593-9C2F6B7E0EE2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5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3939520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EE9EE-B484-D329-72DE-184665E38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92A77F4-FA1C-8092-30DC-B8352BBA371C}"/>
              </a:ext>
            </a:extLst>
          </p:cNvPr>
          <p:cNvSpPr txBox="1"/>
          <p:nvPr/>
        </p:nvSpPr>
        <p:spPr>
          <a:xfrm>
            <a:off x="2753429" y="44086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현재 위치 </a:t>
            </a:r>
            <a:r>
              <a:rPr lang="en-US" altLang="ko-KR" dirty="0"/>
              <a:t>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B39870-49B4-DA0F-B1BF-A766D57DD028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27223-025A-92EB-901F-CB6537FB9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68" y="1678023"/>
            <a:ext cx="5869202" cy="3501954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6D44FE9-7C09-428A-5247-BA8D63B26333}"/>
              </a:ext>
            </a:extLst>
          </p:cNvPr>
          <p:cNvCxnSpPr/>
          <p:nvPr/>
        </p:nvCxnSpPr>
        <p:spPr>
          <a:xfrm>
            <a:off x="4370119" y="2743200"/>
            <a:ext cx="3491346" cy="14725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6AE1AB6-06EA-CEAF-B19C-1774227F4677}"/>
              </a:ext>
            </a:extLst>
          </p:cNvPr>
          <p:cNvCxnSpPr/>
          <p:nvPr/>
        </p:nvCxnSpPr>
        <p:spPr>
          <a:xfrm flipH="1">
            <a:off x="4785756" y="1947553"/>
            <a:ext cx="2719449" cy="28857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173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39E81-5D4D-4309-BAAB-AF9B1B771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9020201-061F-9606-7DF7-5D8069C3EF38}"/>
              </a:ext>
            </a:extLst>
          </p:cNvPr>
          <p:cNvSpPr txBox="1"/>
          <p:nvPr/>
        </p:nvSpPr>
        <p:spPr>
          <a:xfrm>
            <a:off x="2753429" y="440861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기상 데이터 </a:t>
            </a:r>
            <a:r>
              <a:rPr lang="en-US" altLang="ko-KR" dirty="0"/>
              <a:t>4</a:t>
            </a:r>
            <a:r>
              <a:rPr lang="ko-KR" altLang="en-US" dirty="0"/>
              <a:t>개의 포인트가 있는데</a:t>
            </a:r>
            <a:endParaRPr lang="en-US" altLang="ko-KR" dirty="0"/>
          </a:p>
          <a:p>
            <a:r>
              <a:rPr lang="ko-KR" altLang="en-US" dirty="0"/>
              <a:t>여기에 해당하는 행정구역을 프로젝트를 위해 임의로 나눔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성산 </a:t>
            </a:r>
            <a:r>
              <a:rPr lang="en-US" altLang="ko-KR" dirty="0"/>
              <a:t>: </a:t>
            </a:r>
            <a:r>
              <a:rPr lang="ko-KR" altLang="en-US" dirty="0" err="1"/>
              <a:t>구좌읍</a:t>
            </a:r>
            <a:r>
              <a:rPr lang="en-US" altLang="ko-KR" dirty="0"/>
              <a:t>, </a:t>
            </a:r>
            <a:r>
              <a:rPr lang="ko-KR" altLang="en-US" dirty="0"/>
              <a:t>성산읍</a:t>
            </a:r>
            <a:endParaRPr lang="en-US" altLang="ko-KR" dirty="0"/>
          </a:p>
          <a:p>
            <a:r>
              <a:rPr lang="ko-KR" altLang="en-US" dirty="0"/>
              <a:t>제주 </a:t>
            </a:r>
            <a:r>
              <a:rPr lang="en-US" altLang="ko-KR" dirty="0"/>
              <a:t>: </a:t>
            </a:r>
            <a:r>
              <a:rPr lang="ko-KR" altLang="en-US" dirty="0" err="1"/>
              <a:t>애월읍</a:t>
            </a:r>
            <a:r>
              <a:rPr lang="en-US" altLang="ko-KR" dirty="0"/>
              <a:t>, </a:t>
            </a:r>
            <a:r>
              <a:rPr lang="ko-KR" altLang="en-US" dirty="0" err="1"/>
              <a:t>조천읍</a:t>
            </a:r>
            <a:r>
              <a:rPr lang="en-US" altLang="ko-KR" dirty="0"/>
              <a:t>, </a:t>
            </a:r>
            <a:r>
              <a:rPr lang="ko-KR" altLang="en-US" dirty="0"/>
              <a:t>제주시</a:t>
            </a:r>
            <a:r>
              <a:rPr lang="en-US" altLang="ko-KR" dirty="0"/>
              <a:t>(</a:t>
            </a:r>
            <a:r>
              <a:rPr lang="ko-KR" altLang="en-US" dirty="0"/>
              <a:t>도로명 주소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서귀포 </a:t>
            </a:r>
            <a:r>
              <a:rPr lang="en-US" altLang="ko-KR" dirty="0"/>
              <a:t>: </a:t>
            </a:r>
            <a:r>
              <a:rPr lang="ko-KR" altLang="en-US" dirty="0"/>
              <a:t>서귀포시</a:t>
            </a:r>
            <a:r>
              <a:rPr lang="en-US" altLang="ko-KR" dirty="0"/>
              <a:t>(</a:t>
            </a:r>
            <a:r>
              <a:rPr lang="ko-KR" altLang="en-US" dirty="0"/>
              <a:t>도로명 주소</a:t>
            </a:r>
            <a:r>
              <a:rPr lang="en-US" altLang="ko-KR" dirty="0"/>
              <a:t>), </a:t>
            </a:r>
            <a:r>
              <a:rPr lang="ko-KR" altLang="en-US" dirty="0" err="1"/>
              <a:t>남원읍</a:t>
            </a:r>
            <a:r>
              <a:rPr lang="en-US" altLang="ko-KR" dirty="0"/>
              <a:t>, </a:t>
            </a:r>
            <a:r>
              <a:rPr lang="ko-KR" altLang="en-US" dirty="0" err="1"/>
              <a:t>표선면</a:t>
            </a:r>
            <a:endParaRPr lang="en-US" altLang="ko-KR" dirty="0"/>
          </a:p>
          <a:p>
            <a:r>
              <a:rPr lang="ko-KR" altLang="en-US" dirty="0"/>
              <a:t>고산 </a:t>
            </a:r>
            <a:r>
              <a:rPr lang="en-US" altLang="ko-KR" dirty="0"/>
              <a:t>: </a:t>
            </a:r>
            <a:r>
              <a:rPr lang="ko-KR" altLang="en-US" dirty="0" err="1"/>
              <a:t>한림읍</a:t>
            </a:r>
            <a:r>
              <a:rPr lang="en-US" altLang="ko-KR" dirty="0"/>
              <a:t>, </a:t>
            </a:r>
            <a:r>
              <a:rPr lang="ko-KR" altLang="en-US" dirty="0" err="1"/>
              <a:t>한경면</a:t>
            </a:r>
            <a:r>
              <a:rPr lang="en-US" altLang="ko-KR" dirty="0"/>
              <a:t>, </a:t>
            </a:r>
            <a:r>
              <a:rPr lang="ko-KR" altLang="en-US" dirty="0" err="1"/>
              <a:t>대정읍</a:t>
            </a:r>
            <a:r>
              <a:rPr lang="en-US" altLang="ko-KR" dirty="0"/>
              <a:t>, </a:t>
            </a:r>
            <a:r>
              <a:rPr lang="ko-KR" altLang="en-US" dirty="0" err="1"/>
              <a:t>안덕면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주소별 기상 관측 포인트를 </a:t>
            </a:r>
            <a:r>
              <a:rPr lang="ko-KR" altLang="en-US" dirty="0" err="1"/>
              <a:t>합쳐놓은</a:t>
            </a:r>
            <a:r>
              <a:rPr lang="ko-KR" altLang="en-US" dirty="0"/>
              <a:t> 데이터를 </a:t>
            </a:r>
            <a:r>
              <a:rPr lang="en-US" altLang="ko-KR" dirty="0"/>
              <a:t>csv </a:t>
            </a:r>
            <a:r>
              <a:rPr lang="ko-KR" altLang="en-US" dirty="0"/>
              <a:t>파일로 공유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CF1F1B-8222-2A90-9EA1-27B2180F2C6E}"/>
              </a:ext>
            </a:extLst>
          </p:cNvPr>
          <p:cNvSpPr txBox="1"/>
          <p:nvPr/>
        </p:nvSpPr>
        <p:spPr>
          <a:xfrm>
            <a:off x="202518" y="231648"/>
            <a:ext cx="2252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/>
              <a:t>11</a:t>
            </a:r>
            <a:r>
              <a:rPr lang="ko-KR" altLang="en-US" sz="3200" b="1" dirty="0"/>
              <a:t>월 </a:t>
            </a:r>
            <a:r>
              <a:rPr lang="en-US" altLang="ko-KR" sz="3200" b="1" dirty="0"/>
              <a:t>10</a:t>
            </a:r>
            <a:r>
              <a:rPr lang="ko-KR" altLang="en-US" sz="3200" b="1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1998246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7E838-714F-F359-3E6A-6E200B6F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_x229164856" descr="EMB0000513055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3416" y="2936998"/>
            <a:ext cx="11980334" cy="7035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325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</TotalTime>
  <Words>305</Words>
  <Application>Microsoft Office PowerPoint</Application>
  <PresentationFormat>와이드스크린</PresentationFormat>
  <Paragraphs>50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신 희권</dc:creator>
  <cp:lastModifiedBy>신 희권</cp:lastModifiedBy>
  <cp:revision>21</cp:revision>
  <dcterms:created xsi:type="dcterms:W3CDTF">2024-11-03T11:18:24Z</dcterms:created>
  <dcterms:modified xsi:type="dcterms:W3CDTF">2024-11-10T13:29:54Z</dcterms:modified>
</cp:coreProperties>
</file>