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7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FB870-913C-7711-92B8-01FA4B610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CEE0B0-2D1B-FF4C-CB9D-064E17488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D693B5-27D1-5403-9162-E983A9AC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1999-FFCF-47AC-BCE2-F455E27DA6D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B3E03-3C34-12BB-D96D-B1BCD229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23F708-A5BB-2533-5B2D-001BA3B1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CD8B-5620-4CBD-9372-E797ECDDC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32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D0BD5-C944-2EF1-AA0A-09AF0649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417C5-E739-9954-7DAD-AF1EC6AAD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55207-150C-8650-3B38-0B7574B6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1999-FFCF-47AC-BCE2-F455E27DA6D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114B44-25A4-E2A2-202F-9AE823AC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30EC0-5325-04CF-621C-30AD7BD3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CD8B-5620-4CBD-9372-E797ECDDC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5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4B79B9-6A86-5DD3-3B9E-A4ACD1EE2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BE95A-0D41-C437-6FA4-436FC4860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E5014-37A1-C553-2EBC-0AF3186B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1999-FFCF-47AC-BCE2-F455E27DA6D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046EC-4A62-B3C8-DCBE-8BB64687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1C4B6-3B2B-4471-BE6D-0E0F9E88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CD8B-5620-4CBD-9372-E797ECDDC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43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AFC75-05A6-0F81-4508-E1CD55DD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44677-96F0-133A-0D25-8F1849CA8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6BAB-B1A9-4864-8C7D-16294FE5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1999-FFCF-47AC-BCE2-F455E27DA6D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602E9B-29AA-5E68-E97A-12BC592A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3AC39-8C30-70BF-B299-344CE2C9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CD8B-5620-4CBD-9372-E797ECDDC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74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7DFAA-9A4E-F926-91C8-2A272961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F43B74-DD97-E92C-D288-5ADD23C4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414E0A-4DFA-CC25-0EBE-492C58A4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1999-FFCF-47AC-BCE2-F455E27DA6D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E0C0A-AB1F-F47E-A516-331E5938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0D8C3-79E6-090E-78A5-2328EE05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CD8B-5620-4CBD-9372-E797ECDDC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78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FD7DC-4479-5FD1-CEF3-9D8DE9D4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0BB32-FA59-42C0-55E4-4C298BA3A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94917E-C65B-ED2B-1163-72D88C2D3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DFD35-8A87-7A5B-7961-20988277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1999-FFCF-47AC-BCE2-F455E27DA6D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25E286-D427-440E-4213-BD3B2359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CBEB5C-0F03-93D3-5EF7-57D74A0B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CD8B-5620-4CBD-9372-E797ECDDC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64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9C389-B9F3-52A7-1750-96B40B4B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7A8153-CD5E-F286-6CBA-514388B96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97121C-E8B9-691F-4083-2CB4C046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32AE0C-ECB6-1FF6-7528-648E0E112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894A25-A16F-12B5-15D3-7F5CCAA22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541F99-EEA9-12C7-A197-21F9E58F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1999-FFCF-47AC-BCE2-F455E27DA6D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8E08CF-A662-C2D2-B345-DB6B03A2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A3652D-D5E7-FB8E-1FD1-BB1B5096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CD8B-5620-4CBD-9372-E797ECDDC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5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79570-5D97-6F4C-0AB6-96C73BD4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8EFB2E-54BC-349A-B63D-AF423A5B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1999-FFCF-47AC-BCE2-F455E27DA6D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0BC0C7-4ABB-925F-79B7-DC9663A2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92DCAC-37AF-7B35-E9B8-993C1ECC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CD8B-5620-4CBD-9372-E797ECDDC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61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8475A8-C286-522D-B388-9B90F4BF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1999-FFCF-47AC-BCE2-F455E27DA6D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473F95-EB2E-B4EB-7CE5-39E415A3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3631AD-ED51-79AE-056D-92856E23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CD8B-5620-4CBD-9372-E797ECDDC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90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D9D11-5FC8-0EB0-686E-86363F14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064B90-BD49-AE44-8CCD-B8ED4C2C7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99106-1B5C-D3D6-0B47-78E31A454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BF8EB-634D-9C13-B61C-63D7D783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1999-FFCF-47AC-BCE2-F455E27DA6D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0432EB-22DC-2D7B-BB9C-29B7DE3D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61077-5874-F34D-E53D-F3008B3B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CD8B-5620-4CBD-9372-E797ECDDC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10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A3213-BBD9-3C32-4791-E708A41B3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59A935-4AE9-40B1-F8D8-131CA6676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83E00F-B942-6CDE-DEEC-40F5224B4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C75DEA-9520-36A0-0E15-83B66D48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1999-FFCF-47AC-BCE2-F455E27DA6D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C7E9AE-3692-7E9D-9720-13A067D5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37998-7B45-346E-2BF2-4D8D5D39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CD8B-5620-4CBD-9372-E797ECDDC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05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5FB5B5-57B4-72BD-2189-F585FCC0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142864-58EE-AA63-1880-DBE73CD11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4F664-DE38-D8F6-7A60-0631D47AB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11999-FFCF-47AC-BCE2-F455E27DA6D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39196-7C84-76F7-5353-FF222C6CD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83FFE-6988-2E03-9CB7-935DF01A0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7CD8B-5620-4CBD-9372-E797ECDDC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4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336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희권</dc:creator>
  <cp:lastModifiedBy>신 희권</cp:lastModifiedBy>
  <cp:revision>2</cp:revision>
  <dcterms:created xsi:type="dcterms:W3CDTF">2023-05-13T15:05:29Z</dcterms:created>
  <dcterms:modified xsi:type="dcterms:W3CDTF">2023-05-13T15:06:54Z</dcterms:modified>
</cp:coreProperties>
</file>