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3ECF1-CE7A-4238-3E8B-0802055D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1D8B4-6B98-FB1E-6AA3-4C6137B38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56C87-170C-3D60-917F-F743DD0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0A157-369A-B254-4498-50F76BA6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7BCE5-444E-46B2-BD01-55E38C0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BE4A-BD27-6C4D-134A-1BC30B51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95A57-4ED0-449C-70F1-9E00329C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4392-192F-6146-8FEF-C84899FB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E0E57-34E2-9C9B-5648-247161C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5A7FF-2278-514F-52C9-4A256AB4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6F8DC-C6E2-18B2-8FEE-59513EB3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A5BEF-3208-9127-CF93-25FA777E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321D8-D1F1-52A3-BC09-1166BD58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73BAD-8B69-6233-4932-4D1DF0C6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8FEB7-433F-A4BA-EFFB-0548F567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82AF0-28FE-8FC7-F98D-906184C4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76F4-E4D1-DB92-C51B-7C8BC6D0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40A5D-C7AD-4C6F-FA64-824ECD1D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6DF58-E58F-3F2C-D8B9-756AFC8B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40522-153A-620C-31D6-9AFE947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AC2EE-774B-84A4-B256-8C9E87D5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2A00B-ED61-D186-5C09-18C78923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2AFD6-F179-1C6B-A377-58F8877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9EE8A-EF0F-1A6A-F377-31E09DA6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457DB-AB21-C82A-AA6E-F795DD9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1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93F94-B07F-0501-6395-20050DC2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4847B-F8E8-9CE6-21BE-04572E972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A1FCB-2FBF-30F0-56FE-DBD97A79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92D3C-9592-06A7-3828-046EFF52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8F04-C625-C79C-9EF0-D5FAF2E6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C4FB7-86FB-859B-32EC-E246B8D4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6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A7602-65E8-D023-D173-E6887D5E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9639A-5ACE-6012-3EE6-65064B7C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A81D2-40FB-67D1-571B-9DCD799C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33D69-C1D8-DFBE-14AC-F8E864C3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946B9-58BE-1696-4111-5256E536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C67A6D-655F-90C1-77A8-AEDE6763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BD7AA-B9DE-A782-D902-E5231D3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DBFDE-BC7F-FC32-471B-77F13799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7729-E031-8B7C-EAD4-B56B011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97A56-E490-B904-72B9-F1EBBCB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62496-7920-03A7-305D-1BABA52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188ED-311F-35E6-5CA9-13D9507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17843C-E1B1-8DE2-3D05-7E8DAB0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B59C96-9F1B-6B02-A15C-28B6ECD6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2CB6F-EC44-1A47-F0E3-6913CE1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2B56-380C-795B-7910-49C30CC2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2885-15B1-0E97-1C0A-10C9D84C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07B09-768A-BB7B-8935-4FC3F1A2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79761-68E8-03FD-9A01-D44D959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7C677-348D-202F-826D-AC670D7B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D61A2-7BD5-7D2F-FF39-A6B8CCF9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DD236-68B3-4535-6599-4AB38AC5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D520DF-24EA-F6B1-A072-7F082386C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E391-84B0-430F-6B81-F10A6554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37643-6F3D-73ED-1B67-DCE85DE7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E9036-3211-32D4-FA3C-A31BD16A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3F590-4639-1A66-FDF9-89337F63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F85E2-35B3-9397-9286-00329C81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ED09D-399F-DC17-916B-138ED978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1D853-C5E2-DFC8-4038-5D1712C38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B9EC7-7356-4F43-8E34-8A529C72559C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9BC9-E96F-ACF6-F674-57F255F2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D098-2CB6-444B-3D4F-D78846F5F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4CD57-CB37-48F2-B601-66FAAEE3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F2EE7-BF0B-3055-9738-3E1BF8CFA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77"/>
          <a:stretch/>
        </p:blipFill>
        <p:spPr>
          <a:xfrm>
            <a:off x="683492" y="0"/>
            <a:ext cx="46736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C1402-7CEB-2D4F-017F-1327B6B8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73" y="0"/>
            <a:ext cx="4671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1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A50BFF-C7D2-9BF9-DE2A-C6DD1CD9F4D3}"/>
              </a:ext>
            </a:extLst>
          </p:cNvPr>
          <p:cNvGrpSpPr/>
          <p:nvPr/>
        </p:nvGrpSpPr>
        <p:grpSpPr>
          <a:xfrm>
            <a:off x="999413" y="142416"/>
            <a:ext cx="10193173" cy="6573167"/>
            <a:chOff x="999413" y="142416"/>
            <a:chExt cx="10193173" cy="65731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9EEDDB-61E1-2619-EC10-A001BC11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413" y="142416"/>
              <a:ext cx="10193173" cy="657316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92AE41-924C-D7A1-5B3A-DAB56C78F1D4}"/>
                </a:ext>
              </a:extLst>
            </p:cNvPr>
            <p:cNvSpPr/>
            <p:nvPr/>
          </p:nvSpPr>
          <p:spPr>
            <a:xfrm>
              <a:off x="5283200" y="4221017"/>
              <a:ext cx="1283855" cy="3879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7D3A72-119D-D456-924A-E6CAE3FD37B9}"/>
                </a:ext>
              </a:extLst>
            </p:cNvPr>
            <p:cNvSpPr/>
            <p:nvPr/>
          </p:nvSpPr>
          <p:spPr>
            <a:xfrm>
              <a:off x="8936182" y="5694217"/>
              <a:ext cx="1283855" cy="3879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32FE1-D9F1-5F11-334C-6219FE80FE8F}"/>
                </a:ext>
              </a:extLst>
            </p:cNvPr>
            <p:cNvSpPr txBox="1"/>
            <p:nvPr/>
          </p:nvSpPr>
          <p:spPr>
            <a:xfrm>
              <a:off x="8114146" y="3798751"/>
              <a:ext cx="210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이 내용만 변경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F57AADA-87B7-B999-13AE-637134319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7965" y="4062371"/>
              <a:ext cx="1184564" cy="2950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F1D9FA5-6EDD-B887-94CD-A8F1AC1804CD}"/>
                </a:ext>
              </a:extLst>
            </p:cNvPr>
            <p:cNvCxnSpPr>
              <a:cxnSpLocks/>
            </p:cNvCxnSpPr>
            <p:nvPr/>
          </p:nvCxnSpPr>
          <p:spPr>
            <a:xfrm>
              <a:off x="9194910" y="4357458"/>
              <a:ext cx="334217" cy="11658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96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 Black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희권</dc:creator>
  <cp:lastModifiedBy>신 희권</cp:lastModifiedBy>
  <cp:revision>1</cp:revision>
  <dcterms:created xsi:type="dcterms:W3CDTF">2024-04-05T11:49:36Z</dcterms:created>
  <dcterms:modified xsi:type="dcterms:W3CDTF">2024-04-05T12:00:04Z</dcterms:modified>
</cp:coreProperties>
</file>