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7F7F7"/>
    <a:srgbClr val="D1D1D1"/>
    <a:srgbClr val="F9F9F9"/>
    <a:srgbClr val="156082"/>
    <a:srgbClr val="3D5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6D52D-7E92-430E-A9AC-C0FDAE84DE99}" v="8" dt="2024-04-01T12:11:5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99" autoAdjust="0"/>
    <p:restoredTop sz="96230" autoAdjust="0"/>
  </p:normalViewPr>
  <p:slideViewPr>
    <p:cSldViewPr snapToGrid="0">
      <p:cViewPr varScale="1">
        <p:scale>
          <a:sx n="110" d="100"/>
          <a:sy n="110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희권" userId="8772c446-725d-4e30-a2ac-bd42e88d5ffb" providerId="ADAL" clId="{3186D52D-7E92-430E-A9AC-C0FDAE84DE99}"/>
    <pc:docChg chg="undo custSel modSld">
      <pc:chgData name="신 희권" userId="8772c446-725d-4e30-a2ac-bd42e88d5ffb" providerId="ADAL" clId="{3186D52D-7E92-430E-A9AC-C0FDAE84DE99}" dt="2024-04-01T12:11:57.778" v="55" actId="20577"/>
      <pc:docMkLst>
        <pc:docMk/>
      </pc:docMkLst>
      <pc:sldChg chg="addSp delSp modSp mod">
        <pc:chgData name="신 희권" userId="8772c446-725d-4e30-a2ac-bd42e88d5ffb" providerId="ADAL" clId="{3186D52D-7E92-430E-A9AC-C0FDAE84DE99}" dt="2024-04-01T12:11:57.778" v="55" actId="20577"/>
        <pc:sldMkLst>
          <pc:docMk/>
          <pc:sldMk cId="753903140" sldId="256"/>
        </pc:sldMkLst>
        <pc:spChg chg="mod">
          <ac:chgData name="신 희권" userId="8772c446-725d-4e30-a2ac-bd42e88d5ffb" providerId="ADAL" clId="{3186D52D-7E92-430E-A9AC-C0FDAE84DE99}" dt="2024-04-01T12:10:36.464" v="0"/>
          <ac:spMkLst>
            <pc:docMk/>
            <pc:sldMk cId="753903140" sldId="256"/>
            <ac:spMk id="3" creationId="{C3227A79-6E46-31F2-3DDB-C87A70F163FF}"/>
          </ac:spMkLst>
        </pc:spChg>
        <pc:spChg chg="mod">
          <ac:chgData name="신 희권" userId="8772c446-725d-4e30-a2ac-bd42e88d5ffb" providerId="ADAL" clId="{3186D52D-7E92-430E-A9AC-C0FDAE84DE99}" dt="2024-04-01T12:10:36.464" v="0"/>
          <ac:spMkLst>
            <pc:docMk/>
            <pc:sldMk cId="753903140" sldId="256"/>
            <ac:spMk id="7" creationId="{D0605827-7D57-F730-07B9-4B5E666003E7}"/>
          </ac:spMkLst>
        </pc:spChg>
        <pc:spChg chg="add del mod">
          <ac:chgData name="신 희권" userId="8772c446-725d-4e30-a2ac-bd42e88d5ffb" providerId="ADAL" clId="{3186D52D-7E92-430E-A9AC-C0FDAE84DE99}" dt="2024-04-01T12:11:08.092" v="33" actId="1076"/>
          <ac:spMkLst>
            <pc:docMk/>
            <pc:sldMk cId="753903140" sldId="256"/>
            <ac:spMk id="8" creationId="{C7BCA2C7-381F-579F-4AB3-C88087B06DC5}"/>
          </ac:spMkLst>
        </pc:spChg>
        <pc:spChg chg="add mod">
          <ac:chgData name="신 희권" userId="8772c446-725d-4e30-a2ac-bd42e88d5ffb" providerId="ADAL" clId="{3186D52D-7E92-430E-A9AC-C0FDAE84DE99}" dt="2024-04-01T12:11:05.352" v="28" actId="20577"/>
          <ac:spMkLst>
            <pc:docMk/>
            <pc:sldMk cId="753903140" sldId="256"/>
            <ac:spMk id="9" creationId="{D490CB7B-57F0-A939-5D0B-E6193792BE8F}"/>
          </ac:spMkLst>
        </pc:spChg>
        <pc:spChg chg="add mod">
          <ac:chgData name="신 희권" userId="8772c446-725d-4e30-a2ac-bd42e88d5ffb" providerId="ADAL" clId="{3186D52D-7E92-430E-A9AC-C0FDAE84DE99}" dt="2024-04-01T12:11:57.778" v="55" actId="20577"/>
          <ac:spMkLst>
            <pc:docMk/>
            <pc:sldMk cId="753903140" sldId="256"/>
            <ac:spMk id="10" creationId="{84B9F836-9EEC-75BD-AA50-1D01F451677B}"/>
          </ac:spMkLst>
        </pc:spChg>
        <pc:grpChg chg="add mod">
          <ac:chgData name="신 희권" userId="8772c446-725d-4e30-a2ac-bd42e88d5ffb" providerId="ADAL" clId="{3186D52D-7E92-430E-A9AC-C0FDAE84DE99}" dt="2024-04-01T12:10:40.249" v="2" actId="1076"/>
          <ac:grpSpMkLst>
            <pc:docMk/>
            <pc:sldMk cId="753903140" sldId="256"/>
            <ac:grpSpMk id="2" creationId="{EB08F6A7-1A55-2343-1258-8C4F778DE3F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74D6A-45CD-FD5A-3911-1A584A649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C20B6-6DE6-288F-D30D-60022C1C5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4891C-B799-B2B2-78E3-45107EE7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D43E9-FD48-5CDB-91BF-44C52124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C84F7-BD33-D64C-EF19-7E2CB9F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32218-D228-0A66-D342-3B2F159E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B4824F-284F-B3BC-3961-6DF4CCCE8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9C0E7-5CEF-1DBB-327A-A0D342C3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781D5-B36E-8579-CAFA-12EA0FBC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71743-B584-C5C3-C5DB-DD45C2F8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135AF1-410D-0947-65BB-6B123A05F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36267-0DC5-69A4-7B74-C0F07F29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9DF5-6EAA-5FC3-05F7-49CD5CA4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77630-04AC-E4A1-7679-F5FBE00A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E08B2-4335-8E84-C320-330FF564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019B-0ADC-7A10-BCE1-D6639A6D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AA516-8BA8-F7AF-157F-CA3967D5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9E5D1E-ABB4-D819-2C7A-41A2CEBD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F99E7-1DE8-F661-FD1C-DDEC04B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0D1B-CA1D-1C06-EE94-2CF0B1DC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802E-60A3-C335-D380-7D6A4EC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2F774-C88E-0586-0DD6-9B223730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8F522-E06E-FA20-F42C-7581D47D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11385-B66B-F6C8-C44C-66D2C76D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45674-48AA-9566-8ABB-1A0234B5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6E90C-9B8B-EA4F-4C35-6D2F9800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D0CBD-5E50-8622-6B74-40C6681E5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14823-78BE-3FEC-96A1-84DAA589E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A536F-D0C9-7533-003C-6563D447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5D86D-6BD9-74D2-ACFD-20D81A0F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116B4-3A1A-2D93-6EE2-98AA6B7D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7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A3FAF-7420-08E8-8CC9-AD7D7C90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AE70B-9F36-F9C5-E04F-4F4FE4E1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E8E3CC-4314-C1ED-A0F9-E2281BA7A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65977-623B-0A64-5B2E-ACC42BD2F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4108FB-3062-AC3F-660E-1A0CA3646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95708E-69ED-8D2A-FBDF-ECF52B3F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BB9666-A3DE-4BFE-5444-014E4D29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796619-6791-7BAA-E5C1-3C2F6CB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9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FE85C-5DE2-E412-955D-B81E741B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6C278-5F42-2459-751D-93A1B3B2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687AB-EFF6-06C0-C6D0-3B323F52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81055-4AF0-095E-22BF-1C0BC85D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0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99D662-38A7-A074-83B8-23BB098F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54BD27-6891-CFD4-2E19-22C991BE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16E2E-C065-82FB-08E8-11874E59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F04DE-D087-BDBC-B29C-13DF7336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B4280-A9D6-E476-4AC3-D2CA60B9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A6352A-5C6A-004B-BE51-2D2A16570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DBFAA-9920-3B38-783C-859F2AF0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7670A-970E-9841-DF9E-CC52F4F7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FEFD3-1304-F935-0641-C6B248D4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0F93A-8399-F353-A9D5-CC1E3109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0DFF-F008-AE5F-9885-FFFEC2902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B2F2FA-09F2-209F-C035-BF68A3A8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724BF-54B1-246E-6EC3-3E74AC8B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7F3D1-9EFC-62A2-988E-AF7C5B9A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B372A7-E0F0-38D6-2A7C-D774C773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2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DA4B1F-0C79-F2B2-D4B1-27BA1812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34790-6524-9456-57D3-1D20B4BD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1ABB4-F53D-49B5-A3CB-A825E8A19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5A82D-0D0A-451C-A100-0BC39E9F8860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79155-913C-F793-E35E-453A45ADA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2FF39-9254-C75C-DD62-236024540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C0A4C-0DD1-47BF-B2C0-3AA5FBBE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D02F3AB-827E-84A9-09D7-1B52EE60FA17}"/>
              </a:ext>
            </a:extLst>
          </p:cNvPr>
          <p:cNvGrpSpPr/>
          <p:nvPr/>
        </p:nvGrpSpPr>
        <p:grpSpPr>
          <a:xfrm>
            <a:off x="1022731" y="2514159"/>
            <a:ext cx="10146536" cy="1829681"/>
            <a:chOff x="1022731" y="2105561"/>
            <a:chExt cx="10146536" cy="18296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A3BE09-73E0-2E74-42A8-32153389CBE9}"/>
                </a:ext>
              </a:extLst>
            </p:cNvPr>
            <p:cNvSpPr txBox="1"/>
            <p:nvPr/>
          </p:nvSpPr>
          <p:spPr>
            <a:xfrm>
              <a:off x="1022732" y="2105561"/>
              <a:ext cx="101465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0" dirty="0" err="1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Durable_Rules</a:t>
              </a:r>
              <a:r>
                <a:rPr lang="en-US" altLang="ko-KR" sz="80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 </a:t>
              </a:r>
              <a:r>
                <a:rPr lang="ko-KR" altLang="en-US" sz="80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활용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289371-BC8A-6B11-24D7-31D71193E456}"/>
                </a:ext>
              </a:extLst>
            </p:cNvPr>
            <p:cNvSpPr txBox="1"/>
            <p:nvPr/>
          </p:nvSpPr>
          <p:spPr>
            <a:xfrm>
              <a:off x="1022731" y="3350467"/>
              <a:ext cx="101465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SSM </a:t>
              </a:r>
              <a:r>
                <a:rPr lang="ko-KR" altLang="en-US" sz="32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관련 출입 정책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9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688BA26-DD0B-896D-FA52-73E31463C96D}"/>
              </a:ext>
            </a:extLst>
          </p:cNvPr>
          <p:cNvGrpSpPr/>
          <p:nvPr/>
        </p:nvGrpSpPr>
        <p:grpSpPr>
          <a:xfrm>
            <a:off x="9021980" y="881349"/>
            <a:ext cx="2963377" cy="5782030"/>
            <a:chOff x="8537237" y="238688"/>
            <a:chExt cx="3270165" cy="63806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8375F3C-184C-330B-7790-44B57DA17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7237" y="238688"/>
              <a:ext cx="3270165" cy="638062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43F054-C1FC-A368-466F-0DA16ED76529}"/>
                </a:ext>
              </a:extLst>
            </p:cNvPr>
            <p:cNvSpPr/>
            <p:nvPr/>
          </p:nvSpPr>
          <p:spPr>
            <a:xfrm>
              <a:off x="9734550" y="314325"/>
              <a:ext cx="1057275" cy="254000"/>
            </a:xfrm>
            <a:prstGeom prst="rect">
              <a:avLst/>
            </a:prstGeom>
            <a:solidFill>
              <a:srgbClr val="3D55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B8E4C0-6F56-9DE7-68E6-0AA9F520BC2E}"/>
                </a:ext>
              </a:extLst>
            </p:cNvPr>
            <p:cNvSpPr/>
            <p:nvPr/>
          </p:nvSpPr>
          <p:spPr>
            <a:xfrm>
              <a:off x="10331449" y="2908299"/>
              <a:ext cx="342901" cy="194239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E71AE0F-CE8E-BBEB-5FDF-633848C96126}"/>
                </a:ext>
              </a:extLst>
            </p:cNvPr>
            <p:cNvSpPr/>
            <p:nvPr/>
          </p:nvSpPr>
          <p:spPr>
            <a:xfrm>
              <a:off x="10331449" y="3317875"/>
              <a:ext cx="415926" cy="139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AA3ECA-3C6F-C69A-B7DE-D338CAF99DC9}"/>
                </a:ext>
              </a:extLst>
            </p:cNvPr>
            <p:cNvSpPr/>
            <p:nvPr/>
          </p:nvSpPr>
          <p:spPr>
            <a:xfrm>
              <a:off x="10093324" y="3702050"/>
              <a:ext cx="904875" cy="1397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948152-31D9-2D5E-1DCE-3B7ACC3F2DEB}"/>
              </a:ext>
            </a:extLst>
          </p:cNvPr>
          <p:cNvSpPr/>
          <p:nvPr/>
        </p:nvSpPr>
        <p:spPr>
          <a:xfrm>
            <a:off x="0" y="1"/>
            <a:ext cx="12192000" cy="636792"/>
          </a:xfrm>
          <a:prstGeom prst="rect">
            <a:avLst/>
          </a:pr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FA10F-F259-65BD-8108-0E94E5D64549}"/>
              </a:ext>
            </a:extLst>
          </p:cNvPr>
          <p:cNvSpPr txBox="1"/>
          <p:nvPr/>
        </p:nvSpPr>
        <p:spPr>
          <a:xfrm>
            <a:off x="254000" y="56787"/>
            <a:ext cx="196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SSM</a:t>
            </a: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이란</a:t>
            </a:r>
            <a:r>
              <a:rPr lang="en-US" altLang="ko-KR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8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CF7E1-2FA3-70B6-95F3-BA365EED7A3A}"/>
              </a:ext>
            </a:extLst>
          </p:cNvPr>
          <p:cNvSpPr txBox="1"/>
          <p:nvPr/>
        </p:nvSpPr>
        <p:spPr>
          <a:xfrm>
            <a:off x="446680" y="1281181"/>
            <a:ext cx="754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기기의 보안 유출 사고를 방지하기 위한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모바일 보안 솔루션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(MDM, Mobile Device Management)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03EC5-115C-C2EA-A3B5-ECDFFFA648F7}"/>
              </a:ext>
            </a:extLst>
          </p:cNvPr>
          <p:cNvSpPr txBox="1"/>
          <p:nvPr/>
        </p:nvSpPr>
        <p:spPr>
          <a:xfrm>
            <a:off x="446680" y="2595549"/>
            <a:ext cx="846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SK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하이닉스에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도입된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MDM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솔루션인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SSM(</a:t>
            </a:r>
            <a:r>
              <a:rPr lang="en-US" altLang="ko-KR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Smartdevice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Security Management)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보안구역 출입 시 카메라 촬영을 제한하는 기능 수행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71F5A-C2E7-0B69-93CA-79BD8A465332}"/>
              </a:ext>
            </a:extLst>
          </p:cNvPr>
          <p:cNvSpPr txBox="1"/>
          <p:nvPr/>
        </p:nvSpPr>
        <p:spPr>
          <a:xfrm>
            <a:off x="446679" y="5514986"/>
            <a:ext cx="846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주제 선정 이유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내가 수행하는 업무에 가장 맞닿아 있고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규칙을 명확하게 정의할 수 있는 것을 찾다 보니 캠퍼스 출입 규정을 찾게 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87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948152-31D9-2D5E-1DCE-3B7ACC3F2DEB}"/>
              </a:ext>
            </a:extLst>
          </p:cNvPr>
          <p:cNvSpPr/>
          <p:nvPr/>
        </p:nvSpPr>
        <p:spPr>
          <a:xfrm>
            <a:off x="0" y="1"/>
            <a:ext cx="12192000" cy="636792"/>
          </a:xfrm>
          <a:prstGeom prst="rect">
            <a:avLst/>
          </a:pr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FA10F-F259-65BD-8108-0E94E5D64549}"/>
              </a:ext>
            </a:extLst>
          </p:cNvPr>
          <p:cNvSpPr txBox="1"/>
          <p:nvPr/>
        </p:nvSpPr>
        <p:spPr>
          <a:xfrm>
            <a:off x="254000" y="56787"/>
            <a:ext cx="490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규칙 베이스</a:t>
            </a:r>
            <a:r>
              <a:rPr lang="en-US" altLang="ko-KR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(rule base) </a:t>
            </a: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집합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7DF8590-2315-20B4-90BC-A65815BA70BD}"/>
              </a:ext>
            </a:extLst>
          </p:cNvPr>
          <p:cNvGrpSpPr/>
          <p:nvPr/>
        </p:nvGrpSpPr>
        <p:grpSpPr>
          <a:xfrm>
            <a:off x="254000" y="738662"/>
            <a:ext cx="11671300" cy="1043016"/>
            <a:chOff x="254000" y="940420"/>
            <a:chExt cx="11671300" cy="10430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66637-30C5-4C35-27C6-45A23DB6FA6F}"/>
                </a:ext>
              </a:extLst>
            </p:cNvPr>
            <p:cNvSpPr txBox="1"/>
            <p:nvPr/>
          </p:nvSpPr>
          <p:spPr>
            <a:xfrm>
              <a:off x="406400" y="1244772"/>
              <a:ext cx="115189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사원은 스마트폰에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어플리케이션을 설치해야 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스마트폰에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어플리케이션을 설치하면 단말기 하드웨어 정보와 전화번호를 수집한다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스마트폰의 데이터 통신이 불가능한 경우에는 보안 스티커를 부착한다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230506-D27C-6794-F610-29B9318D9C3A}"/>
                </a:ext>
              </a:extLst>
            </p:cNvPr>
            <p:cNvSpPr txBox="1"/>
            <p:nvPr/>
          </p:nvSpPr>
          <p:spPr>
            <a:xfrm>
              <a:off x="254000" y="940420"/>
              <a:ext cx="11518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SSM </a:t>
              </a:r>
              <a:r>
                <a:rPr lang="ko-KR" altLang="en-US" sz="16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어플리케이션 관련 정책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279DA04-122E-33FF-E6E3-9B08497F0904}"/>
              </a:ext>
            </a:extLst>
          </p:cNvPr>
          <p:cNvGrpSpPr/>
          <p:nvPr/>
        </p:nvGrpSpPr>
        <p:grpSpPr>
          <a:xfrm>
            <a:off x="254000" y="1932210"/>
            <a:ext cx="11671300" cy="1049598"/>
            <a:chOff x="254000" y="2161025"/>
            <a:chExt cx="11671300" cy="10495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C89CF8-5B30-85C5-B4F1-53672AAF0D21}"/>
                </a:ext>
              </a:extLst>
            </p:cNvPr>
            <p:cNvSpPr txBox="1"/>
            <p:nvPr/>
          </p:nvSpPr>
          <p:spPr>
            <a:xfrm>
              <a:off x="406400" y="2471959"/>
              <a:ext cx="115189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모든 사원은 캠퍼스 내에서 사진을 촬영할 수 없다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보안 요원은 사원의 스마트폰을 불시에 점검할 수 있는 권한이 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보안 요원이 사원의 스마트폰에서 촬영 기록 및 삭제 내역을 발견하면 보안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위규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처리된다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8C4425-3B38-90AB-9A43-12762853F11A}"/>
                </a:ext>
              </a:extLst>
            </p:cNvPr>
            <p:cNvSpPr txBox="1"/>
            <p:nvPr/>
          </p:nvSpPr>
          <p:spPr>
            <a:xfrm>
              <a:off x="254000" y="2161025"/>
              <a:ext cx="11518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캠퍼스 내 사진 촬영 관련 정책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829A59-928E-66FF-9A9A-89A7EEACC1AF}"/>
              </a:ext>
            </a:extLst>
          </p:cNvPr>
          <p:cNvGrpSpPr/>
          <p:nvPr/>
        </p:nvGrpSpPr>
        <p:grpSpPr>
          <a:xfrm>
            <a:off x="254000" y="3132340"/>
            <a:ext cx="11671300" cy="3634374"/>
            <a:chOff x="254000" y="3358837"/>
            <a:chExt cx="11671300" cy="363437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291E92-9DCB-238A-643E-496A5284D9B8}"/>
                </a:ext>
              </a:extLst>
            </p:cNvPr>
            <p:cNvSpPr txBox="1"/>
            <p:nvPr/>
          </p:nvSpPr>
          <p:spPr>
            <a:xfrm>
              <a:off x="406400" y="3669224"/>
              <a:ext cx="1151890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캠퍼스에는 메인 게이트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보안구역 게이트 두 종류의 게이트가 존재한다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모든 사원은 게이트를 통과할 때 사원증을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태깅한다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캠퍼스 바깥쪽 게이트에서 사원증을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태깅하면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해당 사원은 캠퍼스 안으로 들어온 것이다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캠퍼스 안쪽 게이트에서 사원증을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태깅하면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해당 사원은 캠퍼스 밖으로 나간 것이다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보안 구역 바깥쪽 게이트에서 사원증을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태깅하면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해당 사원은 보안구역 안으로 들어온 것이다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보안 구역 안쪽 게이트에서 사원증을 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태깅하면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해당 사원은 보안구역 밖으로 나간 것이다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 안에 있으면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출입정책의 상태를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정책적용중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변경한다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SSM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 출입정책 상태가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정책적용중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변경되면 스마트폰의 모든 카메라 기능을 차단한다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 안에 있고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출입정책의 상태가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출입정책해제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 상태로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초가 지나면 푸시 알람을 보낸다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 안에 있고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출입정책의 상태가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출입정책해제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 상태로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분이 지나면 카카오톡과 문자를 전송한다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 안에 있고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출입정책의 상태가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출입정책해제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 상태로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분이 지나면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화면에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이상 패턴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확인이 필요합니다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.’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문구를 표시한다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보안구역에서 나올 때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화면에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이상 패턴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확인이 필요합니다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.’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문구가 표시되어 있으면 보안 요원이 카메라 촬영 및 삭제 내역을 검사한다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사원이 보안구역 안에 있으면 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출입정책을 해제할 수 없다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- SSM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어플리케이션을 실행하면 사원의 위치를 확인하고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출입정책 적용상태를 확인한다</a:t>
              </a:r>
              <a:r>
                <a:rPr lang="en-US" altLang="ko-KR" sz="14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BE2D7-230B-8A06-27B0-08D44301E788}"/>
                </a:ext>
              </a:extLst>
            </p:cNvPr>
            <p:cNvSpPr txBox="1"/>
            <p:nvPr/>
          </p:nvSpPr>
          <p:spPr>
            <a:xfrm>
              <a:off x="254000" y="3358837"/>
              <a:ext cx="11518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캠퍼스 보안 정책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9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948152-31D9-2D5E-1DCE-3B7ACC3F2DEB}"/>
              </a:ext>
            </a:extLst>
          </p:cNvPr>
          <p:cNvSpPr/>
          <p:nvPr/>
        </p:nvSpPr>
        <p:spPr>
          <a:xfrm>
            <a:off x="0" y="1"/>
            <a:ext cx="12192000" cy="636792"/>
          </a:xfrm>
          <a:prstGeom prst="rect">
            <a:avLst/>
          </a:pr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FA10F-F259-65BD-8108-0E94E5D64549}"/>
              </a:ext>
            </a:extLst>
          </p:cNvPr>
          <p:cNvSpPr txBox="1"/>
          <p:nvPr/>
        </p:nvSpPr>
        <p:spPr>
          <a:xfrm>
            <a:off x="254000" y="56787"/>
            <a:ext cx="490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assert_fact</a:t>
            </a:r>
            <a:r>
              <a:rPr lang="en-US" altLang="ko-KR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8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및 결과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673257-16C7-11D9-1680-BF9BE173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38918"/>
            <a:ext cx="11612596" cy="1905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0879B-BB25-A554-1C89-18CAA93CD8CA}"/>
              </a:ext>
            </a:extLst>
          </p:cNvPr>
          <p:cNvSpPr txBox="1"/>
          <p:nvPr/>
        </p:nvSpPr>
        <p:spPr>
          <a:xfrm>
            <a:off x="254000" y="771713"/>
            <a:ext cx="233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규칙 집합에 데이터 전달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1BFF247-F89F-779C-FB83-E5837A6CB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20" y="3184810"/>
            <a:ext cx="7812376" cy="36355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0F38A8-9964-0794-ED86-980F770B13CA}"/>
              </a:ext>
            </a:extLst>
          </p:cNvPr>
          <p:cNvSpPr txBox="1"/>
          <p:nvPr/>
        </p:nvSpPr>
        <p:spPr>
          <a:xfrm>
            <a:off x="254000" y="3184810"/>
            <a:ext cx="2334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수행 결과</a:t>
            </a:r>
          </a:p>
        </p:txBody>
      </p:sp>
    </p:spTree>
    <p:extLst>
      <p:ext uri="{BB962C8B-B14F-4D97-AF65-F5344CB8AC3E}">
        <p14:creationId xmlns:p14="http://schemas.microsoft.com/office/powerpoint/2010/main" val="302049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405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 Sans KR</vt:lpstr>
      <vt:lpstr>Noto Sans KR Black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희권</dc:creator>
  <cp:lastModifiedBy>신 희권</cp:lastModifiedBy>
  <cp:revision>1</cp:revision>
  <dcterms:created xsi:type="dcterms:W3CDTF">2024-03-31T11:18:18Z</dcterms:created>
  <dcterms:modified xsi:type="dcterms:W3CDTF">2024-04-01T12:12:05Z</dcterms:modified>
</cp:coreProperties>
</file>