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4967" autoAdjust="0"/>
  </p:normalViewPr>
  <p:slideViewPr>
    <p:cSldViewPr snapToGrid="0">
      <p:cViewPr varScale="1">
        <p:scale>
          <a:sx n="71" d="100"/>
          <a:sy n="71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DFFC-4157-4789-B17D-39F4816026E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12D-55F5-4BD8-91FA-E7EC646B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IoC(Inversion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Control)</a:t>
            </a:r>
          </a:p>
          <a:p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무엇에 대한 제어</a:t>
            </a:r>
            <a:r>
              <a:rPr lang="en-US" altLang="ko-KR" dirty="0"/>
              <a:t>? </a:t>
            </a:r>
            <a:r>
              <a:rPr lang="ko-KR" altLang="en-US" dirty="0"/>
              <a:t> 객체에 대한 제어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 제어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(new), </a:t>
            </a:r>
            <a:r>
              <a:rPr lang="ko-KR" altLang="en-US" dirty="0"/>
              <a:t>의존관계</a:t>
            </a:r>
            <a:r>
              <a:rPr lang="en-US" altLang="ko-KR" dirty="0"/>
              <a:t>(dependency)</a:t>
            </a:r>
          </a:p>
          <a:p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(polymorphism) = </a:t>
            </a:r>
            <a:r>
              <a:rPr lang="ko-KR" altLang="en-US" dirty="0"/>
              <a:t>상속 </a:t>
            </a:r>
            <a:r>
              <a:rPr lang="en-US" altLang="ko-KR" dirty="0"/>
              <a:t>+ </a:t>
            </a:r>
            <a:r>
              <a:rPr lang="ko-KR" altLang="en-US" dirty="0"/>
              <a:t>재정의</a:t>
            </a:r>
            <a:r>
              <a:rPr lang="en-US" altLang="ko-KR" dirty="0"/>
              <a:t>(overriding) +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순제어와 </a:t>
            </a:r>
            <a:r>
              <a:rPr lang="ko-KR" altLang="en-US" dirty="0" err="1"/>
              <a:t>역제어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순제어</a:t>
            </a:r>
            <a:r>
              <a:rPr lang="en-US" altLang="ko-KR" dirty="0"/>
              <a:t> : </a:t>
            </a:r>
            <a:r>
              <a:rPr lang="ko-KR" altLang="en-US" dirty="0"/>
              <a:t>개발자가 객체에 대한 모든 생성과 정의를 결정한다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: Container</a:t>
            </a:r>
            <a:r>
              <a:rPr lang="ko-KR" altLang="en-US" dirty="0"/>
              <a:t>의 도움을 받아서 객체를 관리한다</a:t>
            </a:r>
            <a:r>
              <a:rPr lang="en-US" altLang="ko-KR" dirty="0"/>
              <a:t>. </a:t>
            </a:r>
            <a:r>
              <a:rPr lang="ko-KR" altLang="en-US" dirty="0"/>
              <a:t>객체 생성의 주도권을 </a:t>
            </a:r>
            <a:r>
              <a:rPr lang="en-US" altLang="ko-KR" dirty="0"/>
              <a:t>Container</a:t>
            </a:r>
            <a:r>
              <a:rPr lang="ko-KR" altLang="en-US" dirty="0"/>
              <a:t>가 가져갔다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역제어가 뭐가 좋은데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유지보수에서 자바 소스를 수정하지 않아도 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그러면</a:t>
            </a:r>
            <a:r>
              <a:rPr lang="en-US" altLang="ko-KR" dirty="0"/>
              <a:t>… TV</a:t>
            </a:r>
            <a:r>
              <a:rPr lang="ko-KR" altLang="en-US" dirty="0"/>
              <a:t> 종류가 생길 때마다 또 </a:t>
            </a:r>
            <a:r>
              <a:rPr lang="en-US" altLang="ko-KR" dirty="0"/>
              <a:t>Container</a:t>
            </a:r>
            <a:r>
              <a:rPr lang="ko-KR" altLang="en-US" dirty="0"/>
              <a:t>를 수정해야 </a:t>
            </a:r>
            <a:r>
              <a:rPr lang="ko-KR" altLang="en-US" dirty="0" err="1"/>
              <a:t>하는거야</a:t>
            </a:r>
            <a:r>
              <a:rPr lang="en-US" altLang="ko-KR" dirty="0"/>
              <a:t>…?</a:t>
            </a:r>
          </a:p>
          <a:p>
            <a:pPr marL="0" indent="0">
              <a:buFontTx/>
              <a:buNone/>
            </a:pPr>
            <a:r>
              <a:rPr lang="ko-KR" altLang="en-US" dirty="0"/>
              <a:t>어떻게 수정하지 않을 수 있을까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/>
              <a:t>Spring</a:t>
            </a:r>
            <a:r>
              <a:rPr lang="ko-KR" altLang="en-US" dirty="0"/>
              <a:t>에서 제공하는 </a:t>
            </a:r>
            <a:r>
              <a:rPr lang="en-US" altLang="ko-KR" dirty="0"/>
              <a:t>Container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2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 이름에 대문자를 사용해도 되지만</a:t>
            </a:r>
            <a:r>
              <a:rPr lang="en-US" altLang="ko-KR" dirty="0"/>
              <a:t>, </a:t>
            </a:r>
            <a:r>
              <a:rPr lang="ko-KR" altLang="en-US" dirty="0"/>
              <a:t>개발자들끼리 약속해서 소문자를 사용하기로 하기는 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convention</a:t>
            </a:r>
            <a:r>
              <a:rPr lang="ko-KR" altLang="en-US" dirty="0"/>
              <a:t>에 의하여</a:t>
            </a:r>
            <a:r>
              <a:rPr lang="en-US" altLang="ko-KR" dirty="0"/>
              <a:t>…… </a:t>
            </a:r>
            <a:r>
              <a:rPr lang="ko-KR" altLang="en-US" dirty="0"/>
              <a:t>지키지 않아도 상관은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는 필수는 아님</a:t>
            </a:r>
            <a:r>
              <a:rPr lang="en-US" altLang="ko-KR" dirty="0"/>
              <a:t>. </a:t>
            </a:r>
            <a:r>
              <a:rPr lang="ko-KR" altLang="en-US" b="1" dirty="0"/>
              <a:t>그러나 중요</a:t>
            </a:r>
            <a:endParaRPr lang="en-US" altLang="ko-KR" b="1" dirty="0"/>
          </a:p>
          <a:p>
            <a:r>
              <a:rPr lang="en-US" altLang="ko-KR" dirty="0"/>
              <a:t>id</a:t>
            </a:r>
            <a:r>
              <a:rPr lang="ko-KR" altLang="en-US" dirty="0"/>
              <a:t>를 지정하지 않으면 </a:t>
            </a:r>
            <a:r>
              <a:rPr lang="en-US" altLang="ko-KR" dirty="0"/>
              <a:t>container</a:t>
            </a:r>
            <a:r>
              <a:rPr lang="ko-KR" altLang="en-US" dirty="0"/>
              <a:t>가 자동으로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객체를 삭제하기 위해 </a:t>
            </a:r>
            <a:r>
              <a:rPr lang="en-US" altLang="ko-KR" dirty="0"/>
              <a:t>destroy-method</a:t>
            </a:r>
            <a:r>
              <a:rPr lang="ko-KR" altLang="en-US" dirty="0"/>
              <a:t>를 설정하는데</a:t>
            </a:r>
            <a:endParaRPr lang="en-US" altLang="ko-KR" dirty="0"/>
          </a:p>
          <a:p>
            <a:r>
              <a:rPr lang="ko-KR" altLang="en-US" dirty="0"/>
              <a:t>그러면 삭제는 어떻게 하냐</a:t>
            </a:r>
            <a:r>
              <a:rPr lang="en-US" altLang="ko-KR" dirty="0"/>
              <a:t>? </a:t>
            </a:r>
            <a:r>
              <a:rPr lang="en-US" altLang="ko-KR" dirty="0" err="1"/>
              <a:t>container.close</a:t>
            </a:r>
            <a:r>
              <a:rPr lang="ko-KR" altLang="en-US" dirty="0"/>
              <a:t>를 하면 컨테이너가 관리하던 모든 객체가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false </a:t>
            </a:r>
            <a:r>
              <a:rPr lang="ko-KR" altLang="en-US" dirty="0"/>
              <a:t>라면 이것은 </a:t>
            </a:r>
            <a:r>
              <a:rPr lang="en-US" altLang="ko-KR" dirty="0"/>
              <a:t>pre-loading </a:t>
            </a:r>
            <a:r>
              <a:rPr lang="ko-KR" altLang="en-US" dirty="0"/>
              <a:t>이라는 이야기</a:t>
            </a:r>
            <a:r>
              <a:rPr lang="en-US" altLang="ko-KR" dirty="0"/>
              <a:t>(</a:t>
            </a:r>
            <a:r>
              <a:rPr lang="ko-KR" altLang="en-US" dirty="0"/>
              <a:t>그런데 실제로 개발할 때 사용할 일이 거의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매우매우</a:t>
            </a:r>
            <a:r>
              <a:rPr lang="ko-KR" altLang="en-US" dirty="0"/>
              <a:t> 중요함</a:t>
            </a:r>
            <a:endParaRPr lang="en-US" altLang="ko-KR" dirty="0"/>
          </a:p>
          <a:p>
            <a:r>
              <a:rPr lang="ko-KR" altLang="en-US" dirty="0"/>
              <a:t>객체를 계속 생성하는 것은 메모리 </a:t>
            </a:r>
            <a:r>
              <a:rPr lang="ko-KR" altLang="en-US" dirty="0" err="1"/>
              <a:t>낭비니깐</a:t>
            </a:r>
            <a:r>
              <a:rPr lang="en-US" altLang="ko-KR" dirty="0"/>
              <a:t>.. </a:t>
            </a:r>
            <a:r>
              <a:rPr lang="ko-KR" altLang="en-US" dirty="0"/>
              <a:t>하나의 객체를 생성해서 계속해서 재사용하고 싶은데</a:t>
            </a:r>
            <a:r>
              <a:rPr lang="en-US" altLang="ko-KR" dirty="0"/>
              <a:t>…. </a:t>
            </a:r>
            <a:r>
              <a:rPr lang="ko-KR" altLang="en-US" dirty="0"/>
              <a:t>어떻게 하는 것이 좋을까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 err="1"/>
              <a:t>순제어</a:t>
            </a:r>
            <a:r>
              <a:rPr lang="ko-KR" altLang="en-US" dirty="0"/>
              <a:t> 방식으로 객체를 생성하면 메모리 남용이 잦아짐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spring</a:t>
            </a:r>
            <a:r>
              <a:rPr lang="ko-KR" altLang="en-US" dirty="0"/>
              <a:t>이 해결하는 방식이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로부터 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을 수행하면 주소만 </a:t>
            </a:r>
            <a:r>
              <a:rPr lang="en-US" altLang="ko-KR" dirty="0"/>
              <a:t>return. </a:t>
            </a:r>
            <a:r>
              <a:rPr lang="ko-KR" altLang="en-US" dirty="0"/>
              <a:t>아무리 많이 객체를 생성해도 하나를 유지할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scope</a:t>
            </a:r>
            <a:r>
              <a:rPr lang="ko-KR" altLang="en-US" dirty="0"/>
              <a:t>의 기본값은 </a:t>
            </a:r>
            <a:r>
              <a:rPr lang="en-US" altLang="ko-KR" dirty="0"/>
              <a:t>singleton</a:t>
            </a:r>
          </a:p>
          <a:p>
            <a:r>
              <a:rPr lang="en-US" altLang="ko-KR" dirty="0"/>
              <a:t>scope</a:t>
            </a:r>
            <a:r>
              <a:rPr lang="ko-KR" altLang="en-US" dirty="0"/>
              <a:t>의 값을 </a:t>
            </a:r>
            <a:r>
              <a:rPr lang="en-US" altLang="ko-KR" dirty="0"/>
              <a:t>prototype</a:t>
            </a:r>
            <a:r>
              <a:rPr lang="ko-KR" altLang="en-US" dirty="0"/>
              <a:t>으로 수정하면 그 때마다 새로운 객체를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0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가 제공하는 </a:t>
            </a:r>
            <a:r>
              <a:rPr lang="en-US" altLang="ko-KR" dirty="0" err="1"/>
              <a:t>getBean</a:t>
            </a:r>
            <a:r>
              <a:rPr lang="en-US" altLang="ko-KR" dirty="0"/>
              <a:t> method</a:t>
            </a:r>
            <a:r>
              <a:rPr lang="ko-KR" altLang="en-US" dirty="0"/>
              <a:t>가 </a:t>
            </a:r>
            <a:r>
              <a:rPr lang="en-US" altLang="ko-KR" dirty="0"/>
              <a:t>lookup </a:t>
            </a:r>
            <a:r>
              <a:rPr lang="ko-KR" altLang="en-US" dirty="0"/>
              <a:t>기능을 하는 것</a:t>
            </a:r>
            <a:endParaRPr lang="en-US" altLang="ko-KR" dirty="0"/>
          </a:p>
          <a:p>
            <a:r>
              <a:rPr lang="ko-KR" altLang="en-US" dirty="0"/>
              <a:t>그런데 사실 거의 사용할 필요가 없어서 굳이 자세히 알지 않아도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객체지향 프로그램은 기능을 더 잘 수행할 수 있는 객체를 만들어서 해당 객체의 </a:t>
            </a:r>
            <a:r>
              <a:rPr lang="en-US" altLang="ko-KR" dirty="0"/>
              <a:t>method</a:t>
            </a:r>
            <a:r>
              <a:rPr lang="ko-KR" altLang="en-US" dirty="0"/>
              <a:t>를 참조변수를 통해 호출하면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SamsungTV</a:t>
            </a:r>
            <a:r>
              <a:rPr lang="en-US" altLang="ko-KR" dirty="0"/>
              <a:t> </a:t>
            </a:r>
            <a:r>
              <a:rPr lang="ko-KR" altLang="en-US" dirty="0"/>
              <a:t>객체는 원래 직접 볼륨 조절을 </a:t>
            </a:r>
            <a:r>
              <a:rPr lang="ko-KR" altLang="en-US" dirty="0" err="1"/>
              <a:t>했었는데</a:t>
            </a:r>
            <a:r>
              <a:rPr lang="ko-KR" altLang="en-US" dirty="0"/>
              <a:t> 이제 </a:t>
            </a:r>
            <a:r>
              <a:rPr lang="en-US" altLang="ko-KR" dirty="0" err="1"/>
              <a:t>SonySpeaker</a:t>
            </a:r>
            <a:r>
              <a:rPr lang="en-US" altLang="ko-KR" dirty="0"/>
              <a:t> </a:t>
            </a:r>
            <a:r>
              <a:rPr lang="ko-KR" altLang="en-US" dirty="0"/>
              <a:t>객체의 도움을 받아서 볼륨 조절을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3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주소를 참조변수를 통해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4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객체 생성은 </a:t>
            </a:r>
            <a:r>
              <a:rPr lang="en-US" altLang="ko-KR" dirty="0"/>
              <a:t>container</a:t>
            </a:r>
            <a:r>
              <a:rPr lang="ko-KR" altLang="en-US" dirty="0"/>
              <a:t>가 하고</a:t>
            </a:r>
            <a:r>
              <a:rPr lang="en-US" altLang="ko-KR" dirty="0"/>
              <a:t>, </a:t>
            </a:r>
            <a:r>
              <a:rPr lang="ko-KR" altLang="en-US" dirty="0"/>
              <a:t>객체와 객체의 관계 설정도 </a:t>
            </a:r>
            <a:r>
              <a:rPr lang="en-US" altLang="ko-KR" dirty="0"/>
              <a:t>container xml</a:t>
            </a:r>
            <a:r>
              <a:rPr lang="ko-KR" altLang="en-US" dirty="0"/>
              <a:t>을 기반으로 알아서 해주기 때문에 다 가능</a:t>
            </a:r>
            <a:endParaRPr lang="en-US" altLang="ko-KR" dirty="0"/>
          </a:p>
          <a:p>
            <a:r>
              <a:rPr lang="ko-KR" altLang="en-US" dirty="0" err="1"/>
              <a:t>순제어</a:t>
            </a:r>
            <a:r>
              <a:rPr lang="ko-KR" altLang="en-US" dirty="0"/>
              <a:t> 방식이 아니라 </a:t>
            </a:r>
            <a:r>
              <a:rPr lang="ko-KR" altLang="en-US" dirty="0" err="1"/>
              <a:t>역제어</a:t>
            </a:r>
            <a:r>
              <a:rPr lang="ko-KR" altLang="en-US" dirty="0"/>
              <a:t> 방식으로 </a:t>
            </a:r>
            <a:r>
              <a:rPr lang="en-US" altLang="ko-KR" dirty="0"/>
              <a:t>IoC!!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8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매개변수의 순서가 달라져도 괜찮다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매개변수가 다르면 오류가 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가독성을 위해서라면 반드시 순서 신경을 써라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51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setSpeaker</a:t>
            </a:r>
            <a:r>
              <a:rPr lang="ko-KR" altLang="en-US" dirty="0"/>
              <a:t>를 호출하려고 한다면 </a:t>
            </a:r>
            <a:r>
              <a:rPr lang="en-US" altLang="ko-KR" dirty="0"/>
              <a:t>set</a:t>
            </a:r>
            <a:r>
              <a:rPr lang="ko-KR" altLang="en-US" dirty="0"/>
              <a:t>이라는 접두사를 제거하고</a:t>
            </a:r>
            <a:r>
              <a:rPr lang="en-US" altLang="ko-KR" dirty="0"/>
              <a:t>, </a:t>
            </a:r>
            <a:r>
              <a:rPr lang="ko-KR" altLang="en-US" dirty="0"/>
              <a:t>나머지 이름의 </a:t>
            </a:r>
            <a:r>
              <a:rPr lang="ko-KR" altLang="en-US" dirty="0" err="1"/>
              <a:t>첫글자를</a:t>
            </a:r>
            <a:r>
              <a:rPr lang="ko-KR" altLang="en-US" dirty="0"/>
              <a:t> 소문자로 변경해서 </a:t>
            </a:r>
            <a:r>
              <a:rPr lang="en-US" altLang="ko-KR" dirty="0"/>
              <a:t>name</a:t>
            </a:r>
            <a:r>
              <a:rPr lang="ko-KR" altLang="en-US" dirty="0"/>
              <a:t>에 등록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0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10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setter injection</a:t>
            </a:r>
            <a:r>
              <a:rPr lang="ko-KR" altLang="en-US" dirty="0"/>
              <a:t>과 관련된 내용이다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 네임스페이스는 </a:t>
            </a:r>
            <a:r>
              <a:rPr lang="en-US" altLang="ko-KR" dirty="0" err="1"/>
              <a:t>schemaLocation</a:t>
            </a:r>
            <a:r>
              <a:rPr lang="ko-KR" altLang="en-US" dirty="0"/>
              <a:t>을 필요로 하지 않음</a:t>
            </a:r>
            <a:r>
              <a:rPr lang="en-US" altLang="ko-KR" dirty="0"/>
              <a:t>. </a:t>
            </a:r>
            <a:r>
              <a:rPr lang="ko-KR" altLang="en-US" dirty="0"/>
              <a:t>그냥 접두사만 추가해주면 됨</a:t>
            </a:r>
            <a:endParaRPr lang="en-US" altLang="ko-KR" dirty="0"/>
          </a:p>
          <a:p>
            <a:r>
              <a:rPr lang="ko-KR" altLang="en-US" dirty="0"/>
              <a:t>그런데 가독성 측면에서 </a:t>
            </a:r>
            <a:r>
              <a:rPr lang="en-US" altLang="ko-KR" dirty="0"/>
              <a:t>p </a:t>
            </a:r>
            <a:r>
              <a:rPr lang="ko-KR" altLang="en-US" dirty="0"/>
              <a:t>네임스페이스 사용하지 않고 추가하는 것이 더 </a:t>
            </a:r>
            <a:r>
              <a:rPr lang="ko-KR" altLang="en-US" dirty="0" err="1"/>
              <a:t>나은듯</a:t>
            </a:r>
            <a:r>
              <a:rPr lang="en-US" altLang="ko-KR" dirty="0"/>
              <a:t>… </a:t>
            </a:r>
            <a:r>
              <a:rPr lang="ko-KR" altLang="en-US" dirty="0" err="1"/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운용에 필요한 객체 생성을 모두 </a:t>
            </a:r>
            <a:r>
              <a:rPr lang="en-US" altLang="ko-KR" dirty="0"/>
              <a:t>Spring Container</a:t>
            </a:r>
            <a:r>
              <a:rPr lang="ko-KR" altLang="en-US" dirty="0"/>
              <a:t>에서 받는다</a:t>
            </a:r>
            <a:r>
              <a:rPr lang="en-US" altLang="ko-KR" dirty="0"/>
              <a:t>.</a:t>
            </a:r>
            <a:r>
              <a:rPr lang="ko-KR" altLang="en-US" dirty="0"/>
              <a:t> 여기에서 수행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GenericXmlApplicationContext</a:t>
            </a:r>
            <a:r>
              <a:rPr lang="ko-KR" altLang="en-US" dirty="0"/>
              <a:t>를 사용하면 </a:t>
            </a:r>
            <a:r>
              <a:rPr lang="en-US" altLang="ko-KR" dirty="0"/>
              <a:t>xml</a:t>
            </a:r>
            <a:r>
              <a:rPr lang="ko-KR" altLang="en-US" dirty="0"/>
              <a:t>관리만 하면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0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만들다 보면 다양한 종류의 </a:t>
            </a:r>
            <a:r>
              <a:rPr lang="en-US" altLang="ko-KR" dirty="0"/>
              <a:t>Collection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List, Set</a:t>
            </a:r>
            <a:r>
              <a:rPr lang="ko-KR" altLang="en-US" dirty="0"/>
              <a:t>의 차이는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index</a:t>
            </a:r>
            <a:r>
              <a:rPr lang="ko-KR" altLang="en-US" dirty="0"/>
              <a:t>의 데이터를 꺼내면 항상 고정된 값이 나오지만 </a:t>
            </a:r>
            <a:r>
              <a:rPr lang="en-US" altLang="ko-KR" dirty="0"/>
              <a:t>Set</a:t>
            </a:r>
            <a:r>
              <a:rPr lang="ko-KR" altLang="en-US" dirty="0"/>
              <a:t>은 그렇지 않음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는 중복데이터를 허용하지만 </a:t>
            </a:r>
            <a:r>
              <a:rPr lang="en-US" altLang="ko-KR" dirty="0"/>
              <a:t>Set</a:t>
            </a:r>
            <a:r>
              <a:rPr lang="ko-KR" altLang="en-US" dirty="0"/>
              <a:t>은 중복데이터를 허용하지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map, properties</a:t>
            </a:r>
            <a:r>
              <a:rPr lang="ko-KR" altLang="en-US" dirty="0"/>
              <a:t> 모두 </a:t>
            </a:r>
            <a:r>
              <a:rPr lang="en-US" altLang="ko-KR" dirty="0"/>
              <a:t>Key, Value </a:t>
            </a:r>
            <a:r>
              <a:rPr lang="ko-KR" altLang="en-US" dirty="0"/>
              <a:t>페어로 데이터를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은 </a:t>
            </a:r>
            <a:r>
              <a:rPr lang="en-US" altLang="ko-KR" dirty="0"/>
              <a:t>value</a:t>
            </a:r>
            <a:r>
              <a:rPr lang="ko-KR" altLang="en-US" dirty="0"/>
              <a:t>로 </a:t>
            </a:r>
            <a:r>
              <a:rPr lang="en-US" altLang="ko-KR" dirty="0"/>
              <a:t>Object</a:t>
            </a:r>
            <a:r>
              <a:rPr lang="ko-KR" altLang="en-US" dirty="0"/>
              <a:t>를 저장하지만</a:t>
            </a:r>
            <a:endParaRPr lang="en-US" altLang="ko-KR" dirty="0"/>
          </a:p>
          <a:p>
            <a:r>
              <a:rPr lang="en-US" altLang="ko-KR" dirty="0"/>
              <a:t>properties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로 문자</a:t>
            </a:r>
            <a:r>
              <a:rPr lang="en-US" altLang="ko-KR" dirty="0"/>
              <a:t>, </a:t>
            </a:r>
            <a:r>
              <a:rPr lang="ko-KR" altLang="en-US" dirty="0"/>
              <a:t>숫자를 저장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50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3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Servlet Container</a:t>
            </a:r>
            <a:r>
              <a:rPr lang="ko-KR" altLang="en-US" dirty="0"/>
              <a:t>를 생성하려면 반드시 </a:t>
            </a:r>
            <a:r>
              <a:rPr lang="en-US" altLang="ko-KR" dirty="0"/>
              <a:t>Tomcat</a:t>
            </a:r>
            <a:r>
              <a:rPr lang="ko-KR" altLang="en-US" dirty="0"/>
              <a:t>이 생성되어야 함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Tomcat</a:t>
            </a:r>
            <a:r>
              <a:rPr lang="ko-KR" altLang="en-US" dirty="0"/>
              <a:t>이 </a:t>
            </a:r>
            <a:r>
              <a:rPr lang="en-US" altLang="ko-KR" dirty="0"/>
              <a:t>Servlet Container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을 생성할 때 이 </a:t>
            </a:r>
            <a:r>
              <a:rPr lang="en-US" altLang="ko-KR" dirty="0"/>
              <a:t>Servlet Container</a:t>
            </a:r>
            <a:r>
              <a:rPr lang="ko-KR" altLang="en-US" dirty="0"/>
              <a:t>를 내부적으로 생성을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생성을 하는 것이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 말고도 여러 개가 있지만</a:t>
            </a:r>
            <a:r>
              <a:rPr lang="en-US" altLang="ko-KR" dirty="0"/>
              <a:t>, </a:t>
            </a:r>
            <a:r>
              <a:rPr lang="ko-KR" altLang="en-US" dirty="0"/>
              <a:t>대표적으로 이 </a:t>
            </a:r>
            <a:r>
              <a:rPr lang="en-US" altLang="ko-KR" dirty="0"/>
              <a:t>2</a:t>
            </a:r>
            <a:r>
              <a:rPr lang="ko-KR" altLang="en-US" dirty="0"/>
              <a:t>개만 알고 있자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Servelet</a:t>
            </a:r>
            <a:r>
              <a:rPr lang="en-US" altLang="ko-KR" dirty="0"/>
              <a:t> Container</a:t>
            </a:r>
            <a:r>
              <a:rPr lang="ko-KR" altLang="en-US" dirty="0"/>
              <a:t>와 동일하게</a:t>
            </a:r>
            <a:r>
              <a:rPr lang="en-US" altLang="ko-KR" dirty="0"/>
              <a:t>, Container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7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Lazy-loading : </a:t>
            </a:r>
            <a:r>
              <a:rPr lang="ko-KR" altLang="en-US" dirty="0"/>
              <a:t>메모리를 효율적으로 사용할 수 있지만 응답 속도가 느리다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Pre-loading : </a:t>
            </a:r>
            <a:r>
              <a:rPr lang="ko-KR" altLang="en-US" dirty="0"/>
              <a:t>응답 속도는 빠르지만 메모리 낭비가 발생할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</a:t>
            </a:r>
            <a:r>
              <a:rPr lang="en-US" altLang="ko-KR" dirty="0"/>
              <a:t>3</a:t>
            </a:r>
            <a:r>
              <a:rPr lang="ko-KR" altLang="en-US" dirty="0"/>
              <a:t>요소 중에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에서 </a:t>
            </a:r>
            <a:r>
              <a:rPr lang="en-US" altLang="ko-KR" dirty="0"/>
              <a:t>Container</a:t>
            </a:r>
            <a:r>
              <a:rPr lang="ko-KR" altLang="en-US" dirty="0"/>
              <a:t>를 사용하는 목적은 </a:t>
            </a:r>
            <a:r>
              <a:rPr lang="en-US" altLang="ko-KR" dirty="0"/>
              <a:t>Object</a:t>
            </a:r>
            <a:r>
              <a:rPr lang="ko-KR" altLang="en-US" dirty="0"/>
              <a:t>를 저장하고 관리할 목적으로 사용</a:t>
            </a:r>
            <a:endParaRPr lang="en-US" altLang="ko-KR" dirty="0"/>
          </a:p>
          <a:p>
            <a:r>
              <a:rPr lang="ko-KR" altLang="en-US" dirty="0"/>
              <a:t>그런데 이에 대한 명세서 같은 것이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명세서 같은 것이 </a:t>
            </a:r>
            <a:r>
              <a:rPr lang="en-US" altLang="ko-KR" dirty="0"/>
              <a:t>XML </a:t>
            </a:r>
            <a:r>
              <a:rPr lang="ko-KR" altLang="en-US" dirty="0"/>
              <a:t>설정 파일이다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모든 </a:t>
            </a:r>
            <a:r>
              <a:rPr lang="en-US" altLang="ko-KR" dirty="0"/>
              <a:t>Framework</a:t>
            </a:r>
            <a:r>
              <a:rPr lang="ko-KR" altLang="en-US" dirty="0"/>
              <a:t>는 반드시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Container</a:t>
            </a:r>
            <a:r>
              <a:rPr lang="ko-KR" altLang="en-US" dirty="0"/>
              <a:t>가 </a:t>
            </a:r>
            <a:r>
              <a:rPr lang="en-US" altLang="ko-KR" dirty="0"/>
              <a:t>XML Metadata</a:t>
            </a:r>
            <a:r>
              <a:rPr lang="ko-KR" altLang="en-US" dirty="0"/>
              <a:t>를 </a:t>
            </a:r>
            <a:r>
              <a:rPr lang="ko-KR" altLang="en-US" dirty="0" err="1"/>
              <a:t>읽어들여야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4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파일에 새로운 </a:t>
            </a:r>
            <a:r>
              <a:rPr lang="en-US" altLang="ko-KR" dirty="0"/>
              <a:t>namespace</a:t>
            </a:r>
            <a:r>
              <a:rPr lang="ko-KR" altLang="en-US" dirty="0"/>
              <a:t>를 사용할 수 있다는 것은 어떤 의미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Container</a:t>
            </a:r>
            <a:r>
              <a:rPr lang="ko-KR" altLang="en-US" dirty="0"/>
              <a:t>에게 새로운 종류의 작업을 지시할 수 있다는 이야기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framework</a:t>
            </a:r>
            <a:r>
              <a:rPr lang="ko-KR" altLang="en-US" dirty="0"/>
              <a:t>는 </a:t>
            </a:r>
            <a:r>
              <a:rPr lang="en-US" altLang="ko-KR" dirty="0"/>
              <a:t>container</a:t>
            </a:r>
            <a:r>
              <a:rPr lang="ko-KR" altLang="en-US" dirty="0"/>
              <a:t>를 운용할 수 밖에 없다는 것을 절대절대 잊으면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운용하려면 필연적으로 </a:t>
            </a:r>
            <a:r>
              <a:rPr lang="en-US" altLang="ko-KR" dirty="0"/>
              <a:t>xml </a:t>
            </a:r>
            <a:r>
              <a:rPr lang="ko-KR" altLang="en-US" dirty="0"/>
              <a:t>파일이 필요할 수 밖에 없고</a:t>
            </a:r>
            <a:r>
              <a:rPr lang="en-US" altLang="ko-KR" dirty="0"/>
              <a:t>, xml </a:t>
            </a:r>
            <a:r>
              <a:rPr lang="ko-KR" altLang="en-US" dirty="0"/>
              <a:t>파일을 통해서 </a:t>
            </a:r>
            <a:r>
              <a:rPr lang="en-US" altLang="ko-KR" dirty="0"/>
              <a:t>container</a:t>
            </a:r>
            <a:r>
              <a:rPr lang="ko-KR" altLang="en-US" dirty="0"/>
              <a:t>의 동작을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alias, description, import </a:t>
            </a:r>
            <a:r>
              <a:rPr lang="ko-KR" altLang="en-US" dirty="0"/>
              <a:t>태그에 대해서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alias : </a:t>
            </a:r>
            <a:r>
              <a:rPr lang="ko-KR" altLang="en-US" dirty="0"/>
              <a:t>별명 설정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description : </a:t>
            </a:r>
            <a:r>
              <a:rPr lang="ko-KR" altLang="en-US" dirty="0"/>
              <a:t>주석 설정</a:t>
            </a:r>
            <a:r>
              <a:rPr lang="en-US" altLang="ko-KR" dirty="0"/>
              <a:t>(</a:t>
            </a:r>
            <a:r>
              <a:rPr lang="ko-KR" altLang="en-US" dirty="0"/>
              <a:t>근데 잘 사용하지 않음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import : container</a:t>
            </a:r>
            <a:r>
              <a:rPr lang="ko-KR" altLang="en-US" dirty="0"/>
              <a:t>가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ko-KR" altLang="en-US" dirty="0" err="1"/>
              <a:t>로딩할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xml</a:t>
            </a:r>
            <a:r>
              <a:rPr lang="ko-KR" altLang="en-US" dirty="0"/>
              <a:t>을 불러오거나 할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(pre-loading)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클라이언트의 요청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반드시 </a:t>
            </a:r>
            <a:r>
              <a:rPr lang="en-US" altLang="ko-KR" dirty="0"/>
              <a:t>default </a:t>
            </a:r>
            <a:r>
              <a:rPr lang="ko-KR" altLang="en-US" dirty="0"/>
              <a:t>생성자만</a:t>
            </a:r>
            <a:r>
              <a:rPr lang="en-US" altLang="ko-K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id : </a:t>
            </a:r>
            <a:r>
              <a:rPr lang="ko-KR" altLang="en-US" b="1" dirty="0"/>
              <a:t>컨테이너가 생성한 객체들을 식별하기 위해 사용하는 이름으로</a:t>
            </a:r>
            <a:r>
              <a:rPr lang="en-US" altLang="ko-KR" b="1" dirty="0"/>
              <a:t> </a:t>
            </a:r>
            <a:r>
              <a:rPr lang="ko-KR" altLang="en-US" b="1" dirty="0"/>
              <a:t>자바의 식별자 작성 규칙이 적용된다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b="1" dirty="0"/>
              <a:t>기본값</a:t>
            </a:r>
            <a:r>
              <a:rPr lang="en-US" altLang="ko-KR" b="1" dirty="0"/>
              <a:t> : false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b="1" dirty="0"/>
              <a:t>기본값 </a:t>
            </a:r>
            <a:r>
              <a:rPr lang="en-US" altLang="ko-KR" b="1" dirty="0"/>
              <a:t>: singleton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</a:t>
            </a:r>
            <a:r>
              <a:rPr lang="ko-KR" altLang="en-US" b="1" u="sng" dirty="0">
                <a:solidFill>
                  <a:srgbClr val="FF0000"/>
                </a:solidFill>
              </a:rPr>
              <a:t>세터 </a:t>
            </a:r>
            <a:r>
              <a:rPr lang="ko-KR" altLang="en-US" b="1" u="sng" dirty="0" err="1">
                <a:solidFill>
                  <a:srgbClr val="FF0000"/>
                </a:solidFill>
              </a:rPr>
              <a:t>인젝션을</a:t>
            </a:r>
            <a:r>
              <a:rPr lang="ko-KR" altLang="en-US" b="1" u="sng" dirty="0">
                <a:solidFill>
                  <a:srgbClr val="FF0000"/>
                </a:solidFill>
              </a:rPr>
              <a:t> 선호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sz="1800" dirty="0"/>
              <a:t>- why? </a:t>
            </a:r>
            <a:r>
              <a:rPr lang="ko-KR" altLang="en-US" sz="1800" dirty="0"/>
              <a:t>멤버 변수가 많을 수록 생성자의 수가 그에 맞게 필요하다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@Inject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구조가 복잡하다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 사용이 많다</a:t>
            </a:r>
            <a:r>
              <a:rPr lang="en-US" altLang="ko-KR" dirty="0"/>
              <a:t>(+ J2EE Pattern)</a:t>
            </a:r>
          </a:p>
          <a:p>
            <a:pPr marL="914400" lvl="2" indent="0">
              <a:buNone/>
            </a:pPr>
            <a:r>
              <a:rPr lang="ko-KR" altLang="en-US" dirty="0"/>
              <a:t>비싸다</a:t>
            </a:r>
            <a:r>
              <a:rPr lang="en-US" altLang="ko-KR" dirty="0"/>
              <a:t>(WAS-EJB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2778</Words>
  <Application>Microsoft Office PowerPoint</Application>
  <PresentationFormat>와이드스크린</PresentationFormat>
  <Paragraphs>506</Paragraphs>
  <Slides>51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신 희권</cp:lastModifiedBy>
  <cp:revision>154</cp:revision>
  <dcterms:created xsi:type="dcterms:W3CDTF">2017-07-17T03:43:42Z</dcterms:created>
  <dcterms:modified xsi:type="dcterms:W3CDTF">2024-07-01T16:17:57Z</dcterms:modified>
</cp:coreProperties>
</file>