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6412" autoAdjust="0"/>
  </p:normalViewPr>
  <p:slideViewPr>
    <p:cSldViewPr snapToGrid="0">
      <p:cViewPr varScale="1">
        <p:scale>
          <a:sx n="87" d="100"/>
          <a:sy n="87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컨테이너가 생성한 객체들을 식별하기 위해 사용하는 이름으로</a:t>
            </a:r>
            <a:r>
              <a:rPr lang="en-US" altLang="ko-KR" dirty="0"/>
              <a:t> </a:t>
            </a:r>
            <a:r>
              <a:rPr lang="ko-KR" altLang="en-US" dirty="0"/>
              <a:t>자바의 식별자 작성 규칙이 적용된다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 : false)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: singleton)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세터 </a:t>
            </a:r>
            <a:r>
              <a:rPr lang="ko-KR" altLang="en-US" dirty="0" err="1"/>
              <a:t>인젝션을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1999</Words>
  <Application>Microsoft Office PowerPoint</Application>
  <PresentationFormat>와이드스크린</PresentationFormat>
  <Paragraphs>385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Administrator</cp:lastModifiedBy>
  <cp:revision>53</cp:revision>
  <dcterms:created xsi:type="dcterms:W3CDTF">2017-07-17T03:43:42Z</dcterms:created>
  <dcterms:modified xsi:type="dcterms:W3CDTF">2023-12-11T00:54:37Z</dcterms:modified>
</cp:coreProperties>
</file>