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734-ADF6-4584-A0EE-6CF13D2300F4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414D-F4EA-4BA6-911E-C3A1E77D2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黑体" pitchFamily="49" charset="-122"/>
                <a:ea typeface="黑体" pitchFamily="49" charset="-122"/>
              </a:rPr>
              <a:t>数独</a:t>
            </a:r>
            <a:endParaRPr lang="zh-CN" altLang="en-US" sz="7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四宫的练习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4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5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8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1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4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5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8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2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3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4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5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四宫08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全屏显示(4:3)</PresentationFormat>
  <Paragraphs>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数独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数独</dc:title>
  <dc:creator>Administrator</dc:creator>
  <cp:lastModifiedBy>Administrator</cp:lastModifiedBy>
  <cp:revision>2</cp:revision>
  <dcterms:created xsi:type="dcterms:W3CDTF">2017-03-23T00:32:21Z</dcterms:created>
  <dcterms:modified xsi:type="dcterms:W3CDTF">2017-03-23T00:33:34Z</dcterms:modified>
</cp:coreProperties>
</file>