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2CC7-1A50-4869-B166-EE681BF2E0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429D-7E0C-439C-8FC3-60989A9CE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2CC7-1A50-4869-B166-EE681BF2E0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429D-7E0C-439C-8FC3-60989A9CE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2CC7-1A50-4869-B166-EE681BF2E0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429D-7E0C-439C-8FC3-60989A9CE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2CC7-1A50-4869-B166-EE681BF2E0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429D-7E0C-439C-8FC3-60989A9CE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2CC7-1A50-4869-B166-EE681BF2E0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429D-7E0C-439C-8FC3-60989A9CE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2CC7-1A50-4869-B166-EE681BF2E0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429D-7E0C-439C-8FC3-60989A9CE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2CC7-1A50-4869-B166-EE681BF2E0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429D-7E0C-439C-8FC3-60989A9CE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2CC7-1A50-4869-B166-EE681BF2E0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429D-7E0C-439C-8FC3-60989A9CE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2CC7-1A50-4869-B166-EE681BF2E0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429D-7E0C-439C-8FC3-60989A9CE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2CC7-1A50-4869-B166-EE681BF2E0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429D-7E0C-439C-8FC3-60989A9CE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2CC7-1A50-4869-B166-EE681BF2E0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429D-7E0C-439C-8FC3-60989A9CE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2CC7-1A50-4869-B166-EE681BF2E0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1429D-7E0C-439C-8FC3-60989A9CE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latin typeface="黑体" pitchFamily="49" charset="-122"/>
                <a:ea typeface="黑体" pitchFamily="49" charset="-122"/>
              </a:rPr>
              <a:t>数独</a:t>
            </a:r>
            <a:endParaRPr lang="zh-CN" altLang="en-US" sz="7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六宫的练习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09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10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11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12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13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14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15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16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17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18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01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19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20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21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22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23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24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25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26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27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28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02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29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30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03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04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05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06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07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六宫08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全屏显示(4:3)</PresentationFormat>
  <Paragraphs>2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数独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数独</dc:title>
  <dc:creator>Administrator</dc:creator>
  <cp:lastModifiedBy>Administrator</cp:lastModifiedBy>
  <cp:revision>2</cp:revision>
  <dcterms:created xsi:type="dcterms:W3CDTF">2017-03-23T00:31:12Z</dcterms:created>
  <dcterms:modified xsi:type="dcterms:W3CDTF">2017-03-23T00:33:41Z</dcterms:modified>
</cp:coreProperties>
</file>