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90" r:id="rId29"/>
    <p:sldId id="291" r:id="rId30"/>
    <p:sldId id="292" r:id="rId31"/>
    <p:sldId id="293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9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045A-630A-4366-81D5-7DE5B4AFD8CE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D400-5207-4521-964C-AF676EFA6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数独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九宫的练习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数独规则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标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准数独由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列共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的小格子构成。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分别在格子中填入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的数字，并满足下面的条件。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每一行都用到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1,2,3,4,5,6,7,8,9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每一列都用到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1,2,3,4,5,6,7,8,9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3×3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的格子都用到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1,2,3,4,5,6,7,8,9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991" y="189000"/>
            <a:ext cx="4882019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991" y="189000"/>
            <a:ext cx="4882019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991" y="189000"/>
            <a:ext cx="4882019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599" y="0"/>
            <a:ext cx="51668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普通2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普通2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普通28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普通2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普通30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51038" y="0"/>
            <a:ext cx="5241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016" y="189000"/>
            <a:ext cx="5055968" cy="6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77</Words>
  <Application>Microsoft Office PowerPoint</Application>
  <PresentationFormat>全屏显示(4:3)</PresentationFormat>
  <Paragraphs>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数独</vt:lpstr>
      <vt:lpstr>数独规则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数独</dc:title>
  <dc:creator>Administrator</dc:creator>
  <cp:lastModifiedBy>Administrator</cp:lastModifiedBy>
  <cp:revision>30</cp:revision>
  <dcterms:created xsi:type="dcterms:W3CDTF">2017-03-09T07:02:53Z</dcterms:created>
  <dcterms:modified xsi:type="dcterms:W3CDTF">2017-03-23T00:33:23Z</dcterms:modified>
</cp:coreProperties>
</file>