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4106fe1e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4106fe1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3370675"/>
            <a:ext cx="4712100" cy="1574400"/>
          </a:xfrm>
          <a:prstGeom prst="rect">
            <a:avLst/>
          </a:prstGeom>
          <a:solidFill>
            <a:srgbClr val="D9D9D9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Métricas de publicidad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Gross Rating Point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29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Índice que representa el % de tu público objetivo que es impactado al menos una vez con un mensaje concreto.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GPRs= (Numero de impactos*100)/público objetivo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