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86" r:id="rId33"/>
    <p:sldId id="287" r:id="rId34"/>
    <p:sldId id="289" r:id="rId35"/>
    <p:sldId id="288" r:id="rId36"/>
    <p:sldId id="291" r:id="rId37"/>
    <p:sldId id="292" r:id="rId38"/>
    <p:sldId id="293" r:id="rId39"/>
    <p:sldId id="297" r:id="rId40"/>
    <p:sldId id="295" r:id="rId41"/>
    <p:sldId id="298" r:id="rId42"/>
    <p:sldId id="299" r:id="rId43"/>
    <p:sldId id="300" r:id="rId44"/>
    <p:sldId id="302" r:id="rId45"/>
    <p:sldId id="303"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40BE8-52E0-4002-8CDE-1E8A0E271F2D}" v="144" dt="2019-10-21T14:24:17.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ạnh Hà Hoàng" userId="fcc46f13-c437-4f6a-8200-d75e682e113f" providerId="ADAL" clId="{AF96A958-D47A-4883-8B4F-2B73C7554C95}"/>
    <pc:docChg chg="custSel addSld modSld modMainMaster">
      <pc:chgData name="Mạnh Hà Hoàng" userId="fcc46f13-c437-4f6a-8200-d75e682e113f" providerId="ADAL" clId="{AF96A958-D47A-4883-8B4F-2B73C7554C95}" dt="2019-10-21T01:18:07.912" v="147" actId="14"/>
      <pc:docMkLst>
        <pc:docMk/>
      </pc:docMkLst>
      <pc:sldChg chg="modSp add">
        <pc:chgData name="Mạnh Hà Hoàng" userId="fcc46f13-c437-4f6a-8200-d75e682e113f" providerId="ADAL" clId="{AF96A958-D47A-4883-8B4F-2B73C7554C95}" dt="2019-10-21T01:13:13.321" v="18"/>
        <pc:sldMkLst>
          <pc:docMk/>
          <pc:sldMk cId="1849515012" sldId="256"/>
        </pc:sldMkLst>
        <pc:spChg chg="mod">
          <ac:chgData name="Mạnh Hà Hoàng" userId="fcc46f13-c437-4f6a-8200-d75e682e113f" providerId="ADAL" clId="{AF96A958-D47A-4883-8B4F-2B73C7554C95}" dt="2019-10-21T01:12:56.648" v="17" actId="20577"/>
          <ac:spMkLst>
            <pc:docMk/>
            <pc:sldMk cId="1849515012" sldId="256"/>
            <ac:spMk id="2" creationId="{6A6BFEF3-ECDA-49BA-9F08-E0A0C956B1D4}"/>
          </ac:spMkLst>
        </pc:spChg>
        <pc:spChg chg="mod">
          <ac:chgData name="Mạnh Hà Hoàng" userId="fcc46f13-c437-4f6a-8200-d75e682e113f" providerId="ADAL" clId="{AF96A958-D47A-4883-8B4F-2B73C7554C95}" dt="2019-10-21T01:13:13.321" v="18"/>
          <ac:spMkLst>
            <pc:docMk/>
            <pc:sldMk cId="1849515012" sldId="256"/>
            <ac:spMk id="3" creationId="{8CA4E7F6-567E-4793-BE56-5445432B1859}"/>
          </ac:spMkLst>
        </pc:spChg>
      </pc:sldChg>
      <pc:sldChg chg="modSp add">
        <pc:chgData name="Mạnh Hà Hoàng" userId="fcc46f13-c437-4f6a-8200-d75e682e113f" providerId="ADAL" clId="{AF96A958-D47A-4883-8B4F-2B73C7554C95}" dt="2019-10-21T01:14:40.773" v="103" actId="20577"/>
        <pc:sldMkLst>
          <pc:docMk/>
          <pc:sldMk cId="4031424790" sldId="257"/>
        </pc:sldMkLst>
        <pc:spChg chg="mod">
          <ac:chgData name="Mạnh Hà Hoàng" userId="fcc46f13-c437-4f6a-8200-d75e682e113f" providerId="ADAL" clId="{AF96A958-D47A-4883-8B4F-2B73C7554C95}" dt="2019-10-21T01:14:28.325" v="46" actId="20577"/>
          <ac:spMkLst>
            <pc:docMk/>
            <pc:sldMk cId="4031424790" sldId="257"/>
            <ac:spMk id="2" creationId="{FB8E9C45-8464-4F11-86B3-062C6E82FACF}"/>
          </ac:spMkLst>
        </pc:spChg>
        <pc:spChg chg="mod">
          <ac:chgData name="Mạnh Hà Hoàng" userId="fcc46f13-c437-4f6a-8200-d75e682e113f" providerId="ADAL" clId="{AF96A958-D47A-4883-8B4F-2B73C7554C95}" dt="2019-10-21T01:14:40.773" v="103" actId="20577"/>
          <ac:spMkLst>
            <pc:docMk/>
            <pc:sldMk cId="4031424790" sldId="257"/>
            <ac:spMk id="3" creationId="{69196CED-B922-4F17-B58C-FD7D9549DED6}"/>
          </ac:spMkLst>
        </pc:spChg>
      </pc:sldChg>
      <pc:sldChg chg="modSp add">
        <pc:chgData name="Mạnh Hà Hoàng" userId="fcc46f13-c437-4f6a-8200-d75e682e113f" providerId="ADAL" clId="{AF96A958-D47A-4883-8B4F-2B73C7554C95}" dt="2019-10-21T01:18:07.912" v="147" actId="14"/>
        <pc:sldMkLst>
          <pc:docMk/>
          <pc:sldMk cId="103474115" sldId="258"/>
        </pc:sldMkLst>
        <pc:spChg chg="mod">
          <ac:chgData name="Mạnh Hà Hoàng" userId="fcc46f13-c437-4f6a-8200-d75e682e113f" providerId="ADAL" clId="{AF96A958-D47A-4883-8B4F-2B73C7554C95}" dt="2019-10-21T01:15:20.645" v="131" actId="20577"/>
          <ac:spMkLst>
            <pc:docMk/>
            <pc:sldMk cId="103474115" sldId="258"/>
            <ac:spMk id="2" creationId="{5D756734-030D-4B88-A170-B78DE69C89E2}"/>
          </ac:spMkLst>
        </pc:spChg>
        <pc:spChg chg="mod">
          <ac:chgData name="Mạnh Hà Hoàng" userId="fcc46f13-c437-4f6a-8200-d75e682e113f" providerId="ADAL" clId="{AF96A958-D47A-4883-8B4F-2B73C7554C95}" dt="2019-10-21T01:18:07.912" v="147" actId="14"/>
          <ac:spMkLst>
            <pc:docMk/>
            <pc:sldMk cId="103474115" sldId="258"/>
            <ac:spMk id="3" creationId="{993981C2-4ED4-4DCA-B49C-0AD3DA046029}"/>
          </ac:spMkLst>
        </pc:spChg>
      </pc:sldChg>
      <pc:sldMasterChg chg="modSp modSldLayout">
        <pc:chgData name="Mạnh Hà Hoàng" userId="fcc46f13-c437-4f6a-8200-d75e682e113f" providerId="ADAL" clId="{AF96A958-D47A-4883-8B4F-2B73C7554C95}" dt="2019-10-21T01:10:48.923" v="0"/>
        <pc:sldMasterMkLst>
          <pc:docMk/>
          <pc:sldMasterMk cId="18696226" sldId="2147483648"/>
        </pc:sldMasterMkLst>
        <pc:spChg chg="mod">
          <ac:chgData name="Mạnh Hà Hoàng" userId="fcc46f13-c437-4f6a-8200-d75e682e113f" providerId="ADAL" clId="{AF96A958-D47A-4883-8B4F-2B73C7554C95}" dt="2019-10-21T01:10:48.923" v="0"/>
          <ac:spMkLst>
            <pc:docMk/>
            <pc:sldMasterMk cId="18696226" sldId="2147483648"/>
            <ac:spMk id="2" creationId="{D25FA22D-6FCE-476B-910A-B2DFFB9CC818}"/>
          </ac:spMkLst>
        </pc:spChg>
        <pc:spChg chg="mod">
          <ac:chgData name="Mạnh Hà Hoàng" userId="fcc46f13-c437-4f6a-8200-d75e682e113f" providerId="ADAL" clId="{AF96A958-D47A-4883-8B4F-2B73C7554C95}" dt="2019-10-21T01:10:48.923" v="0"/>
          <ac:spMkLst>
            <pc:docMk/>
            <pc:sldMasterMk cId="18696226" sldId="2147483648"/>
            <ac:spMk id="3" creationId="{289FDA3C-09A1-4B6A-9350-F514144A769A}"/>
          </ac:spMkLst>
        </pc:spChg>
        <pc:spChg chg="mod">
          <ac:chgData name="Mạnh Hà Hoàng" userId="fcc46f13-c437-4f6a-8200-d75e682e113f" providerId="ADAL" clId="{AF96A958-D47A-4883-8B4F-2B73C7554C95}" dt="2019-10-21T01:10:48.923" v="0"/>
          <ac:spMkLst>
            <pc:docMk/>
            <pc:sldMasterMk cId="18696226" sldId="2147483648"/>
            <ac:spMk id="4" creationId="{9D151C2B-61F9-4407-8A69-974DC438C01F}"/>
          </ac:spMkLst>
        </pc:spChg>
        <pc:spChg chg="mod">
          <ac:chgData name="Mạnh Hà Hoàng" userId="fcc46f13-c437-4f6a-8200-d75e682e113f" providerId="ADAL" clId="{AF96A958-D47A-4883-8B4F-2B73C7554C95}" dt="2019-10-21T01:10:48.923" v="0"/>
          <ac:spMkLst>
            <pc:docMk/>
            <pc:sldMasterMk cId="18696226" sldId="2147483648"/>
            <ac:spMk id="5" creationId="{7606DE12-6E9C-48B7-B751-913E0A7850D3}"/>
          </ac:spMkLst>
        </pc:spChg>
        <pc:spChg chg="mod">
          <ac:chgData name="Mạnh Hà Hoàng" userId="fcc46f13-c437-4f6a-8200-d75e682e113f" providerId="ADAL" clId="{AF96A958-D47A-4883-8B4F-2B73C7554C95}" dt="2019-10-21T01:10:48.923" v="0"/>
          <ac:spMkLst>
            <pc:docMk/>
            <pc:sldMasterMk cId="18696226" sldId="2147483648"/>
            <ac:spMk id="6" creationId="{53000DC4-BDD1-48D0-A3A1-2CC16D8F10DD}"/>
          </ac:spMkLst>
        </pc:spChg>
        <pc:sldLayoutChg chg="modSp">
          <pc:chgData name="Mạnh Hà Hoàng" userId="fcc46f13-c437-4f6a-8200-d75e682e113f" providerId="ADAL" clId="{AF96A958-D47A-4883-8B4F-2B73C7554C95}" dt="2019-10-21T01:10:48.923" v="0"/>
          <pc:sldLayoutMkLst>
            <pc:docMk/>
            <pc:sldMasterMk cId="18696226" sldId="2147483648"/>
            <pc:sldLayoutMk cId="4145774980" sldId="2147483649"/>
          </pc:sldLayoutMkLst>
          <pc:spChg chg="mod">
            <ac:chgData name="Mạnh Hà Hoàng" userId="fcc46f13-c437-4f6a-8200-d75e682e113f" providerId="ADAL" clId="{AF96A958-D47A-4883-8B4F-2B73C7554C95}" dt="2019-10-21T01:10:48.923" v="0"/>
            <ac:spMkLst>
              <pc:docMk/>
              <pc:sldMasterMk cId="18696226" sldId="2147483648"/>
              <pc:sldLayoutMk cId="4145774980" sldId="2147483649"/>
              <ac:spMk id="2" creationId="{CE2D6137-599F-4559-8DFC-4855F3529BFD}"/>
            </ac:spMkLst>
          </pc:spChg>
          <pc:spChg chg="mod">
            <ac:chgData name="Mạnh Hà Hoàng" userId="fcc46f13-c437-4f6a-8200-d75e682e113f" providerId="ADAL" clId="{AF96A958-D47A-4883-8B4F-2B73C7554C95}" dt="2019-10-21T01:10:48.923" v="0"/>
            <ac:spMkLst>
              <pc:docMk/>
              <pc:sldMasterMk cId="18696226" sldId="2147483648"/>
              <pc:sldLayoutMk cId="4145774980" sldId="2147483649"/>
              <ac:spMk id="3" creationId="{C34F20E6-241F-4346-A991-ADAA6C4717A3}"/>
            </ac:spMkLst>
          </pc:spChg>
        </pc:sldLayoutChg>
        <pc:sldLayoutChg chg="modSp">
          <pc:chgData name="Mạnh Hà Hoàng" userId="fcc46f13-c437-4f6a-8200-d75e682e113f" providerId="ADAL" clId="{AF96A958-D47A-4883-8B4F-2B73C7554C95}" dt="2019-10-21T01:10:48.923" v="0"/>
          <pc:sldLayoutMkLst>
            <pc:docMk/>
            <pc:sldMasterMk cId="18696226" sldId="2147483648"/>
            <pc:sldLayoutMk cId="1251985896" sldId="2147483651"/>
          </pc:sldLayoutMkLst>
          <pc:spChg chg="mod">
            <ac:chgData name="Mạnh Hà Hoàng" userId="fcc46f13-c437-4f6a-8200-d75e682e113f" providerId="ADAL" clId="{AF96A958-D47A-4883-8B4F-2B73C7554C95}" dt="2019-10-21T01:10:48.923" v="0"/>
            <ac:spMkLst>
              <pc:docMk/>
              <pc:sldMasterMk cId="18696226" sldId="2147483648"/>
              <pc:sldLayoutMk cId="1251985896" sldId="2147483651"/>
              <ac:spMk id="2" creationId="{21786626-721D-4EF5-9A32-E091DC35A091}"/>
            </ac:spMkLst>
          </pc:spChg>
          <pc:spChg chg="mod">
            <ac:chgData name="Mạnh Hà Hoàng" userId="fcc46f13-c437-4f6a-8200-d75e682e113f" providerId="ADAL" clId="{AF96A958-D47A-4883-8B4F-2B73C7554C95}" dt="2019-10-21T01:10:48.923" v="0"/>
            <ac:spMkLst>
              <pc:docMk/>
              <pc:sldMasterMk cId="18696226" sldId="2147483648"/>
              <pc:sldLayoutMk cId="1251985896" sldId="2147483651"/>
              <ac:spMk id="3" creationId="{58FF811D-76E9-466E-B518-C2C6FA35C460}"/>
            </ac:spMkLst>
          </pc:spChg>
        </pc:sldLayoutChg>
        <pc:sldLayoutChg chg="modSp">
          <pc:chgData name="Mạnh Hà Hoàng" userId="fcc46f13-c437-4f6a-8200-d75e682e113f" providerId="ADAL" clId="{AF96A958-D47A-4883-8B4F-2B73C7554C95}" dt="2019-10-21T01:10:48.923" v="0"/>
          <pc:sldLayoutMkLst>
            <pc:docMk/>
            <pc:sldMasterMk cId="18696226" sldId="2147483648"/>
            <pc:sldLayoutMk cId="2724387589" sldId="2147483652"/>
          </pc:sldLayoutMkLst>
          <pc:spChg chg="mod">
            <ac:chgData name="Mạnh Hà Hoàng" userId="fcc46f13-c437-4f6a-8200-d75e682e113f" providerId="ADAL" clId="{AF96A958-D47A-4883-8B4F-2B73C7554C95}" dt="2019-10-21T01:10:48.923" v="0"/>
            <ac:spMkLst>
              <pc:docMk/>
              <pc:sldMasterMk cId="18696226" sldId="2147483648"/>
              <pc:sldLayoutMk cId="2724387589" sldId="2147483652"/>
              <ac:spMk id="3" creationId="{88856F8E-FC08-4903-8947-12ABFB03724C}"/>
            </ac:spMkLst>
          </pc:spChg>
          <pc:spChg chg="mod">
            <ac:chgData name="Mạnh Hà Hoàng" userId="fcc46f13-c437-4f6a-8200-d75e682e113f" providerId="ADAL" clId="{AF96A958-D47A-4883-8B4F-2B73C7554C95}" dt="2019-10-21T01:10:48.923" v="0"/>
            <ac:spMkLst>
              <pc:docMk/>
              <pc:sldMasterMk cId="18696226" sldId="2147483648"/>
              <pc:sldLayoutMk cId="2724387589" sldId="2147483652"/>
              <ac:spMk id="4" creationId="{5DB121FF-57CB-4BC7-8942-26A10D601110}"/>
            </ac:spMkLst>
          </pc:spChg>
        </pc:sldLayoutChg>
        <pc:sldLayoutChg chg="modSp">
          <pc:chgData name="Mạnh Hà Hoàng" userId="fcc46f13-c437-4f6a-8200-d75e682e113f" providerId="ADAL" clId="{AF96A958-D47A-4883-8B4F-2B73C7554C95}" dt="2019-10-21T01:10:48.923" v="0"/>
          <pc:sldLayoutMkLst>
            <pc:docMk/>
            <pc:sldMasterMk cId="18696226" sldId="2147483648"/>
            <pc:sldLayoutMk cId="3661340026" sldId="2147483653"/>
          </pc:sldLayoutMkLst>
          <pc:spChg chg="mod">
            <ac:chgData name="Mạnh Hà Hoàng" userId="fcc46f13-c437-4f6a-8200-d75e682e113f" providerId="ADAL" clId="{AF96A958-D47A-4883-8B4F-2B73C7554C95}" dt="2019-10-21T01:10:48.923" v="0"/>
            <ac:spMkLst>
              <pc:docMk/>
              <pc:sldMasterMk cId="18696226" sldId="2147483648"/>
              <pc:sldLayoutMk cId="3661340026" sldId="2147483653"/>
              <ac:spMk id="2" creationId="{E19BF4B9-C7D9-4269-B0C2-CBBFFC37A5EC}"/>
            </ac:spMkLst>
          </pc:spChg>
          <pc:spChg chg="mod">
            <ac:chgData name="Mạnh Hà Hoàng" userId="fcc46f13-c437-4f6a-8200-d75e682e113f" providerId="ADAL" clId="{AF96A958-D47A-4883-8B4F-2B73C7554C95}" dt="2019-10-21T01:10:48.923" v="0"/>
            <ac:spMkLst>
              <pc:docMk/>
              <pc:sldMasterMk cId="18696226" sldId="2147483648"/>
              <pc:sldLayoutMk cId="3661340026" sldId="2147483653"/>
              <ac:spMk id="3" creationId="{606EEB56-3F23-4BB0-B491-5F9CAD56C252}"/>
            </ac:spMkLst>
          </pc:spChg>
          <pc:spChg chg="mod">
            <ac:chgData name="Mạnh Hà Hoàng" userId="fcc46f13-c437-4f6a-8200-d75e682e113f" providerId="ADAL" clId="{AF96A958-D47A-4883-8B4F-2B73C7554C95}" dt="2019-10-21T01:10:48.923" v="0"/>
            <ac:spMkLst>
              <pc:docMk/>
              <pc:sldMasterMk cId="18696226" sldId="2147483648"/>
              <pc:sldLayoutMk cId="3661340026" sldId="2147483653"/>
              <ac:spMk id="4" creationId="{FD1A933C-E526-48B5-90C1-5F5F99C19BD9}"/>
            </ac:spMkLst>
          </pc:spChg>
          <pc:spChg chg="mod">
            <ac:chgData name="Mạnh Hà Hoàng" userId="fcc46f13-c437-4f6a-8200-d75e682e113f" providerId="ADAL" clId="{AF96A958-D47A-4883-8B4F-2B73C7554C95}" dt="2019-10-21T01:10:48.923" v="0"/>
            <ac:spMkLst>
              <pc:docMk/>
              <pc:sldMasterMk cId="18696226" sldId="2147483648"/>
              <pc:sldLayoutMk cId="3661340026" sldId="2147483653"/>
              <ac:spMk id="5" creationId="{10FE57BC-CF1B-4609-8BD3-F811DCC296D1}"/>
            </ac:spMkLst>
          </pc:spChg>
          <pc:spChg chg="mod">
            <ac:chgData name="Mạnh Hà Hoàng" userId="fcc46f13-c437-4f6a-8200-d75e682e113f" providerId="ADAL" clId="{AF96A958-D47A-4883-8B4F-2B73C7554C95}" dt="2019-10-21T01:10:48.923" v="0"/>
            <ac:spMkLst>
              <pc:docMk/>
              <pc:sldMasterMk cId="18696226" sldId="2147483648"/>
              <pc:sldLayoutMk cId="3661340026" sldId="2147483653"/>
              <ac:spMk id="6" creationId="{A43697AF-5A13-4782-A2C3-73D198C20364}"/>
            </ac:spMkLst>
          </pc:spChg>
        </pc:sldLayoutChg>
        <pc:sldLayoutChg chg="modSp">
          <pc:chgData name="Mạnh Hà Hoàng" userId="fcc46f13-c437-4f6a-8200-d75e682e113f" providerId="ADAL" clId="{AF96A958-D47A-4883-8B4F-2B73C7554C95}" dt="2019-10-21T01:10:48.923" v="0"/>
          <pc:sldLayoutMkLst>
            <pc:docMk/>
            <pc:sldMasterMk cId="18696226" sldId="2147483648"/>
            <pc:sldLayoutMk cId="3872551500" sldId="2147483656"/>
          </pc:sldLayoutMkLst>
          <pc:spChg chg="mod">
            <ac:chgData name="Mạnh Hà Hoàng" userId="fcc46f13-c437-4f6a-8200-d75e682e113f" providerId="ADAL" clId="{AF96A958-D47A-4883-8B4F-2B73C7554C95}" dt="2019-10-21T01:10:48.923" v="0"/>
            <ac:spMkLst>
              <pc:docMk/>
              <pc:sldMasterMk cId="18696226" sldId="2147483648"/>
              <pc:sldLayoutMk cId="3872551500" sldId="2147483656"/>
              <ac:spMk id="2" creationId="{8D4DE919-A1B0-4E37-BEAB-509B156277C4}"/>
            </ac:spMkLst>
          </pc:spChg>
          <pc:spChg chg="mod">
            <ac:chgData name="Mạnh Hà Hoàng" userId="fcc46f13-c437-4f6a-8200-d75e682e113f" providerId="ADAL" clId="{AF96A958-D47A-4883-8B4F-2B73C7554C95}" dt="2019-10-21T01:10:48.923" v="0"/>
            <ac:spMkLst>
              <pc:docMk/>
              <pc:sldMasterMk cId="18696226" sldId="2147483648"/>
              <pc:sldLayoutMk cId="3872551500" sldId="2147483656"/>
              <ac:spMk id="3" creationId="{BEC893E7-62E4-46E9-999A-1A4817583C6F}"/>
            </ac:spMkLst>
          </pc:spChg>
          <pc:spChg chg="mod">
            <ac:chgData name="Mạnh Hà Hoàng" userId="fcc46f13-c437-4f6a-8200-d75e682e113f" providerId="ADAL" clId="{AF96A958-D47A-4883-8B4F-2B73C7554C95}" dt="2019-10-21T01:10:48.923" v="0"/>
            <ac:spMkLst>
              <pc:docMk/>
              <pc:sldMasterMk cId="18696226" sldId="2147483648"/>
              <pc:sldLayoutMk cId="3872551500" sldId="2147483656"/>
              <ac:spMk id="4" creationId="{773785AB-F362-43E7-BF1B-FA1B9981E4C2}"/>
            </ac:spMkLst>
          </pc:spChg>
        </pc:sldLayoutChg>
        <pc:sldLayoutChg chg="modSp">
          <pc:chgData name="Mạnh Hà Hoàng" userId="fcc46f13-c437-4f6a-8200-d75e682e113f" providerId="ADAL" clId="{AF96A958-D47A-4883-8B4F-2B73C7554C95}" dt="2019-10-21T01:10:48.923" v="0"/>
          <pc:sldLayoutMkLst>
            <pc:docMk/>
            <pc:sldMasterMk cId="18696226" sldId="2147483648"/>
            <pc:sldLayoutMk cId="2966377435" sldId="2147483657"/>
          </pc:sldLayoutMkLst>
          <pc:spChg chg="mod">
            <ac:chgData name="Mạnh Hà Hoàng" userId="fcc46f13-c437-4f6a-8200-d75e682e113f" providerId="ADAL" clId="{AF96A958-D47A-4883-8B4F-2B73C7554C95}" dt="2019-10-21T01:10:48.923" v="0"/>
            <ac:spMkLst>
              <pc:docMk/>
              <pc:sldMasterMk cId="18696226" sldId="2147483648"/>
              <pc:sldLayoutMk cId="2966377435" sldId="2147483657"/>
              <ac:spMk id="2" creationId="{F1E6D7B1-4A87-4A0A-9125-226BBD3FF5D5}"/>
            </ac:spMkLst>
          </pc:spChg>
          <pc:spChg chg="mod">
            <ac:chgData name="Mạnh Hà Hoàng" userId="fcc46f13-c437-4f6a-8200-d75e682e113f" providerId="ADAL" clId="{AF96A958-D47A-4883-8B4F-2B73C7554C95}" dt="2019-10-21T01:10:48.923" v="0"/>
            <ac:spMkLst>
              <pc:docMk/>
              <pc:sldMasterMk cId="18696226" sldId="2147483648"/>
              <pc:sldLayoutMk cId="2966377435" sldId="2147483657"/>
              <ac:spMk id="3" creationId="{CEC22224-032D-4ADE-9698-F6D8D361F4B8}"/>
            </ac:spMkLst>
          </pc:spChg>
          <pc:spChg chg="mod">
            <ac:chgData name="Mạnh Hà Hoàng" userId="fcc46f13-c437-4f6a-8200-d75e682e113f" providerId="ADAL" clId="{AF96A958-D47A-4883-8B4F-2B73C7554C95}" dt="2019-10-21T01:10:48.923" v="0"/>
            <ac:spMkLst>
              <pc:docMk/>
              <pc:sldMasterMk cId="18696226" sldId="2147483648"/>
              <pc:sldLayoutMk cId="2966377435" sldId="2147483657"/>
              <ac:spMk id="4" creationId="{966D53E8-BC7A-4EA7-AAEE-EEB579F46A77}"/>
            </ac:spMkLst>
          </pc:spChg>
        </pc:sldLayoutChg>
        <pc:sldLayoutChg chg="modSp">
          <pc:chgData name="Mạnh Hà Hoàng" userId="fcc46f13-c437-4f6a-8200-d75e682e113f" providerId="ADAL" clId="{AF96A958-D47A-4883-8B4F-2B73C7554C95}" dt="2019-10-21T01:10:48.923" v="0"/>
          <pc:sldLayoutMkLst>
            <pc:docMk/>
            <pc:sldMasterMk cId="18696226" sldId="2147483648"/>
            <pc:sldLayoutMk cId="3649895085" sldId="2147483659"/>
          </pc:sldLayoutMkLst>
          <pc:spChg chg="mod">
            <ac:chgData name="Mạnh Hà Hoàng" userId="fcc46f13-c437-4f6a-8200-d75e682e113f" providerId="ADAL" clId="{AF96A958-D47A-4883-8B4F-2B73C7554C95}" dt="2019-10-21T01:10:48.923" v="0"/>
            <ac:spMkLst>
              <pc:docMk/>
              <pc:sldMasterMk cId="18696226" sldId="2147483648"/>
              <pc:sldLayoutMk cId="3649895085" sldId="2147483659"/>
              <ac:spMk id="2" creationId="{923A9546-C565-4D9B-9921-12EA9A9A90D2}"/>
            </ac:spMkLst>
          </pc:spChg>
          <pc:spChg chg="mod">
            <ac:chgData name="Mạnh Hà Hoàng" userId="fcc46f13-c437-4f6a-8200-d75e682e113f" providerId="ADAL" clId="{AF96A958-D47A-4883-8B4F-2B73C7554C95}" dt="2019-10-21T01:10:48.923" v="0"/>
            <ac:spMkLst>
              <pc:docMk/>
              <pc:sldMasterMk cId="18696226" sldId="2147483648"/>
              <pc:sldLayoutMk cId="3649895085" sldId="2147483659"/>
              <ac:spMk id="3" creationId="{77E07572-04DA-48F2-AF92-E8AAA10D4891}"/>
            </ac:spMkLst>
          </pc:spChg>
        </pc:sldLayoutChg>
      </pc:sldMasterChg>
    </pc:docChg>
  </pc:docChgLst>
  <pc:docChgLst>
    <pc:chgData name="Mạnh Hà Hoàng" userId="fcc46f13-c437-4f6a-8200-d75e682e113f" providerId="ADAL" clId="{5F140BE8-52E0-4002-8CDE-1E8A0E271F2D}"/>
    <pc:docChg chg="undo custSel mod addSld delSld modSld sldOrd modMainMaster">
      <pc:chgData name="Mạnh Hà Hoàng" userId="fcc46f13-c437-4f6a-8200-d75e682e113f" providerId="ADAL" clId="{5F140BE8-52E0-4002-8CDE-1E8A0E271F2D}" dt="2019-10-21T14:24:27.727" v="1794" actId="20577"/>
      <pc:docMkLst>
        <pc:docMk/>
      </pc:docMkLst>
      <pc:sldChg chg="addSp delSp modSp mod setBg">
        <pc:chgData name="Mạnh Hà Hoàng" userId="fcc46f13-c437-4f6a-8200-d75e682e113f" providerId="ADAL" clId="{5F140BE8-52E0-4002-8CDE-1E8A0E271F2D}" dt="2019-10-21T01:43:41.024" v="179" actId="26606"/>
        <pc:sldMkLst>
          <pc:docMk/>
          <pc:sldMk cId="4031424790" sldId="257"/>
        </pc:sldMkLst>
        <pc:spChg chg="mod">
          <ac:chgData name="Mạnh Hà Hoàng" userId="fcc46f13-c437-4f6a-8200-d75e682e113f" providerId="ADAL" clId="{5F140BE8-52E0-4002-8CDE-1E8A0E271F2D}" dt="2019-10-21T01:43:41.024" v="179" actId="26606"/>
          <ac:spMkLst>
            <pc:docMk/>
            <pc:sldMk cId="4031424790" sldId="257"/>
            <ac:spMk id="2" creationId="{FB8E9C45-8464-4F11-86B3-062C6E82FACF}"/>
          </ac:spMkLst>
        </pc:spChg>
        <pc:spChg chg="del mod">
          <ac:chgData name="Mạnh Hà Hoàng" userId="fcc46f13-c437-4f6a-8200-d75e682e113f" providerId="ADAL" clId="{5F140BE8-52E0-4002-8CDE-1E8A0E271F2D}" dt="2019-10-21T01:43:20.811" v="178"/>
          <ac:spMkLst>
            <pc:docMk/>
            <pc:sldMk cId="4031424790" sldId="257"/>
            <ac:spMk id="3" creationId="{69196CED-B922-4F17-B58C-FD7D9549DED6}"/>
          </ac:spMkLst>
        </pc:spChg>
        <pc:spChg chg="mod">
          <ac:chgData name="Mạnh Hà Hoàng" userId="fcc46f13-c437-4f6a-8200-d75e682e113f" providerId="ADAL" clId="{5F140BE8-52E0-4002-8CDE-1E8A0E271F2D}" dt="2019-10-21T01:43:41.024" v="179" actId="26606"/>
          <ac:spMkLst>
            <pc:docMk/>
            <pc:sldMk cId="4031424790" sldId="257"/>
            <ac:spMk id="4" creationId="{34CB3E85-9B7F-447C-BEF2-2B225A0348AA}"/>
          </ac:spMkLst>
        </pc:spChg>
        <pc:spChg chg="add mod">
          <ac:chgData name="Mạnh Hà Hoàng" userId="fcc46f13-c437-4f6a-8200-d75e682e113f" providerId="ADAL" clId="{5F140BE8-52E0-4002-8CDE-1E8A0E271F2D}" dt="2019-10-21T01:43:41.024" v="179" actId="26606"/>
          <ac:spMkLst>
            <pc:docMk/>
            <pc:sldMk cId="4031424790" sldId="257"/>
            <ac:spMk id="5" creationId="{A0A301E1-873C-4DB9-B19A-E92F14656E54}"/>
          </ac:spMkLst>
        </pc:spChg>
        <pc:spChg chg="add">
          <ac:chgData name="Mạnh Hà Hoàng" userId="fcc46f13-c437-4f6a-8200-d75e682e113f" providerId="ADAL" clId="{5F140BE8-52E0-4002-8CDE-1E8A0E271F2D}" dt="2019-10-21T01:43:41.024" v="179" actId="26606"/>
          <ac:spMkLst>
            <pc:docMk/>
            <pc:sldMk cId="4031424790" sldId="257"/>
            <ac:spMk id="12" creationId="{3D1E5586-8BB5-40F6-96C3-2E87DD7CE5CD}"/>
          </ac:spMkLst>
        </pc:spChg>
        <pc:picChg chg="add">
          <ac:chgData name="Mạnh Hà Hoàng" userId="fcc46f13-c437-4f6a-8200-d75e682e113f" providerId="ADAL" clId="{5F140BE8-52E0-4002-8CDE-1E8A0E271F2D}" dt="2019-10-21T01:43:41.024" v="179" actId="26606"/>
          <ac:picMkLst>
            <pc:docMk/>
            <pc:sldMk cId="4031424790" sldId="257"/>
            <ac:picMk id="10" creationId="{91DD536F-3F4A-4B15-A2D3-B9FB07F1233D}"/>
          </ac:picMkLst>
        </pc:picChg>
        <pc:cxnChg chg="add">
          <ac:chgData name="Mạnh Hà Hoàng" userId="fcc46f13-c437-4f6a-8200-d75e682e113f" providerId="ADAL" clId="{5F140BE8-52E0-4002-8CDE-1E8A0E271F2D}" dt="2019-10-21T01:43:41.024" v="179" actId="26606"/>
          <ac:cxnSpMkLst>
            <pc:docMk/>
            <pc:sldMk cId="4031424790" sldId="257"/>
            <ac:cxnSpMk id="14" creationId="{8A832D40-B9E2-4CE7-9E0A-B35591EA2035}"/>
          </ac:cxnSpMkLst>
        </pc:cxnChg>
      </pc:sldChg>
      <pc:sldChg chg="modSp add">
        <pc:chgData name="Mạnh Hà Hoàng" userId="fcc46f13-c437-4f6a-8200-d75e682e113f" providerId="ADAL" clId="{5F140BE8-52E0-4002-8CDE-1E8A0E271F2D}" dt="2019-10-21T01:28:40.733" v="3" actId="12"/>
        <pc:sldMkLst>
          <pc:docMk/>
          <pc:sldMk cId="1963662398" sldId="259"/>
        </pc:sldMkLst>
        <pc:spChg chg="mod">
          <ac:chgData name="Mạnh Hà Hoàng" userId="fcc46f13-c437-4f6a-8200-d75e682e113f" providerId="ADAL" clId="{5F140BE8-52E0-4002-8CDE-1E8A0E271F2D}" dt="2019-10-21T01:28:15.244" v="1"/>
          <ac:spMkLst>
            <pc:docMk/>
            <pc:sldMk cId="1963662398" sldId="259"/>
            <ac:spMk id="2" creationId="{0EDF9215-C64C-4B98-A67D-BC84CE2BCA61}"/>
          </ac:spMkLst>
        </pc:spChg>
        <pc:spChg chg="mod">
          <ac:chgData name="Mạnh Hà Hoàng" userId="fcc46f13-c437-4f6a-8200-d75e682e113f" providerId="ADAL" clId="{5F140BE8-52E0-4002-8CDE-1E8A0E271F2D}" dt="2019-10-21T01:28:40.733" v="3" actId="12"/>
          <ac:spMkLst>
            <pc:docMk/>
            <pc:sldMk cId="1963662398" sldId="259"/>
            <ac:spMk id="3" creationId="{93D239D8-ADB5-444C-A0F8-59D01EB0C0A4}"/>
          </ac:spMkLst>
        </pc:spChg>
      </pc:sldChg>
      <pc:sldChg chg="modSp add">
        <pc:chgData name="Mạnh Hà Hoàng" userId="fcc46f13-c437-4f6a-8200-d75e682e113f" providerId="ADAL" clId="{5F140BE8-52E0-4002-8CDE-1E8A0E271F2D}" dt="2019-10-21T01:30:20.785" v="14" actId="6549"/>
        <pc:sldMkLst>
          <pc:docMk/>
          <pc:sldMk cId="402076870" sldId="260"/>
        </pc:sldMkLst>
        <pc:spChg chg="mod">
          <ac:chgData name="Mạnh Hà Hoàng" userId="fcc46f13-c437-4f6a-8200-d75e682e113f" providerId="ADAL" clId="{5F140BE8-52E0-4002-8CDE-1E8A0E271F2D}" dt="2019-10-21T01:29:43.287" v="5"/>
          <ac:spMkLst>
            <pc:docMk/>
            <pc:sldMk cId="402076870" sldId="260"/>
            <ac:spMk id="2" creationId="{BCE0E592-A772-4E67-A4EA-97347498DE4F}"/>
          </ac:spMkLst>
        </pc:spChg>
        <pc:spChg chg="mod">
          <ac:chgData name="Mạnh Hà Hoàng" userId="fcc46f13-c437-4f6a-8200-d75e682e113f" providerId="ADAL" clId="{5F140BE8-52E0-4002-8CDE-1E8A0E271F2D}" dt="2019-10-21T01:30:20.785" v="14" actId="6549"/>
          <ac:spMkLst>
            <pc:docMk/>
            <pc:sldMk cId="402076870" sldId="260"/>
            <ac:spMk id="3" creationId="{36C28499-2B76-42F8-83C5-BE9BDF09661E}"/>
          </ac:spMkLst>
        </pc:spChg>
      </pc:sldChg>
      <pc:sldChg chg="modSp add">
        <pc:chgData name="Mạnh Hà Hoàng" userId="fcc46f13-c437-4f6a-8200-d75e682e113f" providerId="ADAL" clId="{5F140BE8-52E0-4002-8CDE-1E8A0E271F2D}" dt="2019-10-21T02:16:44.144" v="457" actId="20577"/>
        <pc:sldMkLst>
          <pc:docMk/>
          <pc:sldMk cId="365513041" sldId="261"/>
        </pc:sldMkLst>
        <pc:spChg chg="mod">
          <ac:chgData name="Mạnh Hà Hoàng" userId="fcc46f13-c437-4f6a-8200-d75e682e113f" providerId="ADAL" clId="{5F140BE8-52E0-4002-8CDE-1E8A0E271F2D}" dt="2019-10-21T01:30:54.980" v="44" actId="20577"/>
          <ac:spMkLst>
            <pc:docMk/>
            <pc:sldMk cId="365513041" sldId="261"/>
            <ac:spMk id="2" creationId="{2604482A-68EF-43AB-BB24-2DCE4999D423}"/>
          </ac:spMkLst>
        </pc:spChg>
        <pc:spChg chg="mod">
          <ac:chgData name="Mạnh Hà Hoàng" userId="fcc46f13-c437-4f6a-8200-d75e682e113f" providerId="ADAL" clId="{5F140BE8-52E0-4002-8CDE-1E8A0E271F2D}" dt="2019-10-21T02:16:44.144" v="457" actId="20577"/>
          <ac:spMkLst>
            <pc:docMk/>
            <pc:sldMk cId="365513041" sldId="261"/>
            <ac:spMk id="3" creationId="{48BEAF25-65EE-452A-A25F-980ADBF96BD3}"/>
          </ac:spMkLst>
        </pc:spChg>
      </pc:sldChg>
      <pc:sldChg chg="addSp delSp modSp add mod setBg">
        <pc:chgData name="Mạnh Hà Hoàng" userId="fcc46f13-c437-4f6a-8200-d75e682e113f" providerId="ADAL" clId="{5F140BE8-52E0-4002-8CDE-1E8A0E271F2D}" dt="2019-10-21T01:47:24.611" v="232" actId="20577"/>
        <pc:sldMkLst>
          <pc:docMk/>
          <pc:sldMk cId="633152668" sldId="262"/>
        </pc:sldMkLst>
        <pc:spChg chg="del">
          <ac:chgData name="Mạnh Hà Hoàng" userId="fcc46f13-c437-4f6a-8200-d75e682e113f" providerId="ADAL" clId="{5F140BE8-52E0-4002-8CDE-1E8A0E271F2D}" dt="2019-10-21T01:43:50.996" v="180"/>
          <ac:spMkLst>
            <pc:docMk/>
            <pc:sldMk cId="633152668" sldId="262"/>
            <ac:spMk id="2" creationId="{5A4FFE51-F88D-4F3D-8E87-542AA1EBBFFC}"/>
          </ac:spMkLst>
        </pc:spChg>
        <pc:spChg chg="del">
          <ac:chgData name="Mạnh Hà Hoàng" userId="fcc46f13-c437-4f6a-8200-d75e682e113f" providerId="ADAL" clId="{5F140BE8-52E0-4002-8CDE-1E8A0E271F2D}" dt="2019-10-21T01:43:50.996" v="180"/>
          <ac:spMkLst>
            <pc:docMk/>
            <pc:sldMk cId="633152668" sldId="262"/>
            <ac:spMk id="3" creationId="{949CE9D4-032A-492D-8575-9ACA810500D6}"/>
          </ac:spMkLst>
        </pc:spChg>
        <pc:spChg chg="mod">
          <ac:chgData name="Mạnh Hà Hoàng" userId="fcc46f13-c437-4f6a-8200-d75e682e113f" providerId="ADAL" clId="{5F140BE8-52E0-4002-8CDE-1E8A0E271F2D}" dt="2019-10-21T01:44:00.388" v="181" actId="26606"/>
          <ac:spMkLst>
            <pc:docMk/>
            <pc:sldMk cId="633152668" sldId="262"/>
            <ac:spMk id="4" creationId="{E9ABE9DA-D085-4FAA-B11D-CA43AB9210EE}"/>
          </ac:spMkLst>
        </pc:spChg>
        <pc:spChg chg="add mod">
          <ac:chgData name="Mạnh Hà Hoàng" userId="fcc46f13-c437-4f6a-8200-d75e682e113f" providerId="ADAL" clId="{5F140BE8-52E0-4002-8CDE-1E8A0E271F2D}" dt="2019-10-21T01:47:24.611" v="232" actId="20577"/>
          <ac:spMkLst>
            <pc:docMk/>
            <pc:sldMk cId="633152668" sldId="262"/>
            <ac:spMk id="5" creationId="{FD2686C4-F83F-451E-A464-E4F1BCE7A442}"/>
          </ac:spMkLst>
        </pc:spChg>
        <pc:spChg chg="add mod">
          <ac:chgData name="Mạnh Hà Hoàng" userId="fcc46f13-c437-4f6a-8200-d75e682e113f" providerId="ADAL" clId="{5F140BE8-52E0-4002-8CDE-1E8A0E271F2D}" dt="2019-10-21T01:44:00.388" v="181" actId="26606"/>
          <ac:spMkLst>
            <pc:docMk/>
            <pc:sldMk cId="633152668" sldId="262"/>
            <ac:spMk id="6" creationId="{D5E317AA-E2B3-4B98-9018-3B2B7B302D0D}"/>
          </ac:spMkLst>
        </pc:spChg>
        <pc:spChg chg="add">
          <ac:chgData name="Mạnh Hà Hoàng" userId="fcc46f13-c437-4f6a-8200-d75e682e113f" providerId="ADAL" clId="{5F140BE8-52E0-4002-8CDE-1E8A0E271F2D}" dt="2019-10-21T01:44:00.388" v="181" actId="26606"/>
          <ac:spMkLst>
            <pc:docMk/>
            <pc:sldMk cId="633152668" sldId="262"/>
            <ac:spMk id="13" creationId="{3D1E5586-8BB5-40F6-96C3-2E87DD7CE5CD}"/>
          </ac:spMkLst>
        </pc:spChg>
        <pc:picChg chg="add">
          <ac:chgData name="Mạnh Hà Hoàng" userId="fcc46f13-c437-4f6a-8200-d75e682e113f" providerId="ADAL" clId="{5F140BE8-52E0-4002-8CDE-1E8A0E271F2D}" dt="2019-10-21T01:44:00.388" v="181" actId="26606"/>
          <ac:picMkLst>
            <pc:docMk/>
            <pc:sldMk cId="633152668" sldId="262"/>
            <ac:picMk id="11" creationId="{91DD536F-3F4A-4B15-A2D3-B9FB07F1233D}"/>
          </ac:picMkLst>
        </pc:picChg>
        <pc:cxnChg chg="add">
          <ac:chgData name="Mạnh Hà Hoàng" userId="fcc46f13-c437-4f6a-8200-d75e682e113f" providerId="ADAL" clId="{5F140BE8-52E0-4002-8CDE-1E8A0E271F2D}" dt="2019-10-21T01:44:00.388" v="181" actId="26606"/>
          <ac:cxnSpMkLst>
            <pc:docMk/>
            <pc:sldMk cId="633152668" sldId="262"/>
            <ac:cxnSpMk id="15" creationId="{8A832D40-B9E2-4CE7-9E0A-B35591EA2035}"/>
          </ac:cxnSpMkLst>
        </pc:cxnChg>
      </pc:sldChg>
      <pc:sldChg chg="addSp delSp modSp add">
        <pc:chgData name="Mạnh Hà Hoàng" userId="fcc46f13-c437-4f6a-8200-d75e682e113f" providerId="ADAL" clId="{5F140BE8-52E0-4002-8CDE-1E8A0E271F2D}" dt="2019-10-21T01:48:25.345" v="269" actId="12"/>
        <pc:sldMkLst>
          <pc:docMk/>
          <pc:sldMk cId="4243358552" sldId="263"/>
        </pc:sldMkLst>
        <pc:spChg chg="del">
          <ac:chgData name="Mạnh Hà Hoàng" userId="fcc46f13-c437-4f6a-8200-d75e682e113f" providerId="ADAL" clId="{5F140BE8-52E0-4002-8CDE-1E8A0E271F2D}" dt="2019-10-21T01:47:36.734" v="234"/>
          <ac:spMkLst>
            <pc:docMk/>
            <pc:sldMk cId="4243358552" sldId="263"/>
            <ac:spMk id="2" creationId="{9CFF5097-C653-42A1-9343-70ED68E53301}"/>
          </ac:spMkLst>
        </pc:spChg>
        <pc:spChg chg="del">
          <ac:chgData name="Mạnh Hà Hoàng" userId="fcc46f13-c437-4f6a-8200-d75e682e113f" providerId="ADAL" clId="{5F140BE8-52E0-4002-8CDE-1E8A0E271F2D}" dt="2019-10-21T01:47:36.734" v="234"/>
          <ac:spMkLst>
            <pc:docMk/>
            <pc:sldMk cId="4243358552" sldId="263"/>
            <ac:spMk id="3" creationId="{3681723F-20B6-4EB3-BD2E-BFF48D1CF8E3}"/>
          </ac:spMkLst>
        </pc:spChg>
        <pc:spChg chg="add mod">
          <ac:chgData name="Mạnh Hà Hoàng" userId="fcc46f13-c437-4f6a-8200-d75e682e113f" providerId="ADAL" clId="{5F140BE8-52E0-4002-8CDE-1E8A0E271F2D}" dt="2019-10-21T01:47:58.295" v="267" actId="5793"/>
          <ac:spMkLst>
            <pc:docMk/>
            <pc:sldMk cId="4243358552" sldId="263"/>
            <ac:spMk id="5" creationId="{CAA510E0-C681-4A20-A1C0-4FDC41CEB531}"/>
          </ac:spMkLst>
        </pc:spChg>
        <pc:spChg chg="add mod">
          <ac:chgData name="Mạnh Hà Hoàng" userId="fcc46f13-c437-4f6a-8200-d75e682e113f" providerId="ADAL" clId="{5F140BE8-52E0-4002-8CDE-1E8A0E271F2D}" dt="2019-10-21T01:48:25.345" v="269" actId="12"/>
          <ac:spMkLst>
            <pc:docMk/>
            <pc:sldMk cId="4243358552" sldId="263"/>
            <ac:spMk id="6" creationId="{01F185A6-F906-4C24-9CE7-A3783EF5FB7B}"/>
          </ac:spMkLst>
        </pc:spChg>
      </pc:sldChg>
      <pc:sldChg chg="modSp add">
        <pc:chgData name="Mạnh Hà Hoàng" userId="fcc46f13-c437-4f6a-8200-d75e682e113f" providerId="ADAL" clId="{5F140BE8-52E0-4002-8CDE-1E8A0E271F2D}" dt="2019-10-21T01:59:25.121" v="274" actId="20577"/>
        <pc:sldMkLst>
          <pc:docMk/>
          <pc:sldMk cId="1043519181" sldId="264"/>
        </pc:sldMkLst>
        <pc:spChg chg="mod">
          <ac:chgData name="Mạnh Hà Hoàng" userId="fcc46f13-c437-4f6a-8200-d75e682e113f" providerId="ADAL" clId="{5F140BE8-52E0-4002-8CDE-1E8A0E271F2D}" dt="2019-10-21T01:59:25.121" v="274" actId="20577"/>
          <ac:spMkLst>
            <pc:docMk/>
            <pc:sldMk cId="1043519181" sldId="264"/>
            <ac:spMk id="6" creationId="{01F185A6-F906-4C24-9CE7-A3783EF5FB7B}"/>
          </ac:spMkLst>
        </pc:spChg>
      </pc:sldChg>
      <pc:sldChg chg="modSp add">
        <pc:chgData name="Mạnh Hà Hoàng" userId="fcc46f13-c437-4f6a-8200-d75e682e113f" providerId="ADAL" clId="{5F140BE8-52E0-4002-8CDE-1E8A0E271F2D}" dt="2019-10-21T02:00:20.926" v="284" actId="15"/>
        <pc:sldMkLst>
          <pc:docMk/>
          <pc:sldMk cId="1717906587" sldId="265"/>
        </pc:sldMkLst>
        <pc:spChg chg="mod">
          <ac:chgData name="Mạnh Hà Hoàng" userId="fcc46f13-c437-4f6a-8200-d75e682e113f" providerId="ADAL" clId="{5F140BE8-52E0-4002-8CDE-1E8A0E271F2D}" dt="2019-10-21T02:00:20.926" v="284" actId="15"/>
          <ac:spMkLst>
            <pc:docMk/>
            <pc:sldMk cId="1717906587" sldId="265"/>
            <ac:spMk id="6" creationId="{01F185A6-F906-4C24-9CE7-A3783EF5FB7B}"/>
          </ac:spMkLst>
        </pc:spChg>
      </pc:sldChg>
      <pc:sldChg chg="modSp add">
        <pc:chgData name="Mạnh Hà Hoàng" userId="fcc46f13-c437-4f6a-8200-d75e682e113f" providerId="ADAL" clId="{5F140BE8-52E0-4002-8CDE-1E8A0E271F2D}" dt="2019-10-21T02:01:50.632" v="301" actId="313"/>
        <pc:sldMkLst>
          <pc:docMk/>
          <pc:sldMk cId="2619120815" sldId="266"/>
        </pc:sldMkLst>
        <pc:spChg chg="mod">
          <ac:chgData name="Mạnh Hà Hoàng" userId="fcc46f13-c437-4f6a-8200-d75e682e113f" providerId="ADAL" clId="{5F140BE8-52E0-4002-8CDE-1E8A0E271F2D}" dt="2019-10-21T02:01:50.632" v="301" actId="313"/>
          <ac:spMkLst>
            <pc:docMk/>
            <pc:sldMk cId="2619120815" sldId="266"/>
            <ac:spMk id="6" creationId="{01F185A6-F906-4C24-9CE7-A3783EF5FB7B}"/>
          </ac:spMkLst>
        </pc:spChg>
      </pc:sldChg>
      <pc:sldChg chg="modSp add">
        <pc:chgData name="Mạnh Hà Hoàng" userId="fcc46f13-c437-4f6a-8200-d75e682e113f" providerId="ADAL" clId="{5F140BE8-52E0-4002-8CDE-1E8A0E271F2D}" dt="2019-10-21T02:03:21.561" v="336" actId="20578"/>
        <pc:sldMkLst>
          <pc:docMk/>
          <pc:sldMk cId="143952811" sldId="267"/>
        </pc:sldMkLst>
        <pc:spChg chg="mod">
          <ac:chgData name="Mạnh Hà Hoàng" userId="fcc46f13-c437-4f6a-8200-d75e682e113f" providerId="ADAL" clId="{5F140BE8-52E0-4002-8CDE-1E8A0E271F2D}" dt="2019-10-21T02:02:25.480" v="329" actId="20577"/>
          <ac:spMkLst>
            <pc:docMk/>
            <pc:sldMk cId="143952811" sldId="267"/>
            <ac:spMk id="2" creationId="{FC37BEEF-7DF0-4F16-B5DA-20C22822D4E9}"/>
          </ac:spMkLst>
        </pc:spChg>
        <pc:spChg chg="mod">
          <ac:chgData name="Mạnh Hà Hoàng" userId="fcc46f13-c437-4f6a-8200-d75e682e113f" providerId="ADAL" clId="{5F140BE8-52E0-4002-8CDE-1E8A0E271F2D}" dt="2019-10-21T02:03:21.561" v="336" actId="20578"/>
          <ac:spMkLst>
            <pc:docMk/>
            <pc:sldMk cId="143952811" sldId="267"/>
            <ac:spMk id="3" creationId="{0DDE9A31-D43A-43C6-A0E1-F70C1F28C307}"/>
          </ac:spMkLst>
        </pc:spChg>
      </pc:sldChg>
      <pc:sldChg chg="modSp add">
        <pc:chgData name="Mạnh Hà Hoàng" userId="fcc46f13-c437-4f6a-8200-d75e682e113f" providerId="ADAL" clId="{5F140BE8-52E0-4002-8CDE-1E8A0E271F2D}" dt="2019-10-21T07:57:49.049" v="1776" actId="5793"/>
        <pc:sldMkLst>
          <pc:docMk/>
          <pc:sldMk cId="3499672462" sldId="268"/>
        </pc:sldMkLst>
        <pc:spChg chg="mod">
          <ac:chgData name="Mạnh Hà Hoàng" userId="fcc46f13-c437-4f6a-8200-d75e682e113f" providerId="ADAL" clId="{5F140BE8-52E0-4002-8CDE-1E8A0E271F2D}" dt="2019-10-21T07:57:49.049" v="1776" actId="5793"/>
          <ac:spMkLst>
            <pc:docMk/>
            <pc:sldMk cId="3499672462" sldId="268"/>
            <ac:spMk id="3" creationId="{0DDE9A31-D43A-43C6-A0E1-F70C1F28C307}"/>
          </ac:spMkLst>
        </pc:spChg>
      </pc:sldChg>
      <pc:sldChg chg="modSp add">
        <pc:chgData name="Mạnh Hà Hoàng" userId="fcc46f13-c437-4f6a-8200-d75e682e113f" providerId="ADAL" clId="{5F140BE8-52E0-4002-8CDE-1E8A0E271F2D}" dt="2019-10-21T02:05:51.417" v="346" actId="6549"/>
        <pc:sldMkLst>
          <pc:docMk/>
          <pc:sldMk cId="4125064067" sldId="269"/>
        </pc:sldMkLst>
        <pc:spChg chg="mod">
          <ac:chgData name="Mạnh Hà Hoàng" userId="fcc46f13-c437-4f6a-8200-d75e682e113f" providerId="ADAL" clId="{5F140BE8-52E0-4002-8CDE-1E8A0E271F2D}" dt="2019-10-21T02:05:51.417" v="346" actId="6549"/>
          <ac:spMkLst>
            <pc:docMk/>
            <pc:sldMk cId="4125064067" sldId="269"/>
            <ac:spMk id="3" creationId="{0DDE9A31-D43A-43C6-A0E1-F70C1F28C307}"/>
          </ac:spMkLst>
        </pc:spChg>
      </pc:sldChg>
      <pc:sldChg chg="modSp add">
        <pc:chgData name="Mạnh Hà Hoàng" userId="fcc46f13-c437-4f6a-8200-d75e682e113f" providerId="ADAL" clId="{5F140BE8-52E0-4002-8CDE-1E8A0E271F2D}" dt="2019-10-21T02:12:10.546" v="422" actId="15"/>
        <pc:sldMkLst>
          <pc:docMk/>
          <pc:sldMk cId="2332103781" sldId="270"/>
        </pc:sldMkLst>
        <pc:spChg chg="mod">
          <ac:chgData name="Mạnh Hà Hoàng" userId="fcc46f13-c437-4f6a-8200-d75e682e113f" providerId="ADAL" clId="{5F140BE8-52E0-4002-8CDE-1E8A0E271F2D}" dt="2019-10-21T02:06:45.887" v="350" actId="20577"/>
          <ac:spMkLst>
            <pc:docMk/>
            <pc:sldMk cId="2332103781" sldId="270"/>
            <ac:spMk id="2" creationId="{FC37BEEF-7DF0-4F16-B5DA-20C22822D4E9}"/>
          </ac:spMkLst>
        </pc:spChg>
        <pc:spChg chg="mod">
          <ac:chgData name="Mạnh Hà Hoàng" userId="fcc46f13-c437-4f6a-8200-d75e682e113f" providerId="ADAL" clId="{5F140BE8-52E0-4002-8CDE-1E8A0E271F2D}" dt="2019-10-21T02:12:10.546" v="422" actId="15"/>
          <ac:spMkLst>
            <pc:docMk/>
            <pc:sldMk cId="2332103781" sldId="270"/>
            <ac:spMk id="3" creationId="{0DDE9A31-D43A-43C6-A0E1-F70C1F28C307}"/>
          </ac:spMkLst>
        </pc:spChg>
      </pc:sldChg>
      <pc:sldChg chg="add">
        <pc:chgData name="Mạnh Hà Hoàng" userId="fcc46f13-c437-4f6a-8200-d75e682e113f" providerId="ADAL" clId="{5F140BE8-52E0-4002-8CDE-1E8A0E271F2D}" dt="2019-10-21T02:10:52.966" v="355"/>
        <pc:sldMkLst>
          <pc:docMk/>
          <pc:sldMk cId="597427383" sldId="271"/>
        </pc:sldMkLst>
      </pc:sldChg>
      <pc:sldChg chg="modSp add">
        <pc:chgData name="Mạnh Hà Hoàng" userId="fcc46f13-c437-4f6a-8200-d75e682e113f" providerId="ADAL" clId="{5F140BE8-52E0-4002-8CDE-1E8A0E271F2D}" dt="2019-10-21T08:00:22.450" v="1777" actId="12"/>
        <pc:sldMkLst>
          <pc:docMk/>
          <pc:sldMk cId="2141440376" sldId="272"/>
        </pc:sldMkLst>
        <pc:spChg chg="mod">
          <ac:chgData name="Mạnh Hà Hoàng" userId="fcc46f13-c437-4f6a-8200-d75e682e113f" providerId="ADAL" clId="{5F140BE8-52E0-4002-8CDE-1E8A0E271F2D}" dt="2019-10-21T08:00:22.450" v="1777" actId="12"/>
          <ac:spMkLst>
            <pc:docMk/>
            <pc:sldMk cId="2141440376" sldId="272"/>
            <ac:spMk id="3" creationId="{0DDE9A31-D43A-43C6-A0E1-F70C1F28C307}"/>
          </ac:spMkLst>
        </pc:spChg>
      </pc:sldChg>
      <pc:sldChg chg="modSp add ord">
        <pc:chgData name="Mạnh Hà Hoàng" userId="fcc46f13-c437-4f6a-8200-d75e682e113f" providerId="ADAL" clId="{5F140BE8-52E0-4002-8CDE-1E8A0E271F2D}" dt="2019-10-21T08:11:30.209" v="1786" actId="20577"/>
        <pc:sldMkLst>
          <pc:docMk/>
          <pc:sldMk cId="462100724" sldId="273"/>
        </pc:sldMkLst>
        <pc:spChg chg="mod">
          <ac:chgData name="Mạnh Hà Hoàng" userId="fcc46f13-c437-4f6a-8200-d75e682e113f" providerId="ADAL" clId="{5F140BE8-52E0-4002-8CDE-1E8A0E271F2D}" dt="2019-10-21T08:11:30.209" v="1786" actId="20577"/>
          <ac:spMkLst>
            <pc:docMk/>
            <pc:sldMk cId="462100724" sldId="273"/>
            <ac:spMk id="3" creationId="{0DDE9A31-D43A-43C6-A0E1-F70C1F28C307}"/>
          </ac:spMkLst>
        </pc:spChg>
      </pc:sldChg>
      <pc:sldChg chg="modSp add">
        <pc:chgData name="Mạnh Hà Hoàng" userId="fcc46f13-c437-4f6a-8200-d75e682e113f" providerId="ADAL" clId="{5F140BE8-52E0-4002-8CDE-1E8A0E271F2D}" dt="2019-10-21T08:00:26.713" v="1778" actId="12"/>
        <pc:sldMkLst>
          <pc:docMk/>
          <pc:sldMk cId="1074414953" sldId="274"/>
        </pc:sldMkLst>
        <pc:spChg chg="mod">
          <ac:chgData name="Mạnh Hà Hoàng" userId="fcc46f13-c437-4f6a-8200-d75e682e113f" providerId="ADAL" clId="{5F140BE8-52E0-4002-8CDE-1E8A0E271F2D}" dt="2019-10-21T08:00:26.713" v="1778" actId="12"/>
          <ac:spMkLst>
            <pc:docMk/>
            <pc:sldMk cId="1074414953" sldId="274"/>
            <ac:spMk id="3" creationId="{0DDE9A31-D43A-43C6-A0E1-F70C1F28C307}"/>
          </ac:spMkLst>
        </pc:spChg>
      </pc:sldChg>
      <pc:sldChg chg="addSp delSp modSp add mod setBg">
        <pc:chgData name="Mạnh Hà Hoàng" userId="fcc46f13-c437-4f6a-8200-d75e682e113f" providerId="ADAL" clId="{5F140BE8-52E0-4002-8CDE-1E8A0E271F2D}" dt="2019-10-21T02:20:53.129" v="510" actId="20577"/>
        <pc:sldMkLst>
          <pc:docMk/>
          <pc:sldMk cId="4262808714" sldId="275"/>
        </pc:sldMkLst>
        <pc:spChg chg="del">
          <ac:chgData name="Mạnh Hà Hoàng" userId="fcc46f13-c437-4f6a-8200-d75e682e113f" providerId="ADAL" clId="{5F140BE8-52E0-4002-8CDE-1E8A0E271F2D}" dt="2019-10-21T02:20:23.209" v="492"/>
          <ac:spMkLst>
            <pc:docMk/>
            <pc:sldMk cId="4262808714" sldId="275"/>
            <ac:spMk id="2" creationId="{F2E4C99C-2522-4879-8814-6A669BE1E345}"/>
          </ac:spMkLst>
        </pc:spChg>
        <pc:spChg chg="del">
          <ac:chgData name="Mạnh Hà Hoàng" userId="fcc46f13-c437-4f6a-8200-d75e682e113f" providerId="ADAL" clId="{5F140BE8-52E0-4002-8CDE-1E8A0E271F2D}" dt="2019-10-21T02:20:23.209" v="492"/>
          <ac:spMkLst>
            <pc:docMk/>
            <pc:sldMk cId="4262808714" sldId="275"/>
            <ac:spMk id="3" creationId="{C5F833BF-D91C-487D-A1FA-0A507792047C}"/>
          </ac:spMkLst>
        </pc:spChg>
        <pc:spChg chg="mod">
          <ac:chgData name="Mạnh Hà Hoàng" userId="fcc46f13-c437-4f6a-8200-d75e682e113f" providerId="ADAL" clId="{5F140BE8-52E0-4002-8CDE-1E8A0E271F2D}" dt="2019-10-21T02:20:30.995" v="493" actId="26606"/>
          <ac:spMkLst>
            <pc:docMk/>
            <pc:sldMk cId="4262808714" sldId="275"/>
            <ac:spMk id="4" creationId="{033EF2CE-4565-4612-A22B-07AF5E8B0470}"/>
          </ac:spMkLst>
        </pc:spChg>
        <pc:spChg chg="add mod">
          <ac:chgData name="Mạnh Hà Hoàng" userId="fcc46f13-c437-4f6a-8200-d75e682e113f" providerId="ADAL" clId="{5F140BE8-52E0-4002-8CDE-1E8A0E271F2D}" dt="2019-10-21T02:20:53.129" v="510" actId="20577"/>
          <ac:spMkLst>
            <pc:docMk/>
            <pc:sldMk cId="4262808714" sldId="275"/>
            <ac:spMk id="5" creationId="{AE42754C-4F33-4190-8BBF-C48C56B88084}"/>
          </ac:spMkLst>
        </pc:spChg>
        <pc:spChg chg="add mod">
          <ac:chgData name="Mạnh Hà Hoàng" userId="fcc46f13-c437-4f6a-8200-d75e682e113f" providerId="ADAL" clId="{5F140BE8-52E0-4002-8CDE-1E8A0E271F2D}" dt="2019-10-21T02:20:30.995" v="493" actId="26606"/>
          <ac:spMkLst>
            <pc:docMk/>
            <pc:sldMk cId="4262808714" sldId="275"/>
            <ac:spMk id="6" creationId="{AF47899B-C54E-49CA-8AA3-477FA6F0ED2E}"/>
          </ac:spMkLst>
        </pc:spChg>
        <pc:spChg chg="add">
          <ac:chgData name="Mạnh Hà Hoàng" userId="fcc46f13-c437-4f6a-8200-d75e682e113f" providerId="ADAL" clId="{5F140BE8-52E0-4002-8CDE-1E8A0E271F2D}" dt="2019-10-21T02:20:30.995" v="493" actId="26606"/>
          <ac:spMkLst>
            <pc:docMk/>
            <pc:sldMk cId="4262808714" sldId="275"/>
            <ac:spMk id="13" creationId="{3D1E5586-8BB5-40F6-96C3-2E87DD7CE5CD}"/>
          </ac:spMkLst>
        </pc:spChg>
        <pc:picChg chg="add">
          <ac:chgData name="Mạnh Hà Hoàng" userId="fcc46f13-c437-4f6a-8200-d75e682e113f" providerId="ADAL" clId="{5F140BE8-52E0-4002-8CDE-1E8A0E271F2D}" dt="2019-10-21T02:20:30.995" v="493" actId="26606"/>
          <ac:picMkLst>
            <pc:docMk/>
            <pc:sldMk cId="4262808714" sldId="275"/>
            <ac:picMk id="11" creationId="{91DD536F-3F4A-4B15-A2D3-B9FB07F1233D}"/>
          </ac:picMkLst>
        </pc:picChg>
        <pc:cxnChg chg="add">
          <ac:chgData name="Mạnh Hà Hoàng" userId="fcc46f13-c437-4f6a-8200-d75e682e113f" providerId="ADAL" clId="{5F140BE8-52E0-4002-8CDE-1E8A0E271F2D}" dt="2019-10-21T02:20:30.995" v="493" actId="26606"/>
          <ac:cxnSpMkLst>
            <pc:docMk/>
            <pc:sldMk cId="4262808714" sldId="275"/>
            <ac:cxnSpMk id="15" creationId="{8A832D40-B9E2-4CE7-9E0A-B35591EA2035}"/>
          </ac:cxnSpMkLst>
        </pc:cxnChg>
      </pc:sldChg>
      <pc:sldChg chg="addSp delSp modSp add">
        <pc:chgData name="Mạnh Hà Hoàng" userId="fcc46f13-c437-4f6a-8200-d75e682e113f" providerId="ADAL" clId="{5F140BE8-52E0-4002-8CDE-1E8A0E271F2D}" dt="2019-10-21T02:22:24.203" v="568" actId="15"/>
        <pc:sldMkLst>
          <pc:docMk/>
          <pc:sldMk cId="1803442707" sldId="276"/>
        </pc:sldMkLst>
        <pc:spChg chg="del">
          <ac:chgData name="Mạnh Hà Hoàng" userId="fcc46f13-c437-4f6a-8200-d75e682e113f" providerId="ADAL" clId="{5F140BE8-52E0-4002-8CDE-1E8A0E271F2D}" dt="2019-10-21T02:21:01.541" v="512"/>
          <ac:spMkLst>
            <pc:docMk/>
            <pc:sldMk cId="1803442707" sldId="276"/>
            <ac:spMk id="2" creationId="{7271532E-58CC-4FD0-AA22-C87FFAA6C821}"/>
          </ac:spMkLst>
        </pc:spChg>
        <pc:spChg chg="del">
          <ac:chgData name="Mạnh Hà Hoàng" userId="fcc46f13-c437-4f6a-8200-d75e682e113f" providerId="ADAL" clId="{5F140BE8-52E0-4002-8CDE-1E8A0E271F2D}" dt="2019-10-21T02:21:01.541" v="512"/>
          <ac:spMkLst>
            <pc:docMk/>
            <pc:sldMk cId="1803442707" sldId="276"/>
            <ac:spMk id="3" creationId="{EE20570D-BD20-410A-82FC-6E67B3BE1AE1}"/>
          </ac:spMkLst>
        </pc:spChg>
        <pc:spChg chg="add mod">
          <ac:chgData name="Mạnh Hà Hoàng" userId="fcc46f13-c437-4f6a-8200-d75e682e113f" providerId="ADAL" clId="{5F140BE8-52E0-4002-8CDE-1E8A0E271F2D}" dt="2019-10-21T02:21:20.869" v="533" actId="20577"/>
          <ac:spMkLst>
            <pc:docMk/>
            <pc:sldMk cId="1803442707" sldId="276"/>
            <ac:spMk id="5" creationId="{A8734D9D-48B4-4265-87E9-4336D8D24AC8}"/>
          </ac:spMkLst>
        </pc:spChg>
        <pc:spChg chg="add mod">
          <ac:chgData name="Mạnh Hà Hoàng" userId="fcc46f13-c437-4f6a-8200-d75e682e113f" providerId="ADAL" clId="{5F140BE8-52E0-4002-8CDE-1E8A0E271F2D}" dt="2019-10-21T02:22:24.203" v="568" actId="15"/>
          <ac:spMkLst>
            <pc:docMk/>
            <pc:sldMk cId="1803442707" sldId="276"/>
            <ac:spMk id="6" creationId="{D76D104A-79A9-403C-89ED-391C3588C65D}"/>
          </ac:spMkLst>
        </pc:spChg>
      </pc:sldChg>
      <pc:sldChg chg="modSp add">
        <pc:chgData name="Mạnh Hà Hoàng" userId="fcc46f13-c437-4f6a-8200-d75e682e113f" providerId="ADAL" clId="{5F140BE8-52E0-4002-8CDE-1E8A0E271F2D}" dt="2019-10-21T02:31:43.803" v="628" actId="6549"/>
        <pc:sldMkLst>
          <pc:docMk/>
          <pc:sldMk cId="380052140" sldId="277"/>
        </pc:sldMkLst>
        <pc:spChg chg="mod">
          <ac:chgData name="Mạnh Hà Hoàng" userId="fcc46f13-c437-4f6a-8200-d75e682e113f" providerId="ADAL" clId="{5F140BE8-52E0-4002-8CDE-1E8A0E271F2D}" dt="2019-10-21T02:23:08.514" v="583" actId="20577"/>
          <ac:spMkLst>
            <pc:docMk/>
            <pc:sldMk cId="380052140" sldId="277"/>
            <ac:spMk id="2" creationId="{8944519F-D22C-458C-930D-A934C88CF605}"/>
          </ac:spMkLst>
        </pc:spChg>
        <pc:spChg chg="mod">
          <ac:chgData name="Mạnh Hà Hoàng" userId="fcc46f13-c437-4f6a-8200-d75e682e113f" providerId="ADAL" clId="{5F140BE8-52E0-4002-8CDE-1E8A0E271F2D}" dt="2019-10-21T02:31:43.803" v="628" actId="6549"/>
          <ac:spMkLst>
            <pc:docMk/>
            <pc:sldMk cId="380052140" sldId="277"/>
            <ac:spMk id="3" creationId="{57DC96E3-FD88-48DB-AD30-E844D9B7BC42}"/>
          </ac:spMkLst>
        </pc:spChg>
      </pc:sldChg>
      <pc:sldChg chg="modSp add">
        <pc:chgData name="Mạnh Hà Hoàng" userId="fcc46f13-c437-4f6a-8200-d75e682e113f" providerId="ADAL" clId="{5F140BE8-52E0-4002-8CDE-1E8A0E271F2D}" dt="2019-10-21T02:33:13.258" v="656" actId="20577"/>
        <pc:sldMkLst>
          <pc:docMk/>
          <pc:sldMk cId="1479056932" sldId="278"/>
        </pc:sldMkLst>
        <pc:spChg chg="mod">
          <ac:chgData name="Mạnh Hà Hoàng" userId="fcc46f13-c437-4f6a-8200-d75e682e113f" providerId="ADAL" clId="{5F140BE8-52E0-4002-8CDE-1E8A0E271F2D}" dt="2019-10-21T02:33:13.258" v="656" actId="20577"/>
          <ac:spMkLst>
            <pc:docMk/>
            <pc:sldMk cId="1479056932" sldId="278"/>
            <ac:spMk id="3" creationId="{57DC96E3-FD88-48DB-AD30-E844D9B7BC42}"/>
          </ac:spMkLst>
        </pc:spChg>
      </pc:sldChg>
      <pc:sldChg chg="modSp add">
        <pc:chgData name="Mạnh Hà Hoàng" userId="fcc46f13-c437-4f6a-8200-d75e682e113f" providerId="ADAL" clId="{5F140BE8-52E0-4002-8CDE-1E8A0E271F2D}" dt="2019-10-21T02:39:26.704" v="707" actId="6549"/>
        <pc:sldMkLst>
          <pc:docMk/>
          <pc:sldMk cId="1163291706" sldId="279"/>
        </pc:sldMkLst>
        <pc:spChg chg="mod">
          <ac:chgData name="Mạnh Hà Hoàng" userId="fcc46f13-c437-4f6a-8200-d75e682e113f" providerId="ADAL" clId="{5F140BE8-52E0-4002-8CDE-1E8A0E271F2D}" dt="2019-10-21T02:36:12.099" v="703" actId="20577"/>
          <ac:spMkLst>
            <pc:docMk/>
            <pc:sldMk cId="1163291706" sldId="279"/>
            <ac:spMk id="2" creationId="{3441FE22-2F9B-4B91-A7ED-BD3D6F596F7D}"/>
          </ac:spMkLst>
        </pc:spChg>
        <pc:spChg chg="mod">
          <ac:chgData name="Mạnh Hà Hoàng" userId="fcc46f13-c437-4f6a-8200-d75e682e113f" providerId="ADAL" clId="{5F140BE8-52E0-4002-8CDE-1E8A0E271F2D}" dt="2019-10-21T02:39:26.704" v="707" actId="6549"/>
          <ac:spMkLst>
            <pc:docMk/>
            <pc:sldMk cId="1163291706" sldId="279"/>
            <ac:spMk id="3" creationId="{BAA5A7AB-02DE-460E-A1A1-CEF9C45CDEE0}"/>
          </ac:spMkLst>
        </pc:spChg>
      </pc:sldChg>
      <pc:sldChg chg="modSp add">
        <pc:chgData name="Mạnh Hà Hoàng" userId="fcc46f13-c437-4f6a-8200-d75e682e113f" providerId="ADAL" clId="{5F140BE8-52E0-4002-8CDE-1E8A0E271F2D}" dt="2019-10-21T08:40:29.098" v="1788" actId="20577"/>
        <pc:sldMkLst>
          <pc:docMk/>
          <pc:sldMk cId="3058696274" sldId="280"/>
        </pc:sldMkLst>
        <pc:spChg chg="mod">
          <ac:chgData name="Mạnh Hà Hoàng" userId="fcc46f13-c437-4f6a-8200-d75e682e113f" providerId="ADAL" clId="{5F140BE8-52E0-4002-8CDE-1E8A0E271F2D}" dt="2019-10-21T02:40:30.965" v="722" actId="20577"/>
          <ac:spMkLst>
            <pc:docMk/>
            <pc:sldMk cId="3058696274" sldId="280"/>
            <ac:spMk id="2" creationId="{0BB2EF53-8BE1-4CBF-B39C-74E8879B55DF}"/>
          </ac:spMkLst>
        </pc:spChg>
        <pc:spChg chg="mod">
          <ac:chgData name="Mạnh Hà Hoàng" userId="fcc46f13-c437-4f6a-8200-d75e682e113f" providerId="ADAL" clId="{5F140BE8-52E0-4002-8CDE-1E8A0E271F2D}" dt="2019-10-21T08:40:29.098" v="1788" actId="20577"/>
          <ac:spMkLst>
            <pc:docMk/>
            <pc:sldMk cId="3058696274" sldId="280"/>
            <ac:spMk id="3" creationId="{FCCE0DE1-C31A-4990-B2E7-AA2AA598CCEC}"/>
          </ac:spMkLst>
        </pc:spChg>
      </pc:sldChg>
      <pc:sldChg chg="modSp add">
        <pc:chgData name="Mạnh Hà Hoàng" userId="fcc46f13-c437-4f6a-8200-d75e682e113f" providerId="ADAL" clId="{5F140BE8-52E0-4002-8CDE-1E8A0E271F2D}" dt="2019-10-21T02:49:07.335" v="728"/>
        <pc:sldMkLst>
          <pc:docMk/>
          <pc:sldMk cId="2107958998" sldId="281"/>
        </pc:sldMkLst>
        <pc:spChg chg="mod">
          <ac:chgData name="Mạnh Hà Hoàng" userId="fcc46f13-c437-4f6a-8200-d75e682e113f" providerId="ADAL" clId="{5F140BE8-52E0-4002-8CDE-1E8A0E271F2D}" dt="2019-10-21T02:49:07.335" v="728"/>
          <ac:spMkLst>
            <pc:docMk/>
            <pc:sldMk cId="2107958998" sldId="281"/>
            <ac:spMk id="3" creationId="{FCCE0DE1-C31A-4990-B2E7-AA2AA598CCEC}"/>
          </ac:spMkLst>
        </pc:spChg>
      </pc:sldChg>
      <pc:sldChg chg="modSp add">
        <pc:chgData name="Mạnh Hà Hoàng" userId="fcc46f13-c437-4f6a-8200-d75e682e113f" providerId="ADAL" clId="{5F140BE8-52E0-4002-8CDE-1E8A0E271F2D}" dt="2019-10-21T02:49:36.550" v="733" actId="20577"/>
        <pc:sldMkLst>
          <pc:docMk/>
          <pc:sldMk cId="2036180153" sldId="282"/>
        </pc:sldMkLst>
        <pc:spChg chg="mod">
          <ac:chgData name="Mạnh Hà Hoàng" userId="fcc46f13-c437-4f6a-8200-d75e682e113f" providerId="ADAL" clId="{5F140BE8-52E0-4002-8CDE-1E8A0E271F2D}" dt="2019-10-21T02:49:36.550" v="733" actId="20577"/>
          <ac:spMkLst>
            <pc:docMk/>
            <pc:sldMk cId="2036180153" sldId="282"/>
            <ac:spMk id="3" creationId="{FCCE0DE1-C31A-4990-B2E7-AA2AA598CCEC}"/>
          </ac:spMkLst>
        </pc:spChg>
      </pc:sldChg>
      <pc:sldChg chg="modSp add">
        <pc:chgData name="Mạnh Hà Hoàng" userId="fcc46f13-c437-4f6a-8200-d75e682e113f" providerId="ADAL" clId="{5F140BE8-52E0-4002-8CDE-1E8A0E271F2D}" dt="2019-10-21T02:50:53.980" v="763" actId="6549"/>
        <pc:sldMkLst>
          <pc:docMk/>
          <pc:sldMk cId="2657664383" sldId="283"/>
        </pc:sldMkLst>
        <pc:spChg chg="mod">
          <ac:chgData name="Mạnh Hà Hoàng" userId="fcc46f13-c437-4f6a-8200-d75e682e113f" providerId="ADAL" clId="{5F140BE8-52E0-4002-8CDE-1E8A0E271F2D}" dt="2019-10-21T02:50:08.291" v="749" actId="20577"/>
          <ac:spMkLst>
            <pc:docMk/>
            <pc:sldMk cId="2657664383" sldId="283"/>
            <ac:spMk id="2" creationId="{9F904874-CBB0-4CD7-A057-79E317DD4F44}"/>
          </ac:spMkLst>
        </pc:spChg>
        <pc:spChg chg="mod">
          <ac:chgData name="Mạnh Hà Hoàng" userId="fcc46f13-c437-4f6a-8200-d75e682e113f" providerId="ADAL" clId="{5F140BE8-52E0-4002-8CDE-1E8A0E271F2D}" dt="2019-10-21T02:50:53.980" v="763" actId="6549"/>
          <ac:spMkLst>
            <pc:docMk/>
            <pc:sldMk cId="2657664383" sldId="283"/>
            <ac:spMk id="3" creationId="{EF97586A-F4B5-4F6C-B1A2-1C9C8ED4F0AA}"/>
          </ac:spMkLst>
        </pc:spChg>
      </pc:sldChg>
      <pc:sldChg chg="modSp add">
        <pc:chgData name="Mạnh Hà Hoàng" userId="fcc46f13-c437-4f6a-8200-d75e682e113f" providerId="ADAL" clId="{5F140BE8-52E0-4002-8CDE-1E8A0E271F2D}" dt="2019-10-21T02:53:13.417" v="769" actId="6549"/>
        <pc:sldMkLst>
          <pc:docMk/>
          <pc:sldMk cId="2530063029" sldId="284"/>
        </pc:sldMkLst>
        <pc:spChg chg="mod">
          <ac:chgData name="Mạnh Hà Hoàng" userId="fcc46f13-c437-4f6a-8200-d75e682e113f" providerId="ADAL" clId="{5F140BE8-52E0-4002-8CDE-1E8A0E271F2D}" dt="2019-10-21T02:53:02.320" v="767"/>
          <ac:spMkLst>
            <pc:docMk/>
            <pc:sldMk cId="2530063029" sldId="284"/>
            <ac:spMk id="2" creationId="{BDA17BBC-1AE4-45C6-865F-69DA62EEB9CD}"/>
          </ac:spMkLst>
        </pc:spChg>
        <pc:spChg chg="mod">
          <ac:chgData name="Mạnh Hà Hoàng" userId="fcc46f13-c437-4f6a-8200-d75e682e113f" providerId="ADAL" clId="{5F140BE8-52E0-4002-8CDE-1E8A0E271F2D}" dt="2019-10-21T02:53:13.417" v="769" actId="6549"/>
          <ac:spMkLst>
            <pc:docMk/>
            <pc:sldMk cId="2530063029" sldId="284"/>
            <ac:spMk id="3" creationId="{1662D55E-B8B9-4C09-AA44-7006E8E20E47}"/>
          </ac:spMkLst>
        </pc:spChg>
      </pc:sldChg>
      <pc:sldChg chg="modSp add">
        <pc:chgData name="Mạnh Hà Hoàng" userId="fcc46f13-c437-4f6a-8200-d75e682e113f" providerId="ADAL" clId="{5F140BE8-52E0-4002-8CDE-1E8A0E271F2D}" dt="2019-10-21T03:03:03.304" v="833" actId="27636"/>
        <pc:sldMkLst>
          <pc:docMk/>
          <pc:sldMk cId="1889790752" sldId="285"/>
        </pc:sldMkLst>
        <pc:spChg chg="mod">
          <ac:chgData name="Mạnh Hà Hoàng" userId="fcc46f13-c437-4f6a-8200-d75e682e113f" providerId="ADAL" clId="{5F140BE8-52E0-4002-8CDE-1E8A0E271F2D}" dt="2019-10-21T02:53:40.467" v="795" actId="20577"/>
          <ac:spMkLst>
            <pc:docMk/>
            <pc:sldMk cId="1889790752" sldId="285"/>
            <ac:spMk id="2" creationId="{2538E2F7-7989-42DA-A1DC-2C0468093153}"/>
          </ac:spMkLst>
        </pc:spChg>
        <pc:spChg chg="mod">
          <ac:chgData name="Mạnh Hà Hoàng" userId="fcc46f13-c437-4f6a-8200-d75e682e113f" providerId="ADAL" clId="{5F140BE8-52E0-4002-8CDE-1E8A0E271F2D}" dt="2019-10-21T03:03:03.304" v="833" actId="27636"/>
          <ac:spMkLst>
            <pc:docMk/>
            <pc:sldMk cId="1889790752" sldId="285"/>
            <ac:spMk id="3" creationId="{340F261C-E741-45BB-9076-AFED58B80661}"/>
          </ac:spMkLst>
        </pc:spChg>
      </pc:sldChg>
      <pc:sldChg chg="modSp add">
        <pc:chgData name="Mạnh Hà Hoàng" userId="fcc46f13-c437-4f6a-8200-d75e682e113f" providerId="ADAL" clId="{5F140BE8-52E0-4002-8CDE-1E8A0E271F2D}" dt="2019-10-21T03:03:52.199" v="858" actId="20577"/>
        <pc:sldMkLst>
          <pc:docMk/>
          <pc:sldMk cId="1779982596" sldId="286"/>
        </pc:sldMkLst>
        <pc:spChg chg="mod">
          <ac:chgData name="Mạnh Hà Hoàng" userId="fcc46f13-c437-4f6a-8200-d75e682e113f" providerId="ADAL" clId="{5F140BE8-52E0-4002-8CDE-1E8A0E271F2D}" dt="2019-10-21T03:03:52.199" v="858" actId="20577"/>
          <ac:spMkLst>
            <pc:docMk/>
            <pc:sldMk cId="1779982596" sldId="286"/>
            <ac:spMk id="3" creationId="{340F261C-E741-45BB-9076-AFED58B80661}"/>
          </ac:spMkLst>
        </pc:spChg>
      </pc:sldChg>
      <pc:sldChg chg="modSp add">
        <pc:chgData name="Mạnh Hà Hoàng" userId="fcc46f13-c437-4f6a-8200-d75e682e113f" providerId="ADAL" clId="{5F140BE8-52E0-4002-8CDE-1E8A0E271F2D}" dt="2019-10-21T03:15:31.800" v="924" actId="20577"/>
        <pc:sldMkLst>
          <pc:docMk/>
          <pc:sldMk cId="888213877" sldId="287"/>
        </pc:sldMkLst>
        <pc:spChg chg="mod">
          <ac:chgData name="Mạnh Hà Hoàng" userId="fcc46f13-c437-4f6a-8200-d75e682e113f" providerId="ADAL" clId="{5F140BE8-52E0-4002-8CDE-1E8A0E271F2D}" dt="2019-10-21T03:15:31.800" v="924" actId="20577"/>
          <ac:spMkLst>
            <pc:docMk/>
            <pc:sldMk cId="888213877" sldId="287"/>
            <ac:spMk id="2" creationId="{2538E2F7-7989-42DA-A1DC-2C0468093153}"/>
          </ac:spMkLst>
        </pc:spChg>
        <pc:spChg chg="mod">
          <ac:chgData name="Mạnh Hà Hoàng" userId="fcc46f13-c437-4f6a-8200-d75e682e113f" providerId="ADAL" clId="{5F140BE8-52E0-4002-8CDE-1E8A0E271F2D}" dt="2019-10-21T03:14:48.106" v="864" actId="15"/>
          <ac:spMkLst>
            <pc:docMk/>
            <pc:sldMk cId="888213877" sldId="287"/>
            <ac:spMk id="3" creationId="{340F261C-E741-45BB-9076-AFED58B80661}"/>
          </ac:spMkLst>
        </pc:spChg>
      </pc:sldChg>
      <pc:sldChg chg="addSp modSp add">
        <pc:chgData name="Mạnh Hà Hoàng" userId="fcc46f13-c437-4f6a-8200-d75e682e113f" providerId="ADAL" clId="{5F140BE8-52E0-4002-8CDE-1E8A0E271F2D}" dt="2019-10-21T03:17:33.592" v="953" actId="6549"/>
        <pc:sldMkLst>
          <pc:docMk/>
          <pc:sldMk cId="2049289743" sldId="288"/>
        </pc:sldMkLst>
        <pc:spChg chg="mod">
          <ac:chgData name="Mạnh Hà Hoàng" userId="fcc46f13-c437-4f6a-8200-d75e682e113f" providerId="ADAL" clId="{5F140BE8-52E0-4002-8CDE-1E8A0E271F2D}" dt="2019-10-21T03:15:50.264" v="929"/>
          <ac:spMkLst>
            <pc:docMk/>
            <pc:sldMk cId="2049289743" sldId="288"/>
            <ac:spMk id="2" creationId="{2538E2F7-7989-42DA-A1DC-2C0468093153}"/>
          </ac:spMkLst>
        </pc:spChg>
        <pc:spChg chg="mod">
          <ac:chgData name="Mạnh Hà Hoàng" userId="fcc46f13-c437-4f6a-8200-d75e682e113f" providerId="ADAL" clId="{5F140BE8-52E0-4002-8CDE-1E8A0E271F2D}" dt="2019-10-21T03:17:31.974" v="952" actId="6549"/>
          <ac:spMkLst>
            <pc:docMk/>
            <pc:sldMk cId="2049289743" sldId="288"/>
            <ac:spMk id="3" creationId="{340F261C-E741-45BB-9076-AFED58B80661}"/>
          </ac:spMkLst>
        </pc:spChg>
        <pc:spChg chg="add mod">
          <ac:chgData name="Mạnh Hà Hoàng" userId="fcc46f13-c437-4f6a-8200-d75e682e113f" providerId="ADAL" clId="{5F140BE8-52E0-4002-8CDE-1E8A0E271F2D}" dt="2019-10-21T03:17:33.592" v="953" actId="6549"/>
          <ac:spMkLst>
            <pc:docMk/>
            <pc:sldMk cId="2049289743" sldId="288"/>
            <ac:spMk id="5" creationId="{F5A707C1-1E68-4ACA-955B-EC1211522530}"/>
          </ac:spMkLst>
        </pc:spChg>
      </pc:sldChg>
      <pc:sldChg chg="addSp modSp add">
        <pc:chgData name="Mạnh Hà Hoàng" userId="fcc46f13-c437-4f6a-8200-d75e682e113f" providerId="ADAL" clId="{5F140BE8-52E0-4002-8CDE-1E8A0E271F2D}" dt="2019-10-21T03:16:43.766" v="938" actId="6549"/>
        <pc:sldMkLst>
          <pc:docMk/>
          <pc:sldMk cId="1969700578" sldId="289"/>
        </pc:sldMkLst>
        <pc:spChg chg="mod">
          <ac:chgData name="Mạnh Hà Hoàng" userId="fcc46f13-c437-4f6a-8200-d75e682e113f" providerId="ADAL" clId="{5F140BE8-52E0-4002-8CDE-1E8A0E271F2D}" dt="2019-10-21T03:15:47" v="927"/>
          <ac:spMkLst>
            <pc:docMk/>
            <pc:sldMk cId="1969700578" sldId="289"/>
            <ac:spMk id="2" creationId="{2538E2F7-7989-42DA-A1DC-2C0468093153}"/>
          </ac:spMkLst>
        </pc:spChg>
        <pc:spChg chg="mod">
          <ac:chgData name="Mạnh Hà Hoàng" userId="fcc46f13-c437-4f6a-8200-d75e682e113f" providerId="ADAL" clId="{5F140BE8-52E0-4002-8CDE-1E8A0E271F2D}" dt="2019-10-21T03:16:41.476" v="937" actId="6549"/>
          <ac:spMkLst>
            <pc:docMk/>
            <pc:sldMk cId="1969700578" sldId="289"/>
            <ac:spMk id="3" creationId="{340F261C-E741-45BB-9076-AFED58B80661}"/>
          </ac:spMkLst>
        </pc:spChg>
        <pc:spChg chg="add mod">
          <ac:chgData name="Mạnh Hà Hoàng" userId="fcc46f13-c437-4f6a-8200-d75e682e113f" providerId="ADAL" clId="{5F140BE8-52E0-4002-8CDE-1E8A0E271F2D}" dt="2019-10-21T03:16:43.766" v="938" actId="6549"/>
          <ac:spMkLst>
            <pc:docMk/>
            <pc:sldMk cId="1969700578" sldId="289"/>
            <ac:spMk id="5" creationId="{1C06B906-D060-4426-8F91-5F81BDDA633D}"/>
          </ac:spMkLst>
        </pc:spChg>
      </pc:sldChg>
      <pc:sldChg chg="modSp add">
        <pc:chgData name="Mạnh Hà Hoàng" userId="fcc46f13-c437-4f6a-8200-d75e682e113f" providerId="ADAL" clId="{5F140BE8-52E0-4002-8CDE-1E8A0E271F2D}" dt="2019-10-21T03:03:12.158" v="838" actId="27636"/>
        <pc:sldMkLst>
          <pc:docMk/>
          <pc:sldMk cId="2638618891" sldId="290"/>
        </pc:sldMkLst>
        <pc:spChg chg="mod">
          <ac:chgData name="Mạnh Hà Hoàng" userId="fcc46f13-c437-4f6a-8200-d75e682e113f" providerId="ADAL" clId="{5F140BE8-52E0-4002-8CDE-1E8A0E271F2D}" dt="2019-10-21T03:03:12.158" v="838" actId="27636"/>
          <ac:spMkLst>
            <pc:docMk/>
            <pc:sldMk cId="2638618891" sldId="290"/>
            <ac:spMk id="3" creationId="{340F261C-E741-45BB-9076-AFED58B80661}"/>
          </ac:spMkLst>
        </pc:spChg>
      </pc:sldChg>
      <pc:sldChg chg="addSp delSp modSp add mod setBg">
        <pc:chgData name="Mạnh Hà Hoàng" userId="fcc46f13-c437-4f6a-8200-d75e682e113f" providerId="ADAL" clId="{5F140BE8-52E0-4002-8CDE-1E8A0E271F2D}" dt="2019-10-21T03:22:21.629" v="976" actId="20577"/>
        <pc:sldMkLst>
          <pc:docMk/>
          <pc:sldMk cId="1036711963" sldId="291"/>
        </pc:sldMkLst>
        <pc:spChg chg="del">
          <ac:chgData name="Mạnh Hà Hoàng" userId="fcc46f13-c437-4f6a-8200-d75e682e113f" providerId="ADAL" clId="{5F140BE8-52E0-4002-8CDE-1E8A0E271F2D}" dt="2019-10-21T03:22:11.853" v="955"/>
          <ac:spMkLst>
            <pc:docMk/>
            <pc:sldMk cId="1036711963" sldId="291"/>
            <ac:spMk id="2" creationId="{7CD80150-DE84-4BFA-84A7-CE19E6D3B72C}"/>
          </ac:spMkLst>
        </pc:spChg>
        <pc:spChg chg="del">
          <ac:chgData name="Mạnh Hà Hoàng" userId="fcc46f13-c437-4f6a-8200-d75e682e113f" providerId="ADAL" clId="{5F140BE8-52E0-4002-8CDE-1E8A0E271F2D}" dt="2019-10-21T03:22:11.853" v="955"/>
          <ac:spMkLst>
            <pc:docMk/>
            <pc:sldMk cId="1036711963" sldId="291"/>
            <ac:spMk id="3" creationId="{D2D79C9B-25EE-41AC-8E43-46BD95B8919E}"/>
          </ac:spMkLst>
        </pc:spChg>
        <pc:spChg chg="mod">
          <ac:chgData name="Mạnh Hà Hoàng" userId="fcc46f13-c437-4f6a-8200-d75e682e113f" providerId="ADAL" clId="{5F140BE8-52E0-4002-8CDE-1E8A0E271F2D}" dt="2019-10-21T03:22:15.640" v="956" actId="26606"/>
          <ac:spMkLst>
            <pc:docMk/>
            <pc:sldMk cId="1036711963" sldId="291"/>
            <ac:spMk id="4" creationId="{01CD8D5D-9F34-4E22-A1E1-7F5068053886}"/>
          </ac:spMkLst>
        </pc:spChg>
        <pc:spChg chg="add mod">
          <ac:chgData name="Mạnh Hà Hoàng" userId="fcc46f13-c437-4f6a-8200-d75e682e113f" providerId="ADAL" clId="{5F140BE8-52E0-4002-8CDE-1E8A0E271F2D}" dt="2019-10-21T03:22:21.629" v="976" actId="20577"/>
          <ac:spMkLst>
            <pc:docMk/>
            <pc:sldMk cId="1036711963" sldId="291"/>
            <ac:spMk id="5" creationId="{339D9385-C569-45C3-90F1-6B6B5CFA4BE9}"/>
          </ac:spMkLst>
        </pc:spChg>
        <pc:spChg chg="add mod">
          <ac:chgData name="Mạnh Hà Hoàng" userId="fcc46f13-c437-4f6a-8200-d75e682e113f" providerId="ADAL" clId="{5F140BE8-52E0-4002-8CDE-1E8A0E271F2D}" dt="2019-10-21T03:22:15.640" v="956" actId="26606"/>
          <ac:spMkLst>
            <pc:docMk/>
            <pc:sldMk cId="1036711963" sldId="291"/>
            <ac:spMk id="6" creationId="{CAE2A655-6734-40C9-9B00-F6D61DAF8253}"/>
          </ac:spMkLst>
        </pc:spChg>
        <pc:spChg chg="add">
          <ac:chgData name="Mạnh Hà Hoàng" userId="fcc46f13-c437-4f6a-8200-d75e682e113f" providerId="ADAL" clId="{5F140BE8-52E0-4002-8CDE-1E8A0E271F2D}" dt="2019-10-21T03:22:15.640" v="956" actId="26606"/>
          <ac:spMkLst>
            <pc:docMk/>
            <pc:sldMk cId="1036711963" sldId="291"/>
            <ac:spMk id="13" creationId="{3D1E5586-8BB5-40F6-96C3-2E87DD7CE5CD}"/>
          </ac:spMkLst>
        </pc:spChg>
        <pc:picChg chg="add">
          <ac:chgData name="Mạnh Hà Hoàng" userId="fcc46f13-c437-4f6a-8200-d75e682e113f" providerId="ADAL" clId="{5F140BE8-52E0-4002-8CDE-1E8A0E271F2D}" dt="2019-10-21T03:22:15.640" v="956" actId="26606"/>
          <ac:picMkLst>
            <pc:docMk/>
            <pc:sldMk cId="1036711963" sldId="291"/>
            <ac:picMk id="11" creationId="{91DD536F-3F4A-4B15-A2D3-B9FB07F1233D}"/>
          </ac:picMkLst>
        </pc:picChg>
        <pc:cxnChg chg="add">
          <ac:chgData name="Mạnh Hà Hoàng" userId="fcc46f13-c437-4f6a-8200-d75e682e113f" providerId="ADAL" clId="{5F140BE8-52E0-4002-8CDE-1E8A0E271F2D}" dt="2019-10-21T03:22:15.640" v="956" actId="26606"/>
          <ac:cxnSpMkLst>
            <pc:docMk/>
            <pc:sldMk cId="1036711963" sldId="291"/>
            <ac:cxnSpMk id="15" creationId="{8A832D40-B9E2-4CE7-9E0A-B35591EA2035}"/>
          </ac:cxnSpMkLst>
        </pc:cxnChg>
      </pc:sldChg>
      <pc:sldChg chg="modSp add">
        <pc:chgData name="Mạnh Hà Hoàng" userId="fcc46f13-c437-4f6a-8200-d75e682e113f" providerId="ADAL" clId="{5F140BE8-52E0-4002-8CDE-1E8A0E271F2D}" dt="2019-10-21T03:29:40.029" v="1389" actId="6549"/>
        <pc:sldMkLst>
          <pc:docMk/>
          <pc:sldMk cId="2293820308" sldId="292"/>
        </pc:sldMkLst>
        <pc:spChg chg="mod">
          <ac:chgData name="Mạnh Hà Hoàng" userId="fcc46f13-c437-4f6a-8200-d75e682e113f" providerId="ADAL" clId="{5F140BE8-52E0-4002-8CDE-1E8A0E271F2D}" dt="2019-10-21T03:26:16.948" v="1137" actId="20577"/>
          <ac:spMkLst>
            <pc:docMk/>
            <pc:sldMk cId="2293820308" sldId="292"/>
            <ac:spMk id="2" creationId="{412CD4D4-B47E-4229-90EC-21D21E93D251}"/>
          </ac:spMkLst>
        </pc:spChg>
        <pc:spChg chg="mod">
          <ac:chgData name="Mạnh Hà Hoàng" userId="fcc46f13-c437-4f6a-8200-d75e682e113f" providerId="ADAL" clId="{5F140BE8-52E0-4002-8CDE-1E8A0E271F2D}" dt="2019-10-21T03:29:40.029" v="1389" actId="6549"/>
          <ac:spMkLst>
            <pc:docMk/>
            <pc:sldMk cId="2293820308" sldId="292"/>
            <ac:spMk id="3" creationId="{5B9F0DF3-D895-4CF7-AC1A-91F27A4BAF2F}"/>
          </ac:spMkLst>
        </pc:spChg>
      </pc:sldChg>
      <pc:sldChg chg="modSp add">
        <pc:chgData name="Mạnh Hà Hoàng" userId="fcc46f13-c437-4f6a-8200-d75e682e113f" providerId="ADAL" clId="{5F140BE8-52E0-4002-8CDE-1E8A0E271F2D}" dt="2019-10-21T04:07:56.066" v="1772" actId="20577"/>
        <pc:sldMkLst>
          <pc:docMk/>
          <pc:sldMk cId="2826449649" sldId="293"/>
        </pc:sldMkLst>
        <pc:spChg chg="mod">
          <ac:chgData name="Mạnh Hà Hoàng" userId="fcc46f13-c437-4f6a-8200-d75e682e113f" providerId="ADAL" clId="{5F140BE8-52E0-4002-8CDE-1E8A0E271F2D}" dt="2019-10-21T03:26:29.302" v="1142" actId="20577"/>
          <ac:spMkLst>
            <pc:docMk/>
            <pc:sldMk cId="2826449649" sldId="293"/>
            <ac:spMk id="2" creationId="{412CD4D4-B47E-4229-90EC-21D21E93D251}"/>
          </ac:spMkLst>
        </pc:spChg>
        <pc:spChg chg="mod">
          <ac:chgData name="Mạnh Hà Hoàng" userId="fcc46f13-c437-4f6a-8200-d75e682e113f" providerId="ADAL" clId="{5F140BE8-52E0-4002-8CDE-1E8A0E271F2D}" dt="2019-10-21T04:07:56.066" v="1772" actId="20577"/>
          <ac:spMkLst>
            <pc:docMk/>
            <pc:sldMk cId="2826449649" sldId="293"/>
            <ac:spMk id="3" creationId="{5B9F0DF3-D895-4CF7-AC1A-91F27A4BAF2F}"/>
          </ac:spMkLst>
        </pc:spChg>
      </pc:sldChg>
      <pc:sldChg chg="modSp add del">
        <pc:chgData name="Mạnh Hà Hoàng" userId="fcc46f13-c437-4f6a-8200-d75e682e113f" providerId="ADAL" clId="{5F140BE8-52E0-4002-8CDE-1E8A0E271F2D}" dt="2019-10-21T03:57:39.503" v="1406" actId="2696"/>
        <pc:sldMkLst>
          <pc:docMk/>
          <pc:sldMk cId="3213237082" sldId="294"/>
        </pc:sldMkLst>
        <pc:spChg chg="mod">
          <ac:chgData name="Mạnh Hà Hoàng" userId="fcc46f13-c437-4f6a-8200-d75e682e113f" providerId="ADAL" clId="{5F140BE8-52E0-4002-8CDE-1E8A0E271F2D}" dt="2019-10-21T03:31:34.152" v="1400" actId="20577"/>
          <ac:spMkLst>
            <pc:docMk/>
            <pc:sldMk cId="3213237082" sldId="294"/>
            <ac:spMk id="2" creationId="{412CD4D4-B47E-4229-90EC-21D21E93D251}"/>
          </ac:spMkLst>
        </pc:spChg>
        <pc:spChg chg="mod">
          <ac:chgData name="Mạnh Hà Hoàng" userId="fcc46f13-c437-4f6a-8200-d75e682e113f" providerId="ADAL" clId="{5F140BE8-52E0-4002-8CDE-1E8A0E271F2D}" dt="2019-10-21T03:31:48.070" v="1405" actId="15"/>
          <ac:spMkLst>
            <pc:docMk/>
            <pc:sldMk cId="3213237082" sldId="294"/>
            <ac:spMk id="3" creationId="{5B9F0DF3-D895-4CF7-AC1A-91F27A4BAF2F}"/>
          </ac:spMkLst>
        </pc:spChg>
      </pc:sldChg>
      <pc:sldChg chg="modSp add">
        <pc:chgData name="Mạnh Hà Hoàng" userId="fcc46f13-c437-4f6a-8200-d75e682e113f" providerId="ADAL" clId="{5F140BE8-52E0-4002-8CDE-1E8A0E271F2D}" dt="2019-10-21T03:59:36.078" v="1418" actId="6549"/>
        <pc:sldMkLst>
          <pc:docMk/>
          <pc:sldMk cId="1295191735" sldId="295"/>
        </pc:sldMkLst>
        <pc:spChg chg="mod">
          <ac:chgData name="Mạnh Hà Hoàng" userId="fcc46f13-c437-4f6a-8200-d75e682e113f" providerId="ADAL" clId="{5F140BE8-52E0-4002-8CDE-1E8A0E271F2D}" dt="2019-10-21T03:58:56.854" v="1413"/>
          <ac:spMkLst>
            <pc:docMk/>
            <pc:sldMk cId="1295191735" sldId="295"/>
            <ac:spMk id="2" creationId="{412CD4D4-B47E-4229-90EC-21D21E93D251}"/>
          </ac:spMkLst>
        </pc:spChg>
        <pc:spChg chg="mod">
          <ac:chgData name="Mạnh Hà Hoàng" userId="fcc46f13-c437-4f6a-8200-d75e682e113f" providerId="ADAL" clId="{5F140BE8-52E0-4002-8CDE-1E8A0E271F2D}" dt="2019-10-21T03:59:36.078" v="1418" actId="6549"/>
          <ac:spMkLst>
            <pc:docMk/>
            <pc:sldMk cId="1295191735" sldId="295"/>
            <ac:spMk id="3" creationId="{5B9F0DF3-D895-4CF7-AC1A-91F27A4BAF2F}"/>
          </ac:spMkLst>
        </pc:spChg>
      </pc:sldChg>
      <pc:sldChg chg="add del">
        <pc:chgData name="Mạnh Hà Hoàng" userId="fcc46f13-c437-4f6a-8200-d75e682e113f" providerId="ADAL" clId="{5F140BE8-52E0-4002-8CDE-1E8A0E271F2D}" dt="2019-10-21T03:58:25.383" v="1410" actId="2696"/>
        <pc:sldMkLst>
          <pc:docMk/>
          <pc:sldMk cId="1863444424" sldId="296"/>
        </pc:sldMkLst>
      </pc:sldChg>
      <pc:sldChg chg="modSp add ord">
        <pc:chgData name="Mạnh Hà Hoàng" userId="fcc46f13-c437-4f6a-8200-d75e682e113f" providerId="ADAL" clId="{5F140BE8-52E0-4002-8CDE-1E8A0E271F2D}" dt="2019-10-21T03:58:40.552" v="1411"/>
        <pc:sldMkLst>
          <pc:docMk/>
          <pc:sldMk cId="675462560" sldId="297"/>
        </pc:sldMkLst>
        <pc:spChg chg="mod">
          <ac:chgData name="Mạnh Hà Hoàng" userId="fcc46f13-c437-4f6a-8200-d75e682e113f" providerId="ADAL" clId="{5F140BE8-52E0-4002-8CDE-1E8A0E271F2D}" dt="2019-10-21T03:58:40.552" v="1411"/>
          <ac:spMkLst>
            <pc:docMk/>
            <pc:sldMk cId="675462560" sldId="297"/>
            <ac:spMk id="5" creationId="{339D9385-C569-45C3-90F1-6B6B5CFA4BE9}"/>
          </ac:spMkLst>
        </pc:spChg>
      </pc:sldChg>
      <pc:sldChg chg="modSp add">
        <pc:chgData name="Mạnh Hà Hoàng" userId="fcc46f13-c437-4f6a-8200-d75e682e113f" providerId="ADAL" clId="{5F140BE8-52E0-4002-8CDE-1E8A0E271F2D}" dt="2019-10-21T04:00:47.672" v="1424" actId="6549"/>
        <pc:sldMkLst>
          <pc:docMk/>
          <pc:sldMk cId="1089626304" sldId="298"/>
        </pc:sldMkLst>
        <pc:spChg chg="mod">
          <ac:chgData name="Mạnh Hà Hoàng" userId="fcc46f13-c437-4f6a-8200-d75e682e113f" providerId="ADAL" clId="{5F140BE8-52E0-4002-8CDE-1E8A0E271F2D}" dt="2019-10-21T04:00:21.744" v="1421"/>
          <ac:spMkLst>
            <pc:docMk/>
            <pc:sldMk cId="1089626304" sldId="298"/>
            <ac:spMk id="2" creationId="{D81BECCC-9AB6-4CBE-9EC6-9AC5AACA888C}"/>
          </ac:spMkLst>
        </pc:spChg>
        <pc:spChg chg="mod">
          <ac:chgData name="Mạnh Hà Hoàng" userId="fcc46f13-c437-4f6a-8200-d75e682e113f" providerId="ADAL" clId="{5F140BE8-52E0-4002-8CDE-1E8A0E271F2D}" dt="2019-10-21T04:00:47.672" v="1424" actId="6549"/>
          <ac:spMkLst>
            <pc:docMk/>
            <pc:sldMk cId="1089626304" sldId="298"/>
            <ac:spMk id="3" creationId="{AF42F48F-F60F-4746-980C-41A6AF691E74}"/>
          </ac:spMkLst>
        </pc:spChg>
      </pc:sldChg>
      <pc:sldChg chg="addSp modSp add">
        <pc:chgData name="Mạnh Hà Hoàng" userId="fcc46f13-c437-4f6a-8200-d75e682e113f" providerId="ADAL" clId="{5F140BE8-52E0-4002-8CDE-1E8A0E271F2D}" dt="2019-10-21T04:01:48.903" v="1467" actId="1076"/>
        <pc:sldMkLst>
          <pc:docMk/>
          <pc:sldMk cId="1236205304" sldId="299"/>
        </pc:sldMkLst>
        <pc:spChg chg="mod">
          <ac:chgData name="Mạnh Hà Hoàng" userId="fcc46f13-c437-4f6a-8200-d75e682e113f" providerId="ADAL" clId="{5F140BE8-52E0-4002-8CDE-1E8A0E271F2D}" dt="2019-10-21T04:01:37.320" v="1465" actId="20577"/>
          <ac:spMkLst>
            <pc:docMk/>
            <pc:sldMk cId="1236205304" sldId="299"/>
            <ac:spMk id="2" creationId="{BC97D722-0076-41DF-B7AF-A6648247FEB8}"/>
          </ac:spMkLst>
        </pc:spChg>
        <pc:picChg chg="add mod">
          <ac:chgData name="Mạnh Hà Hoàng" userId="fcc46f13-c437-4f6a-8200-d75e682e113f" providerId="ADAL" clId="{5F140BE8-52E0-4002-8CDE-1E8A0E271F2D}" dt="2019-10-21T04:01:48.903" v="1467" actId="1076"/>
          <ac:picMkLst>
            <pc:docMk/>
            <pc:sldMk cId="1236205304" sldId="299"/>
            <ac:picMk id="5" creationId="{0BA496A0-8638-4305-9B72-BE785B7F6D11}"/>
          </ac:picMkLst>
        </pc:picChg>
      </pc:sldChg>
      <pc:sldChg chg="addSp delSp modSp add">
        <pc:chgData name="Mạnh Hà Hoàng" userId="fcc46f13-c437-4f6a-8200-d75e682e113f" providerId="ADAL" clId="{5F140BE8-52E0-4002-8CDE-1E8A0E271F2D}" dt="2019-10-21T04:03:31.417" v="1473" actId="1076"/>
        <pc:sldMkLst>
          <pc:docMk/>
          <pc:sldMk cId="3050259619" sldId="300"/>
        </pc:sldMkLst>
        <pc:picChg chg="del">
          <ac:chgData name="Mạnh Hà Hoàng" userId="fcc46f13-c437-4f6a-8200-d75e682e113f" providerId="ADAL" clId="{5F140BE8-52E0-4002-8CDE-1E8A0E271F2D}" dt="2019-10-21T04:02:03.646" v="1469" actId="478"/>
          <ac:picMkLst>
            <pc:docMk/>
            <pc:sldMk cId="3050259619" sldId="300"/>
            <ac:picMk id="5" creationId="{0BA496A0-8638-4305-9B72-BE785B7F6D11}"/>
          </ac:picMkLst>
        </pc:picChg>
        <pc:picChg chg="add mod">
          <ac:chgData name="Mạnh Hà Hoàng" userId="fcc46f13-c437-4f6a-8200-d75e682e113f" providerId="ADAL" clId="{5F140BE8-52E0-4002-8CDE-1E8A0E271F2D}" dt="2019-10-21T04:03:31.417" v="1473" actId="1076"/>
          <ac:picMkLst>
            <pc:docMk/>
            <pc:sldMk cId="3050259619" sldId="300"/>
            <ac:picMk id="6" creationId="{69FC60CB-5152-479E-A39D-18BFF3EE577D}"/>
          </ac:picMkLst>
        </pc:picChg>
      </pc:sldChg>
      <pc:sldChg chg="add del">
        <pc:chgData name="Mạnh Hà Hoàng" userId="fcc46f13-c437-4f6a-8200-d75e682e113f" providerId="ADAL" clId="{5F140BE8-52E0-4002-8CDE-1E8A0E271F2D}" dt="2019-10-21T14:24:05.728" v="1789" actId="2696"/>
        <pc:sldMkLst>
          <pc:docMk/>
          <pc:sldMk cId="1394264723" sldId="301"/>
        </pc:sldMkLst>
      </pc:sldChg>
      <pc:sldChg chg="addSp modSp add">
        <pc:chgData name="Mạnh Hà Hoàng" userId="fcc46f13-c437-4f6a-8200-d75e682e113f" providerId="ADAL" clId="{5F140BE8-52E0-4002-8CDE-1E8A0E271F2D}" dt="2019-10-21T04:03:49.565" v="1475" actId="1076"/>
        <pc:sldMkLst>
          <pc:docMk/>
          <pc:sldMk cId="347700615" sldId="302"/>
        </pc:sldMkLst>
        <pc:picChg chg="add mod">
          <ac:chgData name="Mạnh Hà Hoàng" userId="fcc46f13-c437-4f6a-8200-d75e682e113f" providerId="ADAL" clId="{5F140BE8-52E0-4002-8CDE-1E8A0E271F2D}" dt="2019-10-21T04:03:49.565" v="1475" actId="1076"/>
          <ac:picMkLst>
            <pc:docMk/>
            <pc:sldMk cId="347700615" sldId="302"/>
            <ac:picMk id="5" creationId="{CE6A7122-CDC9-442C-8C39-97C2A3EE64D4}"/>
          </ac:picMkLst>
        </pc:picChg>
      </pc:sldChg>
      <pc:sldChg chg="addSp modSp add mod setBg">
        <pc:chgData name="Mạnh Hà Hoàng" userId="fcc46f13-c437-4f6a-8200-d75e682e113f" providerId="ADAL" clId="{5F140BE8-52E0-4002-8CDE-1E8A0E271F2D}" dt="2019-10-21T14:24:27.727" v="1794" actId="20577"/>
        <pc:sldMkLst>
          <pc:docMk/>
          <pc:sldMk cId="570322941" sldId="303"/>
        </pc:sldMkLst>
        <pc:spChg chg="mod">
          <ac:chgData name="Mạnh Hà Hoàng" userId="fcc46f13-c437-4f6a-8200-d75e682e113f" providerId="ADAL" clId="{5F140BE8-52E0-4002-8CDE-1E8A0E271F2D}" dt="2019-10-21T14:24:27.727" v="1794" actId="20577"/>
          <ac:spMkLst>
            <pc:docMk/>
            <pc:sldMk cId="570322941" sldId="303"/>
            <ac:spMk id="2" creationId="{16CB1AEE-EDB0-4AF9-8180-57B104FEFAED}"/>
          </ac:spMkLst>
        </pc:spChg>
        <pc:spChg chg="mod">
          <ac:chgData name="Mạnh Hà Hoàng" userId="fcc46f13-c437-4f6a-8200-d75e682e113f" providerId="ADAL" clId="{5F140BE8-52E0-4002-8CDE-1E8A0E271F2D}" dt="2019-10-21T14:24:24.287" v="1791" actId="26606"/>
          <ac:spMkLst>
            <pc:docMk/>
            <pc:sldMk cId="570322941" sldId="303"/>
            <ac:spMk id="3" creationId="{E87298A1-4541-474A-90EA-E4CB656A02B4}"/>
          </ac:spMkLst>
        </pc:spChg>
        <pc:spChg chg="mod">
          <ac:chgData name="Mạnh Hà Hoàng" userId="fcc46f13-c437-4f6a-8200-d75e682e113f" providerId="ADAL" clId="{5F140BE8-52E0-4002-8CDE-1E8A0E271F2D}" dt="2019-10-21T14:24:24.287" v="1791" actId="26606"/>
          <ac:spMkLst>
            <pc:docMk/>
            <pc:sldMk cId="570322941" sldId="303"/>
            <ac:spMk id="4" creationId="{C9C685D2-7EF8-4DE5-B2CA-F30EA052E1E2}"/>
          </ac:spMkLst>
        </pc:spChg>
        <pc:spChg chg="add">
          <ac:chgData name="Mạnh Hà Hoàng" userId="fcc46f13-c437-4f6a-8200-d75e682e113f" providerId="ADAL" clId="{5F140BE8-52E0-4002-8CDE-1E8A0E271F2D}" dt="2019-10-21T14:24:24.287" v="1791" actId="26606"/>
          <ac:spMkLst>
            <pc:docMk/>
            <pc:sldMk cId="570322941" sldId="303"/>
            <ac:spMk id="11" creationId="{3D1E5586-8BB5-40F6-96C3-2E87DD7CE5CD}"/>
          </ac:spMkLst>
        </pc:spChg>
        <pc:picChg chg="add">
          <ac:chgData name="Mạnh Hà Hoàng" userId="fcc46f13-c437-4f6a-8200-d75e682e113f" providerId="ADAL" clId="{5F140BE8-52E0-4002-8CDE-1E8A0E271F2D}" dt="2019-10-21T14:24:24.287" v="1791" actId="26606"/>
          <ac:picMkLst>
            <pc:docMk/>
            <pc:sldMk cId="570322941" sldId="303"/>
            <ac:picMk id="9" creationId="{91DD536F-3F4A-4B15-A2D3-B9FB07F1233D}"/>
          </ac:picMkLst>
        </pc:picChg>
        <pc:cxnChg chg="add">
          <ac:chgData name="Mạnh Hà Hoàng" userId="fcc46f13-c437-4f6a-8200-d75e682e113f" providerId="ADAL" clId="{5F140BE8-52E0-4002-8CDE-1E8A0E271F2D}" dt="2019-10-21T14:24:24.287" v="1791" actId="26606"/>
          <ac:cxnSpMkLst>
            <pc:docMk/>
            <pc:sldMk cId="570322941" sldId="303"/>
            <ac:cxnSpMk id="13" creationId="{8A832D40-B9E2-4CE7-9E0A-B35591EA2035}"/>
          </ac:cxnSpMkLst>
        </pc:cxnChg>
      </pc:sldChg>
      <pc:sldMasterChg chg="modSldLayout">
        <pc:chgData name="Mạnh Hà Hoàng" userId="fcc46f13-c437-4f6a-8200-d75e682e113f" providerId="ADAL" clId="{5F140BE8-52E0-4002-8CDE-1E8A0E271F2D}" dt="2019-10-21T01:46:24.114" v="185"/>
        <pc:sldMasterMkLst>
          <pc:docMk/>
          <pc:sldMasterMk cId="2098493626" sldId="2147483720"/>
        </pc:sldMasterMkLst>
        <pc:sldLayoutChg chg="addSp delSp modSp">
          <pc:chgData name="Mạnh Hà Hoàng" userId="fcc46f13-c437-4f6a-8200-d75e682e113f" providerId="ADAL" clId="{5F140BE8-52E0-4002-8CDE-1E8A0E271F2D}" dt="2019-10-21T01:46:24.114" v="185"/>
          <pc:sldLayoutMkLst>
            <pc:docMk/>
            <pc:sldMasterMk cId="2098493626" sldId="2147483720"/>
            <pc:sldLayoutMk cId="4252083443" sldId="2147483723"/>
          </pc:sldLayoutMkLst>
          <pc:spChg chg="add del mod">
            <ac:chgData name="Mạnh Hà Hoàng" userId="fcc46f13-c437-4f6a-8200-d75e682e113f" providerId="ADAL" clId="{5F140BE8-52E0-4002-8CDE-1E8A0E271F2D}" dt="2019-10-21T01:46:24.114" v="185"/>
            <ac:spMkLst>
              <pc:docMk/>
              <pc:sldMasterMk cId="2098493626" sldId="2147483720"/>
              <pc:sldLayoutMk cId="4252083443" sldId="2147483723"/>
              <ac:spMk id="9" creationId="{3BC03FE6-85DB-4F65-9790-9DE17398E6C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90F0B-132B-4CB9-A938-101BFA11D84D}" type="datetimeFigureOut">
              <a:rPr lang="en-US" smtClean="0"/>
              <a:t>3/5/2023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640F5-AE40-41AC-BE93-A65043ED05EF}" type="slidenum">
              <a:rPr lang="en-US" smtClean="0"/>
              <a:t>‹#›</a:t>
            </a:fld>
            <a:endParaRPr lang="en-US"/>
          </a:p>
        </p:txBody>
      </p:sp>
    </p:spTree>
    <p:extLst>
      <p:ext uri="{BB962C8B-B14F-4D97-AF65-F5344CB8AC3E}">
        <p14:creationId xmlns:p14="http://schemas.microsoft.com/office/powerpoint/2010/main" val="265108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0640F5-AE40-41AC-BE93-A65043ED05EF}" type="slidenum">
              <a:rPr lang="en-US" smtClean="0"/>
              <a:t>19</a:t>
            </a:fld>
            <a:endParaRPr lang="en-US"/>
          </a:p>
        </p:txBody>
      </p:sp>
    </p:spTree>
    <p:extLst>
      <p:ext uri="{BB962C8B-B14F-4D97-AF65-F5344CB8AC3E}">
        <p14:creationId xmlns:p14="http://schemas.microsoft.com/office/powerpoint/2010/main" val="1455742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C75FED4-7EDC-4D0A-A4CF-A4D87F4B83A6}" type="datetime1">
              <a:rPr lang="en-US" smtClean="0"/>
              <a:t>3/5/2023</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307817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0E8A8-DBC1-4F39-BEB3-CC29282C162B}" type="datetime1">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285897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B0405-4C35-46DB-957E-7E6A17DB7272}"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3777025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29C78-DD82-40A7-AC38-30ABC796EE86}"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31761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DC89C-831D-4A94-A4BB-B4E0CF88CD44}"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1785907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FAC67-B72A-43D6-870E-3D0EEF2B487E}"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420462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C34F4-DC9A-48D9-882B-36D4A4B89E9C}"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3451143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51083D-E184-4172-8A95-F9E5225AD04A}"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2413393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FE236-E960-447A-9EDC-E4F2F31A37B2}"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69415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A954617-4645-4E5E-BBB5-EC6225BA8BB8}"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281145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8F92-0030-4B1B-9375-74E6AAA47B45}"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425208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8FCF40-361A-428D-96A3-3476880865B1}" type="datetime1">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3951352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792C6-EAE7-4C7E-B83A-B6F192978D54}" type="datetime1">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7659439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77CB06-0AE6-4ED9-B6F0-EBB8705209E4}" type="datetime1">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325863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DF5226FB-0FF8-48F5-A99C-E7E50FE55C19}" type="datetime1">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16208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FBF4F-5EB1-4521-8351-7179704D80C9}" type="datetime1">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4154375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5DB60-9492-49AD-AE3A-14C431CC9E8E}" type="datetime1">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D178F-80A9-4F59-AE26-78BCA2524E3E}" type="slidenum">
              <a:rPr lang="en-US" smtClean="0"/>
              <a:t>‹#›</a:t>
            </a:fld>
            <a:endParaRPr lang="en-US"/>
          </a:p>
        </p:txBody>
      </p:sp>
    </p:spTree>
    <p:extLst>
      <p:ext uri="{BB962C8B-B14F-4D97-AF65-F5344CB8AC3E}">
        <p14:creationId xmlns:p14="http://schemas.microsoft.com/office/powerpoint/2010/main" val="16530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71FFA2-8B13-429D-A6D9-1B53A77A2BAC}" type="datetime1">
              <a:rPr lang="en-US" smtClean="0"/>
              <a:t>3/5/2023</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5D178F-80A9-4F59-AE26-78BCA2524E3E}" type="slidenum">
              <a:rPr lang="en-US" smtClean="0"/>
              <a:t>‹#›</a:t>
            </a:fld>
            <a:endParaRPr lang="en-US"/>
          </a:p>
        </p:txBody>
      </p:sp>
    </p:spTree>
    <p:extLst>
      <p:ext uri="{BB962C8B-B14F-4D97-AF65-F5344CB8AC3E}">
        <p14:creationId xmlns:p14="http://schemas.microsoft.com/office/powerpoint/2010/main" val="209849362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sites.google.com/view/hoangha8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microsoft.com/en-us/sql/relational-databases/system-stored-procedures/system-stored-procedures-transact-sql?view=sql-server-ver1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FEF3-ECDA-49BA-9F08-E0A0C956B1D4}"/>
              </a:ext>
            </a:extLst>
          </p:cNvPr>
          <p:cNvSpPr>
            <a:spLocks noGrp="1"/>
          </p:cNvSpPr>
          <p:nvPr>
            <p:ph type="ctrTitle"/>
          </p:nvPr>
        </p:nvSpPr>
        <p:spPr/>
        <p:txBody>
          <a:bodyPr/>
          <a:lstStyle/>
          <a:p>
            <a:r>
              <a:rPr lang="en-US"/>
              <a:t>Stored procedure</a:t>
            </a:r>
          </a:p>
        </p:txBody>
      </p:sp>
      <p:sp>
        <p:nvSpPr>
          <p:cNvPr id="3" name="Subtitle 2">
            <a:extLst>
              <a:ext uri="{FF2B5EF4-FFF2-40B4-BE49-F238E27FC236}">
                <a16:creationId xmlns:a16="http://schemas.microsoft.com/office/drawing/2014/main" id="{8CA4E7F6-567E-4793-BE56-5445432B1859}"/>
              </a:ext>
            </a:extLst>
          </p:cNvPr>
          <p:cNvSpPr>
            <a:spLocks noGrp="1"/>
          </p:cNvSpPr>
          <p:nvPr>
            <p:ph type="subTitle" idx="1"/>
          </p:nvPr>
        </p:nvSpPr>
        <p:spPr/>
        <p:txBody>
          <a:bodyPr/>
          <a:lstStyle/>
          <a:p>
            <a:r>
              <a:rPr lang="en-US" err="1"/>
              <a:t>ThS</a:t>
            </a:r>
            <a:r>
              <a:rPr lang="en-US"/>
              <a:t>. </a:t>
            </a:r>
            <a:r>
              <a:rPr lang="en-US" err="1"/>
              <a:t>Hoàng</a:t>
            </a:r>
            <a:r>
              <a:rPr lang="en-US"/>
              <a:t> </a:t>
            </a:r>
            <a:r>
              <a:rPr lang="en-US" err="1"/>
              <a:t>Mạnh</a:t>
            </a:r>
            <a:r>
              <a:rPr lang="en-US"/>
              <a:t> </a:t>
            </a:r>
            <a:r>
              <a:rPr lang="en-US" err="1"/>
              <a:t>Hà</a:t>
            </a:r>
            <a:endParaRPr lang="en-US"/>
          </a:p>
          <a:p>
            <a:r>
              <a:rPr lang="en-US"/>
              <a:t>Email: hmha@cb.sgu.edu.vn</a:t>
            </a:r>
          </a:p>
          <a:p>
            <a:r>
              <a:rPr lang="en-US">
                <a:hlinkClick r:id="rId2"/>
              </a:rPr>
              <a:t>https://sites.google.com/view/hoangha84</a:t>
            </a:r>
            <a:endParaRPr lang="en-US"/>
          </a:p>
        </p:txBody>
      </p:sp>
    </p:spTree>
    <p:extLst>
      <p:ext uri="{BB962C8B-B14F-4D97-AF65-F5344CB8AC3E}">
        <p14:creationId xmlns:p14="http://schemas.microsoft.com/office/powerpoint/2010/main" val="1849515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510E0-C681-4A20-A1C0-4FDC41CEB531}"/>
              </a:ext>
            </a:extLst>
          </p:cNvPr>
          <p:cNvSpPr>
            <a:spLocks noGrp="1"/>
          </p:cNvSpPr>
          <p:nvPr>
            <p:ph type="title"/>
          </p:nvPr>
        </p:nvSpPr>
        <p:spPr/>
        <p:txBody>
          <a:bodyPr/>
          <a:lstStyle/>
          <a:p>
            <a:r>
              <a:rPr lang="en-US" err="1"/>
              <a:t>Cấu</a:t>
            </a:r>
            <a:r>
              <a:rPr lang="en-US"/>
              <a:t> </a:t>
            </a:r>
            <a:r>
              <a:rPr lang="en-US" err="1"/>
              <a:t>trúc</a:t>
            </a:r>
            <a:r>
              <a:rPr lang="en-US"/>
              <a:t> if…else…</a:t>
            </a:r>
          </a:p>
        </p:txBody>
      </p:sp>
      <p:sp>
        <p:nvSpPr>
          <p:cNvPr id="6" name="Content Placeholder 5">
            <a:extLst>
              <a:ext uri="{FF2B5EF4-FFF2-40B4-BE49-F238E27FC236}">
                <a16:creationId xmlns:a16="http://schemas.microsoft.com/office/drawing/2014/main" id="{01F185A6-F906-4C24-9CE7-A3783EF5FB7B}"/>
              </a:ext>
            </a:extLst>
          </p:cNvPr>
          <p:cNvSpPr>
            <a:spLocks noGrp="1"/>
          </p:cNvSpPr>
          <p:nvPr>
            <p:ph idx="1"/>
          </p:nvPr>
        </p:nvSpPr>
        <p:spPr/>
        <p:txBody>
          <a:bodyPr>
            <a:normAutofit fontScale="85000" lnSpcReduction="20000"/>
          </a:bodyPr>
          <a:lstStyle/>
          <a:p>
            <a:pPr marL="0" indent="0">
              <a:buNone/>
            </a:pPr>
            <a:r>
              <a:rPr lang="vi-VN"/>
              <a:t>CREATE TABLE HOCPHAN (</a:t>
            </a:r>
          </a:p>
          <a:p>
            <a:pPr marL="457200" lvl="1" indent="0">
              <a:buNone/>
            </a:pPr>
            <a:r>
              <a:rPr lang="vi-VN"/>
              <a:t>MAHP VARCHAR(4) PRIMARY KEY,</a:t>
            </a:r>
          </a:p>
          <a:p>
            <a:pPr marL="457200" lvl="1" indent="0">
              <a:buNone/>
            </a:pPr>
            <a:r>
              <a:rPr lang="vi-VN"/>
              <a:t>TENHP VARCHAR(50),</a:t>
            </a:r>
          </a:p>
          <a:p>
            <a:pPr marL="457200" lvl="1" indent="0">
              <a:buNone/>
            </a:pPr>
            <a:r>
              <a:rPr lang="vi-VN"/>
              <a:t>SISO INT</a:t>
            </a:r>
          </a:p>
          <a:p>
            <a:pPr marL="0" indent="0">
              <a:buNone/>
            </a:pPr>
            <a:r>
              <a:rPr lang="vi-VN"/>
              <a:t>)</a:t>
            </a:r>
          </a:p>
          <a:p>
            <a:pPr marL="0" indent="0">
              <a:buNone/>
            </a:pPr>
            <a:endParaRPr lang="vi-VN"/>
          </a:p>
          <a:p>
            <a:pPr marL="0" indent="0">
              <a:buNone/>
            </a:pPr>
            <a:r>
              <a:rPr lang="vi-VN"/>
              <a:t>CREATE TABLE DANGKY(</a:t>
            </a:r>
          </a:p>
          <a:p>
            <a:pPr marL="457200" lvl="1" indent="0">
              <a:buNone/>
            </a:pPr>
            <a:r>
              <a:rPr lang="vi-VN"/>
              <a:t>MASV VARCHAR(3), </a:t>
            </a:r>
          </a:p>
          <a:p>
            <a:pPr marL="457200" lvl="1" indent="0">
              <a:buNone/>
            </a:pPr>
            <a:r>
              <a:rPr lang="vi-VN"/>
              <a:t>MAHP VARCHAR(4) FOREIGN KEY REFERENCES HOCPHAN (MAHP)</a:t>
            </a:r>
          </a:p>
          <a:p>
            <a:pPr marL="0" indent="0">
              <a:buNone/>
            </a:pPr>
            <a:r>
              <a:rPr lang="vi-VN"/>
              <a:t>)</a:t>
            </a:r>
          </a:p>
          <a:p>
            <a:pPr marL="0" indent="0">
              <a:buNone/>
            </a:pPr>
            <a:endParaRPr lang="vi-VN"/>
          </a:p>
          <a:p>
            <a:pPr marL="0" indent="0">
              <a:buNone/>
            </a:pPr>
            <a:r>
              <a:rPr lang="vi-VN"/>
              <a:t>INSERT INTO HOCPHAN VALUES('HP01', 'CSDL', 0)</a:t>
            </a:r>
          </a:p>
        </p:txBody>
      </p:sp>
      <p:sp>
        <p:nvSpPr>
          <p:cNvPr id="4" name="Slide Number Placeholder 3">
            <a:extLst>
              <a:ext uri="{FF2B5EF4-FFF2-40B4-BE49-F238E27FC236}">
                <a16:creationId xmlns:a16="http://schemas.microsoft.com/office/drawing/2014/main" id="{BA7EF7F7-C82D-4CCF-8FFD-591069ECE99C}"/>
              </a:ext>
            </a:extLst>
          </p:cNvPr>
          <p:cNvSpPr>
            <a:spLocks noGrp="1"/>
          </p:cNvSpPr>
          <p:nvPr>
            <p:ph type="sldNum" sz="quarter" idx="12"/>
          </p:nvPr>
        </p:nvSpPr>
        <p:spPr/>
        <p:txBody>
          <a:bodyPr/>
          <a:lstStyle/>
          <a:p>
            <a:fld id="{FE5D178F-80A9-4F59-AE26-78BCA2524E3E}" type="slidenum">
              <a:rPr lang="en-US" smtClean="0"/>
              <a:t>10</a:t>
            </a:fld>
            <a:endParaRPr lang="en-US"/>
          </a:p>
        </p:txBody>
      </p:sp>
    </p:spTree>
    <p:extLst>
      <p:ext uri="{BB962C8B-B14F-4D97-AF65-F5344CB8AC3E}">
        <p14:creationId xmlns:p14="http://schemas.microsoft.com/office/powerpoint/2010/main" val="171790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510E0-C681-4A20-A1C0-4FDC41CEB531}"/>
              </a:ext>
            </a:extLst>
          </p:cNvPr>
          <p:cNvSpPr>
            <a:spLocks noGrp="1"/>
          </p:cNvSpPr>
          <p:nvPr>
            <p:ph type="title"/>
          </p:nvPr>
        </p:nvSpPr>
        <p:spPr/>
        <p:txBody>
          <a:bodyPr/>
          <a:lstStyle/>
          <a:p>
            <a:r>
              <a:rPr lang="en-US" err="1"/>
              <a:t>Cấu</a:t>
            </a:r>
            <a:r>
              <a:rPr lang="en-US"/>
              <a:t> </a:t>
            </a:r>
            <a:r>
              <a:rPr lang="en-US" err="1"/>
              <a:t>trúc</a:t>
            </a:r>
            <a:r>
              <a:rPr lang="en-US"/>
              <a:t> if…else…</a:t>
            </a:r>
          </a:p>
        </p:txBody>
      </p:sp>
      <p:sp>
        <p:nvSpPr>
          <p:cNvPr id="6" name="Content Placeholder 5">
            <a:extLst>
              <a:ext uri="{FF2B5EF4-FFF2-40B4-BE49-F238E27FC236}">
                <a16:creationId xmlns:a16="http://schemas.microsoft.com/office/drawing/2014/main" id="{01F185A6-F906-4C24-9CE7-A3783EF5FB7B}"/>
              </a:ext>
            </a:extLst>
          </p:cNvPr>
          <p:cNvSpPr>
            <a:spLocks noGrp="1"/>
          </p:cNvSpPr>
          <p:nvPr>
            <p:ph idx="1"/>
          </p:nvPr>
        </p:nvSpPr>
        <p:spPr/>
        <p:txBody>
          <a:bodyPr>
            <a:normAutofit fontScale="92500" lnSpcReduction="20000"/>
          </a:bodyPr>
          <a:lstStyle/>
          <a:p>
            <a:pPr marL="0" indent="0">
              <a:buNone/>
            </a:pPr>
            <a:r>
              <a:rPr lang="vi-VN"/>
              <a:t>DECLARE @SISO int</a:t>
            </a:r>
          </a:p>
          <a:p>
            <a:pPr marL="0" indent="0">
              <a:buNone/>
            </a:pPr>
            <a:r>
              <a:rPr lang="vi-VN"/>
              <a:t>SELECT @SISO = SISO FROM HOCPHAN </a:t>
            </a:r>
          </a:p>
          <a:p>
            <a:pPr marL="0" indent="0">
              <a:buNone/>
            </a:pPr>
            <a:r>
              <a:rPr lang="vi-VN"/>
              <a:t>WHERE MAHP= 'HP01'</a:t>
            </a:r>
          </a:p>
          <a:p>
            <a:pPr marL="0" indent="0">
              <a:buNone/>
            </a:pPr>
            <a:r>
              <a:rPr lang="vi-VN"/>
              <a:t>IF @SISO &lt; 3</a:t>
            </a:r>
          </a:p>
          <a:p>
            <a:pPr marL="0" indent="0">
              <a:buNone/>
            </a:pPr>
            <a:r>
              <a:rPr lang="vi-VN"/>
              <a:t>BEGIN</a:t>
            </a:r>
          </a:p>
          <a:p>
            <a:pPr marL="457200" lvl="1" indent="0">
              <a:buNone/>
            </a:pPr>
            <a:r>
              <a:rPr lang="vi-VN"/>
              <a:t>INSERT INTO DANGKY(MASV, MAHP) VALUES('001', 'HP01') </a:t>
            </a:r>
          </a:p>
          <a:p>
            <a:pPr marL="457200" lvl="1" indent="0">
              <a:buNone/>
            </a:pPr>
            <a:r>
              <a:rPr lang="vi-VN"/>
              <a:t>UPDATE HOCPHAN SET SISO = @SISO + 1 WHERE MAHP = 'HP01'</a:t>
            </a:r>
          </a:p>
          <a:p>
            <a:pPr marL="457200" lvl="1" indent="0">
              <a:buNone/>
            </a:pPr>
            <a:r>
              <a:rPr lang="vi-VN"/>
              <a:t>PRINT N'ĐĂNG KÝ THÀNH CÔNG'</a:t>
            </a:r>
          </a:p>
          <a:p>
            <a:pPr marL="0" indent="0">
              <a:buNone/>
            </a:pPr>
            <a:r>
              <a:rPr lang="vi-VN"/>
              <a:t>END</a:t>
            </a:r>
          </a:p>
          <a:p>
            <a:pPr marL="0" indent="0">
              <a:buNone/>
            </a:pPr>
            <a:r>
              <a:rPr lang="vi-VN"/>
              <a:t>ELSE</a:t>
            </a:r>
          </a:p>
          <a:p>
            <a:pPr marL="457200" lvl="1" indent="0">
              <a:buNone/>
            </a:pPr>
            <a:r>
              <a:rPr lang="vi-VN"/>
              <a:t>PRINT N'HỌC PHẦN ĐÃ ĐỦ SV</a:t>
            </a:r>
            <a:r>
              <a:rPr lang="en-US"/>
              <a:t>'</a:t>
            </a:r>
          </a:p>
        </p:txBody>
      </p:sp>
      <p:sp>
        <p:nvSpPr>
          <p:cNvPr id="4" name="Slide Number Placeholder 3">
            <a:extLst>
              <a:ext uri="{FF2B5EF4-FFF2-40B4-BE49-F238E27FC236}">
                <a16:creationId xmlns:a16="http://schemas.microsoft.com/office/drawing/2014/main" id="{BA7EF7F7-C82D-4CCF-8FFD-591069ECE99C}"/>
              </a:ext>
            </a:extLst>
          </p:cNvPr>
          <p:cNvSpPr>
            <a:spLocks noGrp="1"/>
          </p:cNvSpPr>
          <p:nvPr>
            <p:ph type="sldNum" sz="quarter" idx="12"/>
          </p:nvPr>
        </p:nvSpPr>
        <p:spPr/>
        <p:txBody>
          <a:bodyPr/>
          <a:lstStyle/>
          <a:p>
            <a:fld id="{FE5D178F-80A9-4F59-AE26-78BCA2524E3E}" type="slidenum">
              <a:rPr lang="en-US" smtClean="0"/>
              <a:t>11</a:t>
            </a:fld>
            <a:endParaRPr lang="en-US"/>
          </a:p>
        </p:txBody>
      </p:sp>
    </p:spTree>
    <p:extLst>
      <p:ext uri="{BB962C8B-B14F-4D97-AF65-F5344CB8AC3E}">
        <p14:creationId xmlns:p14="http://schemas.microsoft.com/office/powerpoint/2010/main" val="261912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while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lstStyle/>
          <a:p>
            <a:r>
              <a:rPr lang="en-US" err="1"/>
              <a:t>Chức</a:t>
            </a:r>
            <a:r>
              <a:rPr lang="en-US"/>
              <a:t> </a:t>
            </a:r>
            <a:r>
              <a:rPr lang="en-US" err="1"/>
              <a:t>năng</a:t>
            </a:r>
            <a:r>
              <a:rPr lang="en-US"/>
              <a:t>: </a:t>
            </a:r>
            <a:r>
              <a:rPr lang="en-US" err="1"/>
              <a:t>thực</a:t>
            </a:r>
            <a:r>
              <a:rPr lang="en-US"/>
              <a:t> </a:t>
            </a:r>
            <a:r>
              <a:rPr lang="en-US" err="1"/>
              <a:t>hiện</a:t>
            </a:r>
            <a:r>
              <a:rPr lang="en-US"/>
              <a:t> </a:t>
            </a:r>
            <a:r>
              <a:rPr lang="en-US" err="1"/>
              <a:t>lặp</a:t>
            </a:r>
            <a:r>
              <a:rPr lang="en-US"/>
              <a:t> </a:t>
            </a:r>
            <a:r>
              <a:rPr lang="en-US" err="1"/>
              <a:t>lại</a:t>
            </a:r>
            <a:r>
              <a:rPr lang="en-US"/>
              <a:t> </a:t>
            </a:r>
            <a:r>
              <a:rPr lang="en-US" err="1"/>
              <a:t>một</a:t>
            </a:r>
            <a:r>
              <a:rPr lang="en-US"/>
              <a:t> </a:t>
            </a:r>
            <a:r>
              <a:rPr lang="en-US" err="1"/>
              <a:t>đoạn</a:t>
            </a:r>
            <a:r>
              <a:rPr lang="en-US"/>
              <a:t> </a:t>
            </a:r>
            <a:r>
              <a:rPr lang="en-US" err="1"/>
              <a:t>lệnh</a:t>
            </a:r>
            <a:r>
              <a:rPr lang="en-US"/>
              <a:t> T-SQL </a:t>
            </a:r>
            <a:r>
              <a:rPr lang="en-US" err="1"/>
              <a:t>khi</a:t>
            </a:r>
            <a:r>
              <a:rPr lang="en-US"/>
              <a:t> </a:t>
            </a:r>
            <a:r>
              <a:rPr lang="en-US" err="1"/>
              <a:t>điều</a:t>
            </a:r>
            <a:r>
              <a:rPr lang="en-US"/>
              <a:t> </a:t>
            </a:r>
            <a:r>
              <a:rPr lang="en-US" err="1"/>
              <a:t>kiện</a:t>
            </a:r>
            <a:r>
              <a:rPr lang="en-US"/>
              <a:t> </a:t>
            </a:r>
            <a:r>
              <a:rPr lang="en-US" err="1"/>
              <a:t>còn</a:t>
            </a:r>
            <a:r>
              <a:rPr lang="en-US"/>
              <a:t> </a:t>
            </a:r>
            <a:r>
              <a:rPr lang="en-US" err="1"/>
              <a:t>đúng</a:t>
            </a:r>
            <a:r>
              <a:rPr lang="en-US"/>
              <a:t>.</a:t>
            </a:r>
          </a:p>
          <a:p>
            <a:r>
              <a:rPr lang="en-US" err="1"/>
              <a:t>Cú</a:t>
            </a:r>
            <a:r>
              <a:rPr lang="en-US"/>
              <a:t> </a:t>
            </a:r>
            <a:r>
              <a:rPr lang="en-US" err="1"/>
              <a:t>pháp</a:t>
            </a:r>
            <a:r>
              <a:rPr lang="en-US"/>
              <a:t>:</a:t>
            </a:r>
          </a:p>
          <a:p>
            <a:r>
              <a:rPr lang="en-US"/>
              <a:t>    While </a:t>
            </a:r>
            <a:r>
              <a:rPr lang="en-US" err="1"/>
              <a:t>biểu_thức_điều_kiện</a:t>
            </a:r>
            <a:br>
              <a:rPr lang="en-US"/>
            </a:br>
            <a:r>
              <a:rPr lang="en-US"/>
              <a:t>                </a:t>
            </a:r>
            <a:r>
              <a:rPr lang="en-US" err="1"/>
              <a:t>Lệnh</a:t>
            </a:r>
            <a:r>
              <a:rPr lang="en-US"/>
              <a:t>/</a:t>
            </a:r>
            <a:r>
              <a:rPr lang="en-US" err="1"/>
              <a:t>Khối</a:t>
            </a:r>
            <a:r>
              <a:rPr lang="en-US"/>
              <a:t> </a:t>
            </a:r>
            <a:r>
              <a:rPr lang="en-US" err="1"/>
              <a:t>lệnh</a:t>
            </a:r>
            <a:endParaRPr lang="en-US"/>
          </a:p>
          <a:p>
            <a:r>
              <a:rPr lang="en-US" err="1"/>
              <a:t>Có</a:t>
            </a:r>
            <a:r>
              <a:rPr lang="en-US"/>
              <a:t> </a:t>
            </a:r>
            <a:r>
              <a:rPr lang="en-US" err="1"/>
              <a:t>thể</a:t>
            </a:r>
            <a:r>
              <a:rPr lang="en-US"/>
              <a:t> </a:t>
            </a:r>
            <a:r>
              <a:rPr lang="en-US" err="1"/>
              <a:t>sử</a:t>
            </a:r>
            <a:r>
              <a:rPr lang="en-US"/>
              <a:t> </a:t>
            </a:r>
            <a:r>
              <a:rPr lang="en-US" err="1"/>
              <a:t>dụng</a:t>
            </a:r>
            <a:r>
              <a:rPr lang="en-US"/>
              <a:t> Break </a:t>
            </a:r>
            <a:r>
              <a:rPr lang="en-US" err="1"/>
              <a:t>và</a:t>
            </a:r>
            <a:r>
              <a:rPr lang="en-US"/>
              <a:t> Continue </a:t>
            </a:r>
            <a:r>
              <a:rPr lang="en-US" err="1"/>
              <a:t>trong</a:t>
            </a:r>
            <a:r>
              <a:rPr lang="en-US"/>
              <a:t> </a:t>
            </a:r>
            <a:r>
              <a:rPr lang="en-US" err="1"/>
              <a:t>khối</a:t>
            </a:r>
            <a:r>
              <a:rPr lang="en-US"/>
              <a:t> </a:t>
            </a:r>
            <a:r>
              <a:rPr lang="en-US" err="1"/>
              <a:t>lệnh</a:t>
            </a:r>
            <a:r>
              <a:rPr lang="en-US"/>
              <a:t> </a:t>
            </a:r>
            <a:r>
              <a:rPr lang="en-US" err="1"/>
              <a:t>của</a:t>
            </a:r>
            <a:r>
              <a:rPr lang="en-US"/>
              <a:t> While:</a:t>
            </a:r>
          </a:p>
          <a:p>
            <a:pPr lvl="1"/>
            <a:r>
              <a:rPr lang="en-US"/>
              <a:t>Break: </a:t>
            </a:r>
            <a:r>
              <a:rPr lang="en-US" err="1"/>
              <a:t>thoát</a:t>
            </a:r>
            <a:r>
              <a:rPr lang="en-US"/>
              <a:t> </a:t>
            </a:r>
            <a:r>
              <a:rPr lang="en-US" err="1"/>
              <a:t>khỏi</a:t>
            </a:r>
            <a:r>
              <a:rPr lang="en-US"/>
              <a:t> </a:t>
            </a:r>
            <a:r>
              <a:rPr lang="en-US" err="1"/>
              <a:t>vòng</a:t>
            </a:r>
            <a:r>
              <a:rPr lang="en-US"/>
              <a:t> while </a:t>
            </a:r>
            <a:r>
              <a:rPr lang="en-US" err="1"/>
              <a:t>hiện</a:t>
            </a:r>
            <a:r>
              <a:rPr lang="en-US"/>
              <a:t> </a:t>
            </a:r>
            <a:r>
              <a:rPr lang="en-US" err="1"/>
              <a:t>hành</a:t>
            </a:r>
            <a:r>
              <a:rPr lang="en-US"/>
              <a:t>. </a:t>
            </a:r>
          </a:p>
          <a:p>
            <a:pPr lvl="1"/>
            <a:r>
              <a:rPr lang="en-US"/>
              <a:t>Continue : </a:t>
            </a:r>
            <a:r>
              <a:rPr lang="en-US" err="1"/>
              <a:t>trở</a:t>
            </a:r>
            <a:r>
              <a:rPr lang="en-US"/>
              <a:t> </a:t>
            </a:r>
            <a:r>
              <a:rPr lang="en-US" err="1"/>
              <a:t>lại</a:t>
            </a:r>
            <a:r>
              <a:rPr lang="en-US"/>
              <a:t> </a:t>
            </a:r>
            <a:r>
              <a:rPr lang="en-US" err="1"/>
              <a:t>đầu</a:t>
            </a:r>
            <a:r>
              <a:rPr lang="en-US"/>
              <a:t> </a:t>
            </a:r>
            <a:r>
              <a:rPr lang="en-US" err="1"/>
              <a:t>vòng</a:t>
            </a:r>
            <a:r>
              <a:rPr lang="en-US"/>
              <a:t> while, </a:t>
            </a:r>
            <a:r>
              <a:rPr lang="en-US" err="1"/>
              <a:t>bỏ</a:t>
            </a:r>
            <a:r>
              <a:rPr lang="en-US"/>
              <a:t> qua </a:t>
            </a:r>
            <a:r>
              <a:rPr lang="en-US" err="1"/>
              <a:t>các</a:t>
            </a:r>
            <a:r>
              <a:rPr lang="en-US"/>
              <a:t> </a:t>
            </a:r>
            <a:r>
              <a:rPr lang="en-US" err="1"/>
              <a:t>lệnh</a:t>
            </a:r>
            <a:r>
              <a:rPr lang="en-US"/>
              <a:t> </a:t>
            </a:r>
            <a:r>
              <a:rPr lang="en-US" err="1"/>
              <a:t>sau</a:t>
            </a:r>
            <a:r>
              <a:rPr lang="en-US"/>
              <a:t> </a:t>
            </a:r>
            <a:r>
              <a:rPr lang="en-US" err="1"/>
              <a:t>đó</a:t>
            </a:r>
            <a:r>
              <a:rPr lang="en-US"/>
              <a:t>.</a:t>
            </a:r>
          </a:p>
          <a:p>
            <a:endParaRPr lang="en-US"/>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12</a:t>
            </a:fld>
            <a:endParaRPr lang="en-US"/>
          </a:p>
        </p:txBody>
      </p:sp>
    </p:spTree>
    <p:extLst>
      <p:ext uri="{BB962C8B-B14F-4D97-AF65-F5344CB8AC3E}">
        <p14:creationId xmlns:p14="http://schemas.microsoft.com/office/powerpoint/2010/main" val="14395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while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lstStyle/>
          <a:p>
            <a:r>
              <a:rPr lang="vi-VN"/>
              <a:t>Ví dụ: </a:t>
            </a:r>
          </a:p>
          <a:p>
            <a:r>
              <a:rPr lang="vi-VN"/>
              <a:t>     Xét lược đồ quan hệ: </a:t>
            </a:r>
          </a:p>
          <a:p>
            <a:r>
              <a:rPr lang="vi-VN"/>
              <a:t>	SINHVIEN(MASV: INT, HOTEN: NVARCHAR(30))</a:t>
            </a:r>
          </a:p>
          <a:p>
            <a:r>
              <a:rPr lang="vi-VN"/>
              <a:t>     Viết lệnh xác định một mã sinh viên mới theo qui định: mã sinh viên tăng dần, nếu có chỗ trống thì mã mới xác định sẽ chèn vào chỗ trống đó. </a:t>
            </a:r>
          </a:p>
          <a:p>
            <a:r>
              <a:rPr lang="vi-VN"/>
              <a:t>    Chẳng hạn, nếu trong bảng sinhvien đã có các mã sinh viên 1, 2, 3, 7 </a:t>
            </a:r>
            <a:r>
              <a:rPr lang="en-US">
                <a:sym typeface="Wingdings" panose="05000000000000000000" pitchFamily="2" charset="2"/>
              </a:rPr>
              <a:t></a:t>
            </a:r>
            <a:r>
              <a:rPr lang="vi-VN"/>
              <a:t> mã sinh viên mới là 4.</a:t>
            </a:r>
            <a:endParaRPr lang="en-US"/>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13</a:t>
            </a:fld>
            <a:endParaRPr lang="en-US"/>
          </a:p>
        </p:txBody>
      </p:sp>
    </p:spTree>
    <p:extLst>
      <p:ext uri="{BB962C8B-B14F-4D97-AF65-F5344CB8AC3E}">
        <p14:creationId xmlns:p14="http://schemas.microsoft.com/office/powerpoint/2010/main" val="349967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while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lstStyle/>
          <a:p>
            <a:r>
              <a:rPr lang="en-US"/>
              <a:t>DECLARE @STT INT </a:t>
            </a:r>
          </a:p>
          <a:p>
            <a:r>
              <a:rPr lang="en-US"/>
              <a:t>SET @STT = 1</a:t>
            </a:r>
          </a:p>
          <a:p>
            <a:r>
              <a:rPr lang="en-US"/>
              <a:t>WHILE EXISTS(SELECT * </a:t>
            </a:r>
          </a:p>
          <a:p>
            <a:r>
              <a:rPr lang="en-US"/>
              <a:t>                             FROM SV </a:t>
            </a:r>
          </a:p>
          <a:p>
            <a:r>
              <a:rPr lang="en-US"/>
              <a:t>                             WHERE MASV = @STT)</a:t>
            </a:r>
            <a:br>
              <a:rPr lang="en-US"/>
            </a:br>
            <a:r>
              <a:rPr lang="en-US"/>
              <a:t>SET @STT = @STT+1</a:t>
            </a:r>
          </a:p>
          <a:p>
            <a:r>
              <a:rPr lang="en-US"/>
              <a:t>INSERT INTO SV(MASV, HOTEN) VALUES(@STT, 'NGUYEN VAN A')</a:t>
            </a:r>
          </a:p>
          <a:p>
            <a:endParaRPr lang="en-US"/>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14</a:t>
            </a:fld>
            <a:endParaRPr lang="en-US"/>
          </a:p>
        </p:txBody>
      </p:sp>
    </p:spTree>
    <p:extLst>
      <p:ext uri="{BB962C8B-B14F-4D97-AF65-F5344CB8AC3E}">
        <p14:creationId xmlns:p14="http://schemas.microsoft.com/office/powerpoint/2010/main" val="412506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case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normAutofit/>
          </a:bodyPr>
          <a:lstStyle/>
          <a:p>
            <a:r>
              <a:rPr lang="vi-VN"/>
              <a:t>Chức năng: kiểm tra một dãy các điều kiện và trả về kết quả phù hợp với điều kiện đúng. Lệnh CASE được sử dụng như một hàm trong câu SELECT.</a:t>
            </a:r>
            <a:endParaRPr lang="en-US"/>
          </a:p>
          <a:p>
            <a:r>
              <a:rPr lang="en-US" err="1"/>
              <a:t>Có</a:t>
            </a:r>
            <a:r>
              <a:rPr lang="en-US"/>
              <a:t> 2 </a:t>
            </a:r>
            <a:r>
              <a:rPr lang="en-US" err="1"/>
              <a:t>loại</a:t>
            </a:r>
            <a:r>
              <a:rPr lang="en-US"/>
              <a:t>:</a:t>
            </a:r>
          </a:p>
          <a:p>
            <a:pPr lvl="1"/>
            <a:r>
              <a:rPr lang="en-US"/>
              <a:t>Simple CASE expression </a:t>
            </a:r>
          </a:p>
          <a:p>
            <a:pPr lvl="1"/>
            <a:r>
              <a:rPr lang="en-US"/>
              <a:t>Searched CASE expression</a:t>
            </a:r>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15</a:t>
            </a:fld>
            <a:endParaRPr lang="en-US"/>
          </a:p>
        </p:txBody>
      </p:sp>
    </p:spTree>
    <p:extLst>
      <p:ext uri="{BB962C8B-B14F-4D97-AF65-F5344CB8AC3E}">
        <p14:creationId xmlns:p14="http://schemas.microsoft.com/office/powerpoint/2010/main" val="2332103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case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normAutofit fontScale="92500" lnSpcReduction="10000"/>
          </a:bodyPr>
          <a:lstStyle/>
          <a:p>
            <a:r>
              <a:rPr lang="en-US"/>
              <a:t>Simple CASE expression:   </a:t>
            </a:r>
          </a:p>
          <a:p>
            <a:pPr marL="0" indent="0">
              <a:buNone/>
            </a:pPr>
            <a:r>
              <a:rPr lang="en-US"/>
              <a:t>CASE </a:t>
            </a:r>
            <a:r>
              <a:rPr lang="en-US" err="1"/>
              <a:t>input_expression</a:t>
            </a:r>
            <a:r>
              <a:rPr lang="en-US"/>
              <a:t>   </a:t>
            </a:r>
          </a:p>
          <a:p>
            <a:pPr marL="0" indent="0">
              <a:buNone/>
            </a:pPr>
            <a:r>
              <a:rPr lang="en-US"/>
              <a:t>     WHEN </a:t>
            </a:r>
            <a:r>
              <a:rPr lang="en-US" err="1"/>
              <a:t>when_expression</a:t>
            </a:r>
            <a:r>
              <a:rPr lang="en-US"/>
              <a:t> THEN </a:t>
            </a:r>
            <a:r>
              <a:rPr lang="en-US" err="1"/>
              <a:t>result_expression</a:t>
            </a:r>
            <a:r>
              <a:rPr lang="en-US"/>
              <a:t> [ ...n ]   </a:t>
            </a:r>
          </a:p>
          <a:p>
            <a:pPr marL="0" indent="0">
              <a:buNone/>
            </a:pPr>
            <a:r>
              <a:rPr lang="en-US"/>
              <a:t>     [ ELSE </a:t>
            </a:r>
            <a:r>
              <a:rPr lang="en-US" err="1"/>
              <a:t>else_result_expression</a:t>
            </a:r>
            <a:r>
              <a:rPr lang="en-US"/>
              <a:t> ]   </a:t>
            </a:r>
          </a:p>
          <a:p>
            <a:pPr marL="0" indent="0">
              <a:buNone/>
            </a:pPr>
            <a:r>
              <a:rPr lang="en-US"/>
              <a:t>END   </a:t>
            </a:r>
          </a:p>
          <a:p>
            <a:r>
              <a:rPr lang="en-US"/>
              <a:t>Searched CASE expression:  </a:t>
            </a:r>
          </a:p>
          <a:p>
            <a:pPr marL="0" indent="0">
              <a:buNone/>
            </a:pPr>
            <a:r>
              <a:rPr lang="en-US"/>
              <a:t>CASE  </a:t>
            </a:r>
          </a:p>
          <a:p>
            <a:pPr marL="0" indent="0">
              <a:buNone/>
            </a:pPr>
            <a:r>
              <a:rPr lang="en-US"/>
              <a:t>     WHEN </a:t>
            </a:r>
            <a:r>
              <a:rPr lang="en-US" err="1"/>
              <a:t>Boolean_expression</a:t>
            </a:r>
            <a:r>
              <a:rPr lang="en-US"/>
              <a:t> THEN </a:t>
            </a:r>
            <a:r>
              <a:rPr lang="en-US" err="1"/>
              <a:t>result_expression</a:t>
            </a:r>
            <a:r>
              <a:rPr lang="en-US"/>
              <a:t> [ ...n ]   </a:t>
            </a:r>
          </a:p>
          <a:p>
            <a:pPr marL="0" indent="0">
              <a:buNone/>
            </a:pPr>
            <a:r>
              <a:rPr lang="en-US"/>
              <a:t>     [ ELSE </a:t>
            </a:r>
            <a:r>
              <a:rPr lang="en-US" err="1"/>
              <a:t>else_result_expression</a:t>
            </a:r>
            <a:r>
              <a:rPr lang="en-US"/>
              <a:t> ]   </a:t>
            </a:r>
          </a:p>
          <a:p>
            <a:pPr marL="0" indent="0">
              <a:buNone/>
            </a:pPr>
            <a:r>
              <a:rPr lang="en-US"/>
              <a:t>END </a:t>
            </a:r>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16</a:t>
            </a:fld>
            <a:endParaRPr lang="en-US"/>
          </a:p>
        </p:txBody>
      </p:sp>
    </p:spTree>
    <p:extLst>
      <p:ext uri="{BB962C8B-B14F-4D97-AF65-F5344CB8AC3E}">
        <p14:creationId xmlns:p14="http://schemas.microsoft.com/office/powerpoint/2010/main" val="59742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case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normAutofit fontScale="92500" lnSpcReduction="10000"/>
          </a:bodyPr>
          <a:lstStyle/>
          <a:p>
            <a:pPr marL="0" indent="0">
              <a:buNone/>
            </a:pPr>
            <a:r>
              <a:rPr lang="en-US"/>
              <a:t>SELECT   </a:t>
            </a:r>
            <a:r>
              <a:rPr lang="en-US" err="1"/>
              <a:t>ProductNumber</a:t>
            </a:r>
            <a:r>
              <a:rPr lang="en-US"/>
              <a:t>, Category =  </a:t>
            </a:r>
          </a:p>
          <a:p>
            <a:pPr marL="0" indent="0">
              <a:buNone/>
            </a:pPr>
            <a:r>
              <a:rPr lang="en-US"/>
              <a:t>      CASE </a:t>
            </a:r>
            <a:r>
              <a:rPr lang="en-US" err="1"/>
              <a:t>ProductLine</a:t>
            </a:r>
            <a:r>
              <a:rPr lang="en-US"/>
              <a:t>  </a:t>
            </a:r>
          </a:p>
          <a:p>
            <a:pPr marL="0" indent="0">
              <a:buNone/>
            </a:pPr>
            <a:r>
              <a:rPr lang="en-US"/>
              <a:t>         WHEN 'R' THEN 'Road'  </a:t>
            </a:r>
          </a:p>
          <a:p>
            <a:pPr marL="0" indent="0">
              <a:buNone/>
            </a:pPr>
            <a:r>
              <a:rPr lang="en-US"/>
              <a:t>         WHEN 'M' THEN 'Mountain'  </a:t>
            </a:r>
          </a:p>
          <a:p>
            <a:pPr marL="0" indent="0">
              <a:buNone/>
            </a:pPr>
            <a:r>
              <a:rPr lang="en-US"/>
              <a:t>         WHEN 'T' THEN 'Touring'  </a:t>
            </a:r>
          </a:p>
          <a:p>
            <a:pPr marL="0" indent="0">
              <a:buNone/>
            </a:pPr>
            <a:r>
              <a:rPr lang="en-US"/>
              <a:t>         WHEN 'S' THEN 'Other sale items'  </a:t>
            </a:r>
          </a:p>
          <a:p>
            <a:pPr marL="0" indent="0">
              <a:buNone/>
            </a:pPr>
            <a:r>
              <a:rPr lang="en-US"/>
              <a:t>         ELSE 'Not for sale'  </a:t>
            </a:r>
          </a:p>
          <a:p>
            <a:pPr marL="0" indent="0">
              <a:buNone/>
            </a:pPr>
            <a:r>
              <a:rPr lang="en-US"/>
              <a:t>      END,  </a:t>
            </a:r>
          </a:p>
          <a:p>
            <a:pPr marL="0" indent="0">
              <a:buNone/>
            </a:pPr>
            <a:r>
              <a:rPr lang="en-US"/>
              <a:t>   Name  </a:t>
            </a:r>
          </a:p>
          <a:p>
            <a:pPr marL="0" indent="0">
              <a:buNone/>
            </a:pPr>
            <a:r>
              <a:rPr lang="en-US"/>
              <a:t>FROM </a:t>
            </a:r>
            <a:r>
              <a:rPr lang="en-US" err="1"/>
              <a:t>Production.Product</a:t>
            </a:r>
            <a:r>
              <a:rPr lang="en-US"/>
              <a:t> </a:t>
            </a:r>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17</a:t>
            </a:fld>
            <a:endParaRPr lang="en-US"/>
          </a:p>
        </p:txBody>
      </p:sp>
    </p:spTree>
    <p:extLst>
      <p:ext uri="{BB962C8B-B14F-4D97-AF65-F5344CB8AC3E}">
        <p14:creationId xmlns:p14="http://schemas.microsoft.com/office/powerpoint/2010/main" val="214144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case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normAutofit/>
          </a:bodyPr>
          <a:lstStyle/>
          <a:p>
            <a:pPr marL="0" indent="0">
              <a:buNone/>
            </a:pPr>
            <a:r>
              <a:rPr lang="en-US"/>
              <a:t>SELECT   </a:t>
            </a:r>
            <a:r>
              <a:rPr lang="en-US" err="1"/>
              <a:t>ProductNumber</a:t>
            </a:r>
            <a:r>
              <a:rPr lang="en-US"/>
              <a:t>, Name, "Price Range" =   </a:t>
            </a:r>
          </a:p>
          <a:p>
            <a:pPr marL="0" indent="0">
              <a:buNone/>
            </a:pPr>
            <a:r>
              <a:rPr lang="en-US"/>
              <a:t>      CASE   </a:t>
            </a:r>
          </a:p>
          <a:p>
            <a:pPr marL="0" indent="0">
              <a:buNone/>
            </a:pPr>
            <a:r>
              <a:rPr lang="en-US"/>
              <a:t>         WHEN </a:t>
            </a:r>
            <a:r>
              <a:rPr lang="en-US" err="1"/>
              <a:t>ListPrice</a:t>
            </a:r>
            <a:r>
              <a:rPr lang="en-US"/>
              <a:t> =  0 THEN '</a:t>
            </a:r>
            <a:r>
              <a:rPr lang="en-US" err="1"/>
              <a:t>Mfg</a:t>
            </a:r>
            <a:r>
              <a:rPr lang="en-US"/>
              <a:t> item - not for resale'  </a:t>
            </a:r>
          </a:p>
          <a:p>
            <a:pPr marL="0" indent="0">
              <a:buNone/>
            </a:pPr>
            <a:r>
              <a:rPr lang="en-US"/>
              <a:t>         WHEN </a:t>
            </a:r>
            <a:r>
              <a:rPr lang="en-US" err="1"/>
              <a:t>ListPrice</a:t>
            </a:r>
            <a:r>
              <a:rPr lang="en-US"/>
              <a:t> &lt; 50 THEN 'Under $50'  </a:t>
            </a:r>
          </a:p>
          <a:p>
            <a:pPr marL="0" indent="0">
              <a:buNone/>
            </a:pPr>
            <a:r>
              <a:rPr lang="en-US"/>
              <a:t>         WHEN </a:t>
            </a:r>
            <a:r>
              <a:rPr lang="en-US" err="1"/>
              <a:t>ListPrice</a:t>
            </a:r>
            <a:r>
              <a:rPr lang="en-US"/>
              <a:t> &gt;= 50 and </a:t>
            </a:r>
            <a:r>
              <a:rPr lang="en-US" err="1"/>
              <a:t>ListPrice</a:t>
            </a:r>
            <a:r>
              <a:rPr lang="en-US"/>
              <a:t> &lt; 250 THEN 'Under $250'  </a:t>
            </a:r>
          </a:p>
          <a:p>
            <a:pPr marL="0" indent="0">
              <a:buNone/>
            </a:pPr>
            <a:r>
              <a:rPr lang="en-US"/>
              <a:t>         WHEN </a:t>
            </a:r>
            <a:r>
              <a:rPr lang="en-US" err="1"/>
              <a:t>ListPrice</a:t>
            </a:r>
            <a:r>
              <a:rPr lang="en-US"/>
              <a:t> &gt;= 250 and </a:t>
            </a:r>
            <a:r>
              <a:rPr lang="en-US" err="1"/>
              <a:t>ListPrice</a:t>
            </a:r>
            <a:r>
              <a:rPr lang="en-US"/>
              <a:t> &lt; 1000 THEN 'Under $1000'  </a:t>
            </a:r>
          </a:p>
          <a:p>
            <a:pPr marL="0" indent="0">
              <a:buNone/>
            </a:pPr>
            <a:r>
              <a:rPr lang="en-US"/>
              <a:t>         ELSE 'Over $1000'  </a:t>
            </a:r>
          </a:p>
          <a:p>
            <a:pPr marL="0" indent="0">
              <a:buNone/>
            </a:pPr>
            <a:r>
              <a:rPr lang="en-US"/>
              <a:t>      END  </a:t>
            </a:r>
          </a:p>
          <a:p>
            <a:pPr marL="0" indent="0">
              <a:buNone/>
            </a:pPr>
            <a:r>
              <a:rPr lang="en-US"/>
              <a:t>FROM </a:t>
            </a:r>
            <a:r>
              <a:rPr lang="en-US" err="1"/>
              <a:t>Production.Product</a:t>
            </a:r>
            <a:r>
              <a:rPr lang="en-US"/>
              <a:t> </a:t>
            </a:r>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18</a:t>
            </a:fld>
            <a:endParaRPr lang="en-US"/>
          </a:p>
        </p:txBody>
      </p:sp>
    </p:spTree>
    <p:extLst>
      <p:ext uri="{BB962C8B-B14F-4D97-AF65-F5344CB8AC3E}">
        <p14:creationId xmlns:p14="http://schemas.microsoft.com/office/powerpoint/2010/main" val="107441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BEEF-7DF0-4F16-B5DA-20C22822D4E9}"/>
              </a:ext>
            </a:extLst>
          </p:cNvPr>
          <p:cNvSpPr>
            <a:spLocks noGrp="1"/>
          </p:cNvSpPr>
          <p:nvPr>
            <p:ph type="title"/>
          </p:nvPr>
        </p:nvSpPr>
        <p:spPr/>
        <p:txBody>
          <a:bodyPr/>
          <a:lstStyle/>
          <a:p>
            <a:r>
              <a:rPr lang="en-US" err="1"/>
              <a:t>CấU</a:t>
            </a:r>
            <a:r>
              <a:rPr lang="en-US"/>
              <a:t> </a:t>
            </a:r>
            <a:r>
              <a:rPr lang="en-US" err="1"/>
              <a:t>trúc</a:t>
            </a:r>
            <a:r>
              <a:rPr lang="en-US"/>
              <a:t> case</a:t>
            </a:r>
          </a:p>
        </p:txBody>
      </p:sp>
      <p:sp>
        <p:nvSpPr>
          <p:cNvPr id="3" name="Content Placeholder 2">
            <a:extLst>
              <a:ext uri="{FF2B5EF4-FFF2-40B4-BE49-F238E27FC236}">
                <a16:creationId xmlns:a16="http://schemas.microsoft.com/office/drawing/2014/main" id="{0DDE9A31-D43A-43C6-A0E1-F70C1F28C307}"/>
              </a:ext>
            </a:extLst>
          </p:cNvPr>
          <p:cNvSpPr>
            <a:spLocks noGrp="1"/>
          </p:cNvSpPr>
          <p:nvPr>
            <p:ph idx="1"/>
          </p:nvPr>
        </p:nvSpPr>
        <p:spPr/>
        <p:txBody>
          <a:bodyPr>
            <a:normAutofit/>
          </a:bodyPr>
          <a:lstStyle/>
          <a:p>
            <a:r>
              <a:rPr lang="vi-VN"/>
              <a:t>Ví dụ: xét lược đồ quan hệ:</a:t>
            </a:r>
          </a:p>
          <a:p>
            <a:r>
              <a:rPr lang="vi-VN"/>
              <a:t>NHAN VIEN(MANV, HOTEN, </a:t>
            </a:r>
            <a:r>
              <a:rPr lang="en-US"/>
              <a:t>TUOI</a:t>
            </a:r>
            <a:r>
              <a:rPr lang="vi-VN"/>
              <a:t>, CAPBAC,PHAI)</a:t>
            </a:r>
          </a:p>
          <a:p>
            <a:r>
              <a:rPr lang="vi-VN"/>
              <a:t>Cho biết những nhân viên đến tuổi nghỉ hưu biết rằng </a:t>
            </a:r>
            <a:endParaRPr lang="en-US"/>
          </a:p>
          <a:p>
            <a:pPr lvl="1"/>
            <a:r>
              <a:rPr lang="en-US"/>
              <a:t>T</a:t>
            </a:r>
            <a:r>
              <a:rPr lang="vi-VN"/>
              <a:t>uổi về hưu của nam là 60</a:t>
            </a:r>
            <a:endParaRPr lang="en-US"/>
          </a:p>
          <a:p>
            <a:pPr lvl="1"/>
            <a:r>
              <a:rPr lang="en-US"/>
              <a:t>T</a:t>
            </a:r>
            <a:r>
              <a:rPr lang="vi-VN"/>
              <a:t>uổi về hưu </a:t>
            </a:r>
            <a:r>
              <a:rPr lang="en-US"/>
              <a:t>c</a:t>
            </a:r>
            <a:r>
              <a:rPr lang="vi-VN"/>
              <a:t>ủa nữ là 55.</a:t>
            </a:r>
          </a:p>
          <a:p>
            <a:r>
              <a:rPr lang="vi-VN"/>
              <a:t>Cho biết mã NV, họ tên và loại nhân viên</a:t>
            </a:r>
            <a:r>
              <a:rPr lang="en-US"/>
              <a:t> </a:t>
            </a:r>
          </a:p>
          <a:p>
            <a:pPr lvl="1"/>
            <a:r>
              <a:rPr lang="en-US"/>
              <a:t>C</a:t>
            </a:r>
            <a:r>
              <a:rPr lang="vi-VN"/>
              <a:t>ấp bậc &lt;=3:</a:t>
            </a:r>
            <a:r>
              <a:rPr lang="en-US"/>
              <a:t> </a:t>
            </a:r>
            <a:r>
              <a:rPr lang="vi-VN"/>
              <a:t>bình thường</a:t>
            </a:r>
            <a:r>
              <a:rPr lang="en-US"/>
              <a:t> </a:t>
            </a:r>
          </a:p>
          <a:p>
            <a:pPr lvl="1"/>
            <a:r>
              <a:rPr lang="en-US"/>
              <a:t>C</a:t>
            </a:r>
            <a:r>
              <a:rPr lang="vi-VN"/>
              <a:t>ấp bậc = null: chưa xếp loại</a:t>
            </a:r>
            <a:endParaRPr lang="en-US"/>
          </a:p>
          <a:p>
            <a:pPr lvl="1"/>
            <a:r>
              <a:rPr lang="en-US"/>
              <a:t>C</a:t>
            </a:r>
            <a:r>
              <a:rPr lang="vi-VN"/>
              <a:t>òn lại: cấp cao</a:t>
            </a:r>
            <a:endParaRPr lang="en-US"/>
          </a:p>
        </p:txBody>
      </p:sp>
      <p:sp>
        <p:nvSpPr>
          <p:cNvPr id="4" name="Slide Number Placeholder 3">
            <a:extLst>
              <a:ext uri="{FF2B5EF4-FFF2-40B4-BE49-F238E27FC236}">
                <a16:creationId xmlns:a16="http://schemas.microsoft.com/office/drawing/2014/main" id="{8BF91D47-094A-43C5-87DB-A698D9D7D23C}"/>
              </a:ext>
            </a:extLst>
          </p:cNvPr>
          <p:cNvSpPr>
            <a:spLocks noGrp="1"/>
          </p:cNvSpPr>
          <p:nvPr>
            <p:ph type="sldNum" sz="quarter" idx="12"/>
          </p:nvPr>
        </p:nvSpPr>
        <p:spPr/>
        <p:txBody>
          <a:bodyPr/>
          <a:lstStyle/>
          <a:p>
            <a:fld id="{FE5D178F-80A9-4F59-AE26-78BCA2524E3E}" type="slidenum">
              <a:rPr lang="en-US" smtClean="0"/>
              <a:t>19</a:t>
            </a:fld>
            <a:endParaRPr lang="en-US"/>
          </a:p>
        </p:txBody>
      </p:sp>
    </p:spTree>
    <p:extLst>
      <p:ext uri="{BB962C8B-B14F-4D97-AF65-F5344CB8AC3E}">
        <p14:creationId xmlns:p14="http://schemas.microsoft.com/office/powerpoint/2010/main" val="4621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DD536F-3F4A-4B15-A2D3-B9FB07F12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FB8E9C45-8464-4F11-86B3-062C6E82FACF}"/>
              </a:ext>
            </a:extLst>
          </p:cNvPr>
          <p:cNvSpPr>
            <a:spLocks noGrp="1"/>
          </p:cNvSpPr>
          <p:nvPr>
            <p:ph type="title"/>
          </p:nvPr>
        </p:nvSpPr>
        <p:spPr>
          <a:xfrm>
            <a:off x="1495354" y="1873252"/>
            <a:ext cx="6153293" cy="1759856"/>
          </a:xfrm>
        </p:spPr>
        <p:txBody>
          <a:bodyPr vert="horz" lIns="91440" tIns="45720" rIns="91440" bIns="45720" rtlCol="0" anchor="b">
            <a:normAutofit/>
          </a:bodyPr>
          <a:lstStyle/>
          <a:p>
            <a:pPr algn="ctr"/>
            <a:r>
              <a:rPr lang="en-US" sz="4500"/>
              <a:t>Khai báo biến</a:t>
            </a:r>
          </a:p>
        </p:txBody>
      </p:sp>
      <p:sp>
        <p:nvSpPr>
          <p:cNvPr id="5" name="Text Placeholder 4">
            <a:extLst>
              <a:ext uri="{FF2B5EF4-FFF2-40B4-BE49-F238E27FC236}">
                <a16:creationId xmlns:a16="http://schemas.microsoft.com/office/drawing/2014/main" id="{A0A301E1-873C-4DB9-B19A-E92F14656E54}"/>
              </a:ext>
            </a:extLst>
          </p:cNvPr>
          <p:cNvSpPr>
            <a:spLocks noGrp="1"/>
          </p:cNvSpPr>
          <p:nvPr>
            <p:ph type="body" idx="1"/>
          </p:nvPr>
        </p:nvSpPr>
        <p:spPr>
          <a:xfrm>
            <a:off x="1872853" y="3812722"/>
            <a:ext cx="5398295" cy="930728"/>
          </a:xfrm>
        </p:spPr>
        <p:txBody>
          <a:bodyPr vert="horz" lIns="91440" tIns="45720" rIns="91440" bIns="45720" rtlCol="0" anchor="t">
            <a:normAutofit/>
          </a:bodyPr>
          <a:lstStyle/>
          <a:p>
            <a:pPr algn="ctr"/>
            <a:endParaRPr lang="en-US"/>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3714750"/>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4CB3E85-9B7F-447C-BEF2-2B225A0348AA}"/>
              </a:ext>
            </a:extLst>
          </p:cNvPr>
          <p:cNvSpPr>
            <a:spLocks noGrp="1"/>
          </p:cNvSpPr>
          <p:nvPr>
            <p:ph type="sldNum" sz="quarter" idx="12"/>
          </p:nvPr>
        </p:nvSpPr>
        <p:spPr>
          <a:xfrm>
            <a:off x="8040685" y="5870576"/>
            <a:ext cx="417516" cy="377825"/>
          </a:xfrm>
        </p:spPr>
        <p:txBody>
          <a:bodyPr vert="horz" lIns="91440" tIns="45720" rIns="91440" bIns="45720" rtlCol="0" anchor="ctr">
            <a:normAutofit/>
          </a:bodyPr>
          <a:lstStyle/>
          <a:p>
            <a:pPr>
              <a:spcAft>
                <a:spcPts val="600"/>
              </a:spcAft>
            </a:pPr>
            <a:fld id="{FE5D178F-80A9-4F59-AE26-78BCA2524E3E}" type="slidenum">
              <a:rPr lang="en-US" smtClean="0"/>
              <a:pPr>
                <a:spcAft>
                  <a:spcPts val="600"/>
                </a:spcAft>
              </a:pPr>
              <a:t>2</a:t>
            </a:fld>
            <a:endParaRPr lang="en-US"/>
          </a:p>
        </p:txBody>
      </p:sp>
    </p:spTree>
    <p:extLst>
      <p:ext uri="{BB962C8B-B14F-4D97-AF65-F5344CB8AC3E}">
        <p14:creationId xmlns:p14="http://schemas.microsoft.com/office/powerpoint/2010/main" val="403142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DD536F-3F4A-4B15-A2D3-B9FB07F12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useBgFill="1">
        <p:nvSpPr>
          <p:cNvPr id="13" name="Rectangle 12">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AE42754C-4F33-4190-8BBF-C48C56B88084}"/>
              </a:ext>
            </a:extLst>
          </p:cNvPr>
          <p:cNvSpPr>
            <a:spLocks noGrp="1"/>
          </p:cNvSpPr>
          <p:nvPr>
            <p:ph type="title"/>
          </p:nvPr>
        </p:nvSpPr>
        <p:spPr>
          <a:xfrm>
            <a:off x="1495354" y="1873252"/>
            <a:ext cx="6153293" cy="1759856"/>
          </a:xfrm>
        </p:spPr>
        <p:txBody>
          <a:bodyPr vert="horz" lIns="91440" tIns="45720" rIns="91440" bIns="45720" rtlCol="0" anchor="b">
            <a:normAutofit/>
          </a:bodyPr>
          <a:lstStyle/>
          <a:p>
            <a:pPr algn="ctr"/>
            <a:r>
              <a:rPr lang="en-US" sz="4500"/>
              <a:t>Stored procedure</a:t>
            </a:r>
          </a:p>
        </p:txBody>
      </p:sp>
      <p:sp>
        <p:nvSpPr>
          <p:cNvPr id="6" name="Text Placeholder 5">
            <a:extLst>
              <a:ext uri="{FF2B5EF4-FFF2-40B4-BE49-F238E27FC236}">
                <a16:creationId xmlns:a16="http://schemas.microsoft.com/office/drawing/2014/main" id="{AF47899B-C54E-49CA-8AA3-477FA6F0ED2E}"/>
              </a:ext>
            </a:extLst>
          </p:cNvPr>
          <p:cNvSpPr>
            <a:spLocks noGrp="1"/>
          </p:cNvSpPr>
          <p:nvPr>
            <p:ph type="body" idx="1"/>
          </p:nvPr>
        </p:nvSpPr>
        <p:spPr>
          <a:xfrm>
            <a:off x="1872853" y="3812722"/>
            <a:ext cx="5398295" cy="930728"/>
          </a:xfrm>
        </p:spPr>
        <p:txBody>
          <a:bodyPr vert="horz" lIns="91440" tIns="45720" rIns="91440" bIns="45720" rtlCol="0" anchor="t">
            <a:normAutofit/>
          </a:bodyPr>
          <a:lstStyle/>
          <a:p>
            <a:pPr algn="ctr"/>
            <a:endParaRPr lang="en-US"/>
          </a:p>
        </p:txBody>
      </p:sp>
      <p:cxnSp>
        <p:nvCxnSpPr>
          <p:cNvPr id="15" name="Straight Connector 14">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3714750"/>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33EF2CE-4565-4612-A22B-07AF5E8B0470}"/>
              </a:ext>
            </a:extLst>
          </p:cNvPr>
          <p:cNvSpPr>
            <a:spLocks noGrp="1"/>
          </p:cNvSpPr>
          <p:nvPr>
            <p:ph type="sldNum" sz="quarter" idx="12"/>
          </p:nvPr>
        </p:nvSpPr>
        <p:spPr>
          <a:xfrm>
            <a:off x="8040685" y="5870576"/>
            <a:ext cx="417516" cy="377825"/>
          </a:xfrm>
        </p:spPr>
        <p:txBody>
          <a:bodyPr vert="horz" lIns="91440" tIns="45720" rIns="91440" bIns="45720" rtlCol="0" anchor="ctr">
            <a:normAutofit/>
          </a:bodyPr>
          <a:lstStyle/>
          <a:p>
            <a:pPr>
              <a:spcAft>
                <a:spcPts val="600"/>
              </a:spcAft>
            </a:pPr>
            <a:fld id="{FE5D178F-80A9-4F59-AE26-78BCA2524E3E}" type="slidenum">
              <a:rPr lang="en-US" smtClean="0"/>
              <a:pPr>
                <a:spcAft>
                  <a:spcPts val="600"/>
                </a:spcAft>
              </a:pPr>
              <a:t>20</a:t>
            </a:fld>
            <a:endParaRPr lang="en-US"/>
          </a:p>
        </p:txBody>
      </p:sp>
    </p:spTree>
    <p:extLst>
      <p:ext uri="{BB962C8B-B14F-4D97-AF65-F5344CB8AC3E}">
        <p14:creationId xmlns:p14="http://schemas.microsoft.com/office/powerpoint/2010/main" val="4262808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734D9D-48B4-4265-87E9-4336D8D24AC8}"/>
              </a:ext>
            </a:extLst>
          </p:cNvPr>
          <p:cNvSpPr>
            <a:spLocks noGrp="1"/>
          </p:cNvSpPr>
          <p:nvPr>
            <p:ph type="title"/>
          </p:nvPr>
        </p:nvSpPr>
        <p:spPr/>
        <p:txBody>
          <a:bodyPr/>
          <a:lstStyle/>
          <a:p>
            <a:r>
              <a:rPr lang="en-US" err="1"/>
              <a:t>Khái</a:t>
            </a:r>
            <a:r>
              <a:rPr lang="en-US"/>
              <a:t> </a:t>
            </a:r>
            <a:r>
              <a:rPr lang="en-US" err="1"/>
              <a:t>niệm</a:t>
            </a:r>
            <a:endParaRPr lang="en-US"/>
          </a:p>
        </p:txBody>
      </p:sp>
      <p:sp>
        <p:nvSpPr>
          <p:cNvPr id="6" name="Content Placeholder 5">
            <a:extLst>
              <a:ext uri="{FF2B5EF4-FFF2-40B4-BE49-F238E27FC236}">
                <a16:creationId xmlns:a16="http://schemas.microsoft.com/office/drawing/2014/main" id="{D76D104A-79A9-403C-89ED-391C3588C65D}"/>
              </a:ext>
            </a:extLst>
          </p:cNvPr>
          <p:cNvSpPr>
            <a:spLocks noGrp="1"/>
          </p:cNvSpPr>
          <p:nvPr>
            <p:ph idx="1"/>
          </p:nvPr>
        </p:nvSpPr>
        <p:spPr/>
        <p:txBody>
          <a:bodyPr/>
          <a:lstStyle/>
          <a:p>
            <a:r>
              <a:rPr lang="vi-VN"/>
              <a:t>Stored Procedure là một tập các câu lệnh T -SQL thực hiện một nhiệm vụ cụ thể, được đặt tên và lưu trữ trong CSDL dưới dạng đã biên dịch.</a:t>
            </a:r>
          </a:p>
          <a:p>
            <a:r>
              <a:rPr lang="vi-VN"/>
              <a:t>Stored procedure cung cấp một phương pháp hữu ích cho việc thực thi lặp lại cùng một nhiệm vụ</a:t>
            </a:r>
          </a:p>
          <a:p>
            <a:pPr lvl="1"/>
            <a:r>
              <a:rPr lang="vi-VN"/>
              <a:t>Giúp tái sử dụng code</a:t>
            </a:r>
          </a:p>
          <a:p>
            <a:pPr lvl="1"/>
            <a:r>
              <a:rPr lang="vi-VN"/>
              <a:t>Khi thực thi lại một nhiệm vụ, sử dụng lời gọi Stored Procedure thay vì viết và thực thi lại cùng một tập hợp các câu lệnh.</a:t>
            </a:r>
          </a:p>
          <a:p>
            <a:r>
              <a:rPr lang="vi-VN"/>
              <a:t>Cách sử dụng các biến, cấu trúc điều khiển trong Stored Procedure tương tự như </a:t>
            </a:r>
            <a:r>
              <a:rPr lang="en-US"/>
              <a:t>script </a:t>
            </a:r>
            <a:r>
              <a:rPr lang="en-US" err="1"/>
              <a:t>thông</a:t>
            </a:r>
            <a:r>
              <a:rPr lang="en-US"/>
              <a:t> </a:t>
            </a:r>
            <a:r>
              <a:rPr lang="en-US" err="1"/>
              <a:t>th</a:t>
            </a:r>
            <a:r>
              <a:rPr lang="vi-VN"/>
              <a:t>ư</a:t>
            </a:r>
            <a:r>
              <a:rPr lang="en-US" err="1"/>
              <a:t>ờng</a:t>
            </a:r>
            <a:endParaRPr lang="en-US"/>
          </a:p>
        </p:txBody>
      </p:sp>
      <p:sp>
        <p:nvSpPr>
          <p:cNvPr id="4" name="Slide Number Placeholder 3">
            <a:extLst>
              <a:ext uri="{FF2B5EF4-FFF2-40B4-BE49-F238E27FC236}">
                <a16:creationId xmlns:a16="http://schemas.microsoft.com/office/drawing/2014/main" id="{30654638-C286-482A-8C3B-3BE5EBD2E597}"/>
              </a:ext>
            </a:extLst>
          </p:cNvPr>
          <p:cNvSpPr>
            <a:spLocks noGrp="1"/>
          </p:cNvSpPr>
          <p:nvPr>
            <p:ph type="sldNum" sz="quarter" idx="12"/>
          </p:nvPr>
        </p:nvSpPr>
        <p:spPr/>
        <p:txBody>
          <a:bodyPr/>
          <a:lstStyle/>
          <a:p>
            <a:fld id="{FE5D178F-80A9-4F59-AE26-78BCA2524E3E}" type="slidenum">
              <a:rPr lang="en-US" smtClean="0"/>
              <a:t>21</a:t>
            </a:fld>
            <a:endParaRPr lang="en-US"/>
          </a:p>
        </p:txBody>
      </p:sp>
    </p:spTree>
    <p:extLst>
      <p:ext uri="{BB962C8B-B14F-4D97-AF65-F5344CB8AC3E}">
        <p14:creationId xmlns:p14="http://schemas.microsoft.com/office/powerpoint/2010/main" val="180344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519F-D22C-458C-930D-A934C88CF605}"/>
              </a:ext>
            </a:extLst>
          </p:cNvPr>
          <p:cNvSpPr>
            <a:spLocks noGrp="1"/>
          </p:cNvSpPr>
          <p:nvPr>
            <p:ph type="title"/>
          </p:nvPr>
        </p:nvSpPr>
        <p:spPr/>
        <p:txBody>
          <a:bodyPr/>
          <a:lstStyle/>
          <a:p>
            <a:r>
              <a:rPr lang="en-US"/>
              <a:t>Ý </a:t>
            </a:r>
            <a:r>
              <a:rPr lang="en-US" err="1"/>
              <a:t>nghĩa</a:t>
            </a:r>
            <a:endParaRPr lang="en-US"/>
          </a:p>
        </p:txBody>
      </p:sp>
      <p:sp>
        <p:nvSpPr>
          <p:cNvPr id="3" name="Content Placeholder 2">
            <a:extLst>
              <a:ext uri="{FF2B5EF4-FFF2-40B4-BE49-F238E27FC236}">
                <a16:creationId xmlns:a16="http://schemas.microsoft.com/office/drawing/2014/main" id="{57DC96E3-FD88-48DB-AD30-E844D9B7BC42}"/>
              </a:ext>
            </a:extLst>
          </p:cNvPr>
          <p:cNvSpPr>
            <a:spLocks noGrp="1"/>
          </p:cNvSpPr>
          <p:nvPr>
            <p:ph idx="1"/>
          </p:nvPr>
        </p:nvSpPr>
        <p:spPr/>
        <p:txBody>
          <a:bodyPr/>
          <a:lstStyle/>
          <a:p>
            <a:r>
              <a:rPr lang="vi-VN"/>
              <a:t>Tính tái sử dụng, tính uyển chuyển nhờ hệ thống tham số.</a:t>
            </a:r>
          </a:p>
          <a:p>
            <a:r>
              <a:rPr lang="vi-VN"/>
              <a:t>Khi biên dịch SP, các lệnh được tối ưu hóa sao cho thực thi hiệu quả nhất</a:t>
            </a:r>
            <a:r>
              <a:rPr lang="en-US"/>
              <a:t>, </a:t>
            </a:r>
            <a:r>
              <a:rPr lang="vi-VN"/>
              <a:t>được lưu </a:t>
            </a:r>
            <a:r>
              <a:rPr lang="en-US" err="1"/>
              <a:t>trong</a:t>
            </a:r>
            <a:r>
              <a:rPr lang="en-US"/>
              <a:t> CSDL</a:t>
            </a:r>
            <a:r>
              <a:rPr lang="vi-VN"/>
              <a:t>. </a:t>
            </a:r>
            <a:endParaRPr lang="en-US"/>
          </a:p>
          <a:p>
            <a:r>
              <a:rPr lang="vi-VN"/>
              <a:t>Khi gọi thực thi thủ tục không cần biên dịch và tối ưu hóa lại </a:t>
            </a:r>
            <a:r>
              <a:rPr lang="en-US">
                <a:sym typeface="Wingdings" panose="05000000000000000000" pitchFamily="2" charset="2"/>
              </a:rPr>
              <a:t></a:t>
            </a:r>
            <a:r>
              <a:rPr lang="vi-VN"/>
              <a:t> tiết kiệm thời gian và tài nguyên hơn khối lệnh tương đương trong thân thủ tục.</a:t>
            </a:r>
          </a:p>
          <a:p>
            <a:r>
              <a:rPr lang="vi-VN"/>
              <a:t>Trong ứng dụng triển khai theo môi trường client/server, client gửi lời gọi SP lên server thì chiếm đường truyền ít hơn rất nhiều lần so với việc gửi khối lệnh trong </a:t>
            </a:r>
            <a:r>
              <a:rPr lang="en-US"/>
              <a:t>SP </a:t>
            </a:r>
            <a:r>
              <a:rPr lang="en-US">
                <a:sym typeface="Wingdings" panose="05000000000000000000" pitchFamily="2" charset="2"/>
              </a:rPr>
              <a:t></a:t>
            </a:r>
            <a:r>
              <a:rPr lang="vi-VN"/>
              <a:t> Giảm khối lượng thông tin trao đổi khi ứng dụng gửi yêu cầu thực hiện công việc về cho server do đó tránh nghẽn đường truyền, giảm trì trệ.</a:t>
            </a:r>
            <a:endParaRPr lang="en-US"/>
          </a:p>
        </p:txBody>
      </p:sp>
      <p:sp>
        <p:nvSpPr>
          <p:cNvPr id="4" name="Slide Number Placeholder 3">
            <a:extLst>
              <a:ext uri="{FF2B5EF4-FFF2-40B4-BE49-F238E27FC236}">
                <a16:creationId xmlns:a16="http://schemas.microsoft.com/office/drawing/2014/main" id="{5B6549F0-62D3-4F2A-9D63-F90D287E7A6E}"/>
              </a:ext>
            </a:extLst>
          </p:cNvPr>
          <p:cNvSpPr>
            <a:spLocks noGrp="1"/>
          </p:cNvSpPr>
          <p:nvPr>
            <p:ph type="sldNum" sz="quarter" idx="12"/>
          </p:nvPr>
        </p:nvSpPr>
        <p:spPr/>
        <p:txBody>
          <a:bodyPr/>
          <a:lstStyle/>
          <a:p>
            <a:fld id="{FE5D178F-80A9-4F59-AE26-78BCA2524E3E}" type="slidenum">
              <a:rPr lang="en-US" smtClean="0"/>
              <a:t>22</a:t>
            </a:fld>
            <a:endParaRPr lang="en-US"/>
          </a:p>
        </p:txBody>
      </p:sp>
    </p:spTree>
    <p:extLst>
      <p:ext uri="{BB962C8B-B14F-4D97-AF65-F5344CB8AC3E}">
        <p14:creationId xmlns:p14="http://schemas.microsoft.com/office/powerpoint/2010/main" val="38005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519F-D22C-458C-930D-A934C88CF605}"/>
              </a:ext>
            </a:extLst>
          </p:cNvPr>
          <p:cNvSpPr>
            <a:spLocks noGrp="1"/>
          </p:cNvSpPr>
          <p:nvPr>
            <p:ph type="title"/>
          </p:nvPr>
        </p:nvSpPr>
        <p:spPr/>
        <p:txBody>
          <a:bodyPr/>
          <a:lstStyle/>
          <a:p>
            <a:r>
              <a:rPr lang="en-US"/>
              <a:t>Ý </a:t>
            </a:r>
            <a:r>
              <a:rPr lang="en-US" err="1"/>
              <a:t>nghĩa</a:t>
            </a:r>
            <a:endParaRPr lang="en-US"/>
          </a:p>
        </p:txBody>
      </p:sp>
      <p:sp>
        <p:nvSpPr>
          <p:cNvPr id="3" name="Content Placeholder 2">
            <a:extLst>
              <a:ext uri="{FF2B5EF4-FFF2-40B4-BE49-F238E27FC236}">
                <a16:creationId xmlns:a16="http://schemas.microsoft.com/office/drawing/2014/main" id="{57DC96E3-FD88-48DB-AD30-E844D9B7BC42}"/>
              </a:ext>
            </a:extLst>
          </p:cNvPr>
          <p:cNvSpPr>
            <a:spLocks noGrp="1"/>
          </p:cNvSpPr>
          <p:nvPr>
            <p:ph idx="1"/>
          </p:nvPr>
        </p:nvSpPr>
        <p:spPr/>
        <p:txBody>
          <a:bodyPr/>
          <a:lstStyle/>
          <a:p>
            <a:r>
              <a:rPr lang="en-US" err="1"/>
              <a:t>Xây</a:t>
            </a:r>
            <a:r>
              <a:rPr lang="en-US"/>
              <a:t> </a:t>
            </a:r>
            <a:r>
              <a:rPr lang="en-US" err="1"/>
              <a:t>dựng</a:t>
            </a:r>
            <a:r>
              <a:rPr lang="en-US"/>
              <a:t> </a:t>
            </a:r>
            <a:r>
              <a:rPr lang="vi-VN"/>
              <a:t>các thao tác cho phép trên CSDL vào các SP và quy định truy xuất dữ liệu phải thông qua SP. Ngoài ra còn có thể phân quyền trên SP </a:t>
            </a:r>
            <a:r>
              <a:rPr lang="en-US">
                <a:sym typeface="Wingdings" panose="05000000000000000000" pitchFamily="2" charset="2"/>
              </a:rPr>
              <a:t></a:t>
            </a:r>
            <a:r>
              <a:rPr lang="vi-VN"/>
              <a:t> Hỗ trợ tốt hơn cho việc đảm bảo an toàn (security) cho CSDL.</a:t>
            </a:r>
          </a:p>
          <a:p>
            <a:r>
              <a:rPr lang="vi-VN"/>
              <a:t>SP giúp cho việc kết xuất báo biểu bằng Crystal Report trở nên đơn giản và hiệu quả hơn rất nhiều so với việc kết xuất dữ liệu trực tiếp từ các bảng và </a:t>
            </a:r>
            <a:r>
              <a:rPr lang="en-US"/>
              <a:t>view</a:t>
            </a:r>
            <a:r>
              <a:rPr lang="vi-VN"/>
              <a:t>.</a:t>
            </a:r>
          </a:p>
        </p:txBody>
      </p:sp>
      <p:sp>
        <p:nvSpPr>
          <p:cNvPr id="4" name="Slide Number Placeholder 3">
            <a:extLst>
              <a:ext uri="{FF2B5EF4-FFF2-40B4-BE49-F238E27FC236}">
                <a16:creationId xmlns:a16="http://schemas.microsoft.com/office/drawing/2014/main" id="{5B6549F0-62D3-4F2A-9D63-F90D287E7A6E}"/>
              </a:ext>
            </a:extLst>
          </p:cNvPr>
          <p:cNvSpPr>
            <a:spLocks noGrp="1"/>
          </p:cNvSpPr>
          <p:nvPr>
            <p:ph type="sldNum" sz="quarter" idx="12"/>
          </p:nvPr>
        </p:nvSpPr>
        <p:spPr/>
        <p:txBody>
          <a:bodyPr/>
          <a:lstStyle/>
          <a:p>
            <a:fld id="{FE5D178F-80A9-4F59-AE26-78BCA2524E3E}" type="slidenum">
              <a:rPr lang="en-US" smtClean="0"/>
              <a:t>23</a:t>
            </a:fld>
            <a:endParaRPr lang="en-US"/>
          </a:p>
        </p:txBody>
      </p:sp>
    </p:spTree>
    <p:extLst>
      <p:ext uri="{BB962C8B-B14F-4D97-AF65-F5344CB8AC3E}">
        <p14:creationId xmlns:p14="http://schemas.microsoft.com/office/powerpoint/2010/main" val="147905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FE22-2F9B-4B91-A7ED-BD3D6F596F7D}"/>
              </a:ext>
            </a:extLst>
          </p:cNvPr>
          <p:cNvSpPr>
            <a:spLocks noGrp="1"/>
          </p:cNvSpPr>
          <p:nvPr>
            <p:ph type="title"/>
          </p:nvPr>
        </p:nvSpPr>
        <p:spPr/>
        <p:txBody>
          <a:bodyPr/>
          <a:lstStyle/>
          <a:p>
            <a:r>
              <a:rPr lang="en-US" err="1"/>
              <a:t>Một</a:t>
            </a:r>
            <a:r>
              <a:rPr lang="en-US"/>
              <a:t> </a:t>
            </a:r>
            <a:r>
              <a:rPr lang="en-US" err="1"/>
              <a:t>số</a:t>
            </a:r>
            <a:r>
              <a:rPr lang="en-US"/>
              <a:t> </a:t>
            </a:r>
            <a:r>
              <a:rPr lang="en-US" err="1"/>
              <a:t>quy</a:t>
            </a:r>
            <a:r>
              <a:rPr lang="en-US"/>
              <a:t> </a:t>
            </a:r>
            <a:r>
              <a:rPr lang="en-US" err="1"/>
              <a:t>tắc</a:t>
            </a:r>
            <a:r>
              <a:rPr lang="en-US"/>
              <a:t> </a:t>
            </a:r>
            <a:r>
              <a:rPr lang="en-US" err="1"/>
              <a:t>khi</a:t>
            </a:r>
            <a:r>
              <a:rPr lang="en-US"/>
              <a:t> </a:t>
            </a:r>
            <a:r>
              <a:rPr lang="en-US" err="1"/>
              <a:t>tạo</a:t>
            </a:r>
            <a:r>
              <a:rPr lang="en-US"/>
              <a:t> </a:t>
            </a:r>
            <a:r>
              <a:rPr lang="en-US" err="1"/>
              <a:t>sp</a:t>
            </a:r>
            <a:endParaRPr lang="en-US"/>
          </a:p>
        </p:txBody>
      </p:sp>
      <p:sp>
        <p:nvSpPr>
          <p:cNvPr id="3" name="Content Placeholder 2">
            <a:extLst>
              <a:ext uri="{FF2B5EF4-FFF2-40B4-BE49-F238E27FC236}">
                <a16:creationId xmlns:a16="http://schemas.microsoft.com/office/drawing/2014/main" id="{BAA5A7AB-02DE-460E-A1A1-CEF9C45CDEE0}"/>
              </a:ext>
            </a:extLst>
          </p:cNvPr>
          <p:cNvSpPr>
            <a:spLocks noGrp="1"/>
          </p:cNvSpPr>
          <p:nvPr>
            <p:ph idx="1"/>
          </p:nvPr>
        </p:nvSpPr>
        <p:spPr/>
        <p:txBody>
          <a:bodyPr/>
          <a:lstStyle/>
          <a:p>
            <a:r>
              <a:rPr lang="vi-VN"/>
              <a:t>Các thủ tục có thể tham chiếu đến các bảng tạm thời. </a:t>
            </a:r>
          </a:p>
          <a:p>
            <a:r>
              <a:rPr lang="vi-VN"/>
              <a:t>Các bảng tạm (Temporary table) có thể được tạo ra bên trong thủ tục và được tự động xoá khi thủ tục kết thúc. </a:t>
            </a:r>
          </a:p>
          <a:p>
            <a:r>
              <a:rPr lang="vi-VN"/>
              <a:t>Có thể tham chiếu đến các đối tượng từ các CSDL khác và server từ xa. </a:t>
            </a:r>
          </a:p>
          <a:p>
            <a:r>
              <a:rPr lang="vi-VN"/>
              <a:t>Cho phép các thủ tục đệ quy (recursive) –  thủ tục có thể gọi chính nó.</a:t>
            </a:r>
          </a:p>
          <a:p>
            <a:r>
              <a:rPr lang="vi-VN"/>
              <a:t>Nhiều nhất là 2100 Parameters trong 1 SP. </a:t>
            </a:r>
          </a:p>
          <a:p>
            <a:r>
              <a:rPr lang="vi-VN"/>
              <a:t>Các thủ tục có thể được gọi lồng nhau tối đa tới 32 mức. </a:t>
            </a:r>
          </a:p>
          <a:p>
            <a:r>
              <a:rPr lang="vi-VN"/>
              <a:t>Kích cỡ cực đại của 1 thủ tục là 128 MB, và còn tùy thuộc vào bộ nhớ.</a:t>
            </a:r>
          </a:p>
        </p:txBody>
      </p:sp>
      <p:sp>
        <p:nvSpPr>
          <p:cNvPr id="4" name="Slide Number Placeholder 3">
            <a:extLst>
              <a:ext uri="{FF2B5EF4-FFF2-40B4-BE49-F238E27FC236}">
                <a16:creationId xmlns:a16="http://schemas.microsoft.com/office/drawing/2014/main" id="{AFB8271A-8960-4187-91A4-1F0AA29DCCC1}"/>
              </a:ext>
            </a:extLst>
          </p:cNvPr>
          <p:cNvSpPr>
            <a:spLocks noGrp="1"/>
          </p:cNvSpPr>
          <p:nvPr>
            <p:ph type="sldNum" sz="quarter" idx="12"/>
          </p:nvPr>
        </p:nvSpPr>
        <p:spPr/>
        <p:txBody>
          <a:bodyPr/>
          <a:lstStyle/>
          <a:p>
            <a:fld id="{FE5D178F-80A9-4F59-AE26-78BCA2524E3E}" type="slidenum">
              <a:rPr lang="en-US" smtClean="0"/>
              <a:t>24</a:t>
            </a:fld>
            <a:endParaRPr lang="en-US"/>
          </a:p>
        </p:txBody>
      </p:sp>
    </p:spTree>
    <p:extLst>
      <p:ext uri="{BB962C8B-B14F-4D97-AF65-F5344CB8AC3E}">
        <p14:creationId xmlns:p14="http://schemas.microsoft.com/office/powerpoint/2010/main" val="1163291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EF53-8BE1-4CBF-B39C-74E8879B55DF}"/>
              </a:ext>
            </a:extLst>
          </p:cNvPr>
          <p:cNvSpPr>
            <a:spLocks noGrp="1"/>
          </p:cNvSpPr>
          <p:nvPr>
            <p:ph type="title"/>
          </p:nvPr>
        </p:nvSpPr>
        <p:spPr/>
        <p:txBody>
          <a:bodyPr/>
          <a:lstStyle/>
          <a:p>
            <a:r>
              <a:rPr lang="en-US" err="1"/>
              <a:t>Cú</a:t>
            </a:r>
            <a:r>
              <a:rPr lang="en-US"/>
              <a:t> </a:t>
            </a:r>
            <a:r>
              <a:rPr lang="en-US" err="1"/>
              <a:t>pháp</a:t>
            </a:r>
            <a:endParaRPr lang="en-US"/>
          </a:p>
        </p:txBody>
      </p:sp>
      <p:sp>
        <p:nvSpPr>
          <p:cNvPr id="3" name="Content Placeholder 2">
            <a:extLst>
              <a:ext uri="{FF2B5EF4-FFF2-40B4-BE49-F238E27FC236}">
                <a16:creationId xmlns:a16="http://schemas.microsoft.com/office/drawing/2014/main" id="{FCCE0DE1-C31A-4990-B2E7-AA2AA598CCEC}"/>
              </a:ext>
            </a:extLst>
          </p:cNvPr>
          <p:cNvSpPr>
            <a:spLocks noGrp="1"/>
          </p:cNvSpPr>
          <p:nvPr>
            <p:ph idx="1"/>
          </p:nvPr>
        </p:nvSpPr>
        <p:spPr/>
        <p:txBody>
          <a:bodyPr>
            <a:normAutofit/>
          </a:bodyPr>
          <a:lstStyle/>
          <a:p>
            <a:r>
              <a:rPr lang="en-US"/>
              <a:t>CREATE PROC[EDURE] </a:t>
            </a:r>
            <a:r>
              <a:rPr lang="en-US" err="1"/>
              <a:t>procedure_name</a:t>
            </a:r>
            <a:endParaRPr lang="en-US"/>
          </a:p>
          <a:p>
            <a:r>
              <a:rPr lang="en-US"/>
              <a:t>@parameter1 </a:t>
            </a:r>
            <a:r>
              <a:rPr lang="en-US" err="1"/>
              <a:t>data_type</a:t>
            </a:r>
            <a:r>
              <a:rPr lang="en-US"/>
              <a:t>	[output] /*</a:t>
            </a:r>
            <a:r>
              <a:rPr lang="en-US" err="1"/>
              <a:t>các</a:t>
            </a:r>
            <a:r>
              <a:rPr lang="en-US"/>
              <a:t> </a:t>
            </a:r>
            <a:r>
              <a:rPr lang="en-US" err="1"/>
              <a:t>tham</a:t>
            </a:r>
            <a:r>
              <a:rPr lang="en-US"/>
              <a:t> </a:t>
            </a:r>
            <a:r>
              <a:rPr lang="en-US" err="1"/>
              <a:t>số</a:t>
            </a:r>
            <a:r>
              <a:rPr lang="en-US"/>
              <a:t>*/,</a:t>
            </a:r>
          </a:p>
          <a:p>
            <a:r>
              <a:rPr lang="en-US"/>
              <a:t>@parameter2 </a:t>
            </a:r>
            <a:r>
              <a:rPr lang="en-US" err="1"/>
              <a:t>data_type</a:t>
            </a:r>
            <a:r>
              <a:rPr lang="en-US"/>
              <a:t>	[output]</a:t>
            </a:r>
          </a:p>
          <a:p>
            <a:r>
              <a:rPr lang="en-US"/>
              <a:t>AS</a:t>
            </a:r>
          </a:p>
          <a:p>
            <a:r>
              <a:rPr lang="en-US"/>
              <a:t>BEGIN</a:t>
            </a:r>
          </a:p>
          <a:p>
            <a:r>
              <a:rPr lang="en-US"/>
              <a:t>[</a:t>
            </a:r>
            <a:r>
              <a:rPr lang="en-US" err="1"/>
              <a:t>khai</a:t>
            </a:r>
            <a:r>
              <a:rPr lang="en-US"/>
              <a:t> </a:t>
            </a:r>
            <a:r>
              <a:rPr lang="en-US" err="1"/>
              <a:t>báo</a:t>
            </a:r>
            <a:r>
              <a:rPr lang="en-US"/>
              <a:t> </a:t>
            </a:r>
            <a:r>
              <a:rPr lang="en-US" err="1"/>
              <a:t>các</a:t>
            </a:r>
            <a:r>
              <a:rPr lang="en-US"/>
              <a:t> </a:t>
            </a:r>
            <a:r>
              <a:rPr lang="en-US" err="1"/>
              <a:t>biến</a:t>
            </a:r>
            <a:r>
              <a:rPr lang="en-US"/>
              <a:t> </a:t>
            </a:r>
            <a:r>
              <a:rPr lang="en-US" err="1"/>
              <a:t>cho</a:t>
            </a:r>
            <a:r>
              <a:rPr lang="en-US"/>
              <a:t> </a:t>
            </a:r>
            <a:r>
              <a:rPr lang="en-US" err="1"/>
              <a:t>xử</a:t>
            </a:r>
            <a:r>
              <a:rPr lang="en-US"/>
              <a:t> </a:t>
            </a:r>
            <a:r>
              <a:rPr lang="en-US" err="1"/>
              <a:t>lý</a:t>
            </a:r>
            <a:r>
              <a:rPr lang="en-US"/>
              <a:t>]</a:t>
            </a:r>
          </a:p>
          <a:p>
            <a:r>
              <a:rPr lang="en-US"/>
              <a:t>{</a:t>
            </a:r>
            <a:r>
              <a:rPr lang="en-US" err="1"/>
              <a:t>Các</a:t>
            </a:r>
            <a:r>
              <a:rPr lang="en-US"/>
              <a:t> </a:t>
            </a:r>
            <a:r>
              <a:rPr lang="en-US" err="1"/>
              <a:t>câu</a:t>
            </a:r>
            <a:r>
              <a:rPr lang="en-US"/>
              <a:t> </a:t>
            </a:r>
            <a:r>
              <a:rPr lang="en-US" err="1"/>
              <a:t>lệnh</a:t>
            </a:r>
            <a:r>
              <a:rPr lang="en-US"/>
              <a:t> TRANSACT-SQL}</a:t>
            </a:r>
          </a:p>
          <a:p>
            <a:r>
              <a:rPr lang="en-US"/>
              <a:t>END</a:t>
            </a:r>
          </a:p>
          <a:p>
            <a:r>
              <a:rPr lang="en-US"/>
              <a:t>GO</a:t>
            </a:r>
          </a:p>
        </p:txBody>
      </p:sp>
      <p:sp>
        <p:nvSpPr>
          <p:cNvPr id="4" name="Slide Number Placeholder 3">
            <a:extLst>
              <a:ext uri="{FF2B5EF4-FFF2-40B4-BE49-F238E27FC236}">
                <a16:creationId xmlns:a16="http://schemas.microsoft.com/office/drawing/2014/main" id="{2079FC56-0D8B-475C-9E98-E918C8114BEA}"/>
              </a:ext>
            </a:extLst>
          </p:cNvPr>
          <p:cNvSpPr>
            <a:spLocks noGrp="1"/>
          </p:cNvSpPr>
          <p:nvPr>
            <p:ph type="sldNum" sz="quarter" idx="12"/>
          </p:nvPr>
        </p:nvSpPr>
        <p:spPr/>
        <p:txBody>
          <a:bodyPr/>
          <a:lstStyle/>
          <a:p>
            <a:fld id="{FE5D178F-80A9-4F59-AE26-78BCA2524E3E}" type="slidenum">
              <a:rPr lang="en-US" smtClean="0"/>
              <a:t>25</a:t>
            </a:fld>
            <a:endParaRPr lang="en-US"/>
          </a:p>
        </p:txBody>
      </p:sp>
    </p:spTree>
    <p:extLst>
      <p:ext uri="{BB962C8B-B14F-4D97-AF65-F5344CB8AC3E}">
        <p14:creationId xmlns:p14="http://schemas.microsoft.com/office/powerpoint/2010/main" val="3058696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EF53-8BE1-4CBF-B39C-74E8879B55DF}"/>
              </a:ext>
            </a:extLst>
          </p:cNvPr>
          <p:cNvSpPr>
            <a:spLocks noGrp="1"/>
          </p:cNvSpPr>
          <p:nvPr>
            <p:ph type="title"/>
          </p:nvPr>
        </p:nvSpPr>
        <p:spPr/>
        <p:txBody>
          <a:bodyPr/>
          <a:lstStyle/>
          <a:p>
            <a:r>
              <a:rPr lang="en-US" err="1"/>
              <a:t>Cú</a:t>
            </a:r>
            <a:r>
              <a:rPr lang="en-US"/>
              <a:t> </a:t>
            </a:r>
            <a:r>
              <a:rPr lang="en-US" err="1"/>
              <a:t>pháp</a:t>
            </a:r>
            <a:endParaRPr lang="en-US"/>
          </a:p>
        </p:txBody>
      </p:sp>
      <p:sp>
        <p:nvSpPr>
          <p:cNvPr id="3" name="Content Placeholder 2">
            <a:extLst>
              <a:ext uri="{FF2B5EF4-FFF2-40B4-BE49-F238E27FC236}">
                <a16:creationId xmlns:a16="http://schemas.microsoft.com/office/drawing/2014/main" id="{FCCE0DE1-C31A-4990-B2E7-AA2AA598CCEC}"/>
              </a:ext>
            </a:extLst>
          </p:cNvPr>
          <p:cNvSpPr>
            <a:spLocks noGrp="1"/>
          </p:cNvSpPr>
          <p:nvPr>
            <p:ph idx="1"/>
          </p:nvPr>
        </p:nvSpPr>
        <p:spPr/>
        <p:txBody>
          <a:bodyPr>
            <a:normAutofit/>
          </a:bodyPr>
          <a:lstStyle/>
          <a:p>
            <a:r>
              <a:rPr lang="en-US" err="1"/>
              <a:t>Ví</a:t>
            </a:r>
            <a:r>
              <a:rPr lang="en-US"/>
              <a:t> </a:t>
            </a:r>
            <a:r>
              <a:rPr lang="en-US" err="1"/>
              <a:t>dụ</a:t>
            </a:r>
            <a:r>
              <a:rPr lang="en-US"/>
              <a:t> 1:</a:t>
            </a:r>
          </a:p>
          <a:p>
            <a:r>
              <a:rPr lang="en-US"/>
              <a:t>CREATE PROCEDURE </a:t>
            </a:r>
            <a:r>
              <a:rPr lang="en-US" err="1"/>
              <a:t>XinChao</a:t>
            </a:r>
            <a:endParaRPr lang="en-US"/>
          </a:p>
          <a:p>
            <a:r>
              <a:rPr lang="en-US"/>
              <a:t>	@</a:t>
            </a:r>
            <a:r>
              <a:rPr lang="en-US" err="1"/>
              <a:t>hoTen</a:t>
            </a:r>
            <a:r>
              <a:rPr lang="en-US"/>
              <a:t> </a:t>
            </a:r>
            <a:r>
              <a:rPr lang="en-US" err="1"/>
              <a:t>nvarchar</a:t>
            </a:r>
            <a:r>
              <a:rPr lang="en-US"/>
              <a:t>(50)</a:t>
            </a:r>
          </a:p>
          <a:p>
            <a:r>
              <a:rPr lang="en-US"/>
              <a:t>AS</a:t>
            </a:r>
          </a:p>
          <a:p>
            <a:r>
              <a:rPr lang="en-US"/>
              <a:t>BEGIN</a:t>
            </a:r>
          </a:p>
          <a:p>
            <a:r>
              <a:rPr lang="en-US"/>
              <a:t>	print </a:t>
            </a:r>
            <a:r>
              <a:rPr lang="en-US" err="1"/>
              <a:t>N’Xin</a:t>
            </a:r>
            <a:r>
              <a:rPr lang="en-US"/>
              <a:t> </a:t>
            </a:r>
            <a:r>
              <a:rPr lang="en-US" err="1"/>
              <a:t>chào</a:t>
            </a:r>
            <a:r>
              <a:rPr lang="en-US"/>
              <a:t> ’ + @</a:t>
            </a:r>
            <a:r>
              <a:rPr lang="en-US" err="1"/>
              <a:t>hoTen</a:t>
            </a:r>
            <a:endParaRPr lang="en-US"/>
          </a:p>
          <a:p>
            <a:r>
              <a:rPr lang="en-US"/>
              <a:t>END</a:t>
            </a:r>
          </a:p>
          <a:p>
            <a:r>
              <a:rPr lang="en-US"/>
              <a:t>GO</a:t>
            </a:r>
          </a:p>
        </p:txBody>
      </p:sp>
      <p:sp>
        <p:nvSpPr>
          <p:cNvPr id="4" name="Slide Number Placeholder 3">
            <a:extLst>
              <a:ext uri="{FF2B5EF4-FFF2-40B4-BE49-F238E27FC236}">
                <a16:creationId xmlns:a16="http://schemas.microsoft.com/office/drawing/2014/main" id="{2079FC56-0D8B-475C-9E98-E918C8114BEA}"/>
              </a:ext>
            </a:extLst>
          </p:cNvPr>
          <p:cNvSpPr>
            <a:spLocks noGrp="1"/>
          </p:cNvSpPr>
          <p:nvPr>
            <p:ph type="sldNum" sz="quarter" idx="12"/>
          </p:nvPr>
        </p:nvSpPr>
        <p:spPr/>
        <p:txBody>
          <a:bodyPr/>
          <a:lstStyle/>
          <a:p>
            <a:fld id="{FE5D178F-80A9-4F59-AE26-78BCA2524E3E}" type="slidenum">
              <a:rPr lang="en-US" smtClean="0"/>
              <a:t>26</a:t>
            </a:fld>
            <a:endParaRPr lang="en-US"/>
          </a:p>
        </p:txBody>
      </p:sp>
    </p:spTree>
    <p:extLst>
      <p:ext uri="{BB962C8B-B14F-4D97-AF65-F5344CB8AC3E}">
        <p14:creationId xmlns:p14="http://schemas.microsoft.com/office/powerpoint/2010/main" val="2107958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EF53-8BE1-4CBF-B39C-74E8879B55DF}"/>
              </a:ext>
            </a:extLst>
          </p:cNvPr>
          <p:cNvSpPr>
            <a:spLocks noGrp="1"/>
          </p:cNvSpPr>
          <p:nvPr>
            <p:ph type="title"/>
          </p:nvPr>
        </p:nvSpPr>
        <p:spPr/>
        <p:txBody>
          <a:bodyPr/>
          <a:lstStyle/>
          <a:p>
            <a:r>
              <a:rPr lang="en-US" err="1"/>
              <a:t>Cú</a:t>
            </a:r>
            <a:r>
              <a:rPr lang="en-US"/>
              <a:t> </a:t>
            </a:r>
            <a:r>
              <a:rPr lang="en-US" err="1"/>
              <a:t>pháp</a:t>
            </a:r>
            <a:endParaRPr lang="en-US"/>
          </a:p>
        </p:txBody>
      </p:sp>
      <p:sp>
        <p:nvSpPr>
          <p:cNvPr id="3" name="Content Placeholder 2">
            <a:extLst>
              <a:ext uri="{FF2B5EF4-FFF2-40B4-BE49-F238E27FC236}">
                <a16:creationId xmlns:a16="http://schemas.microsoft.com/office/drawing/2014/main" id="{FCCE0DE1-C31A-4990-B2E7-AA2AA598CCEC}"/>
              </a:ext>
            </a:extLst>
          </p:cNvPr>
          <p:cNvSpPr>
            <a:spLocks noGrp="1"/>
          </p:cNvSpPr>
          <p:nvPr>
            <p:ph idx="1"/>
          </p:nvPr>
        </p:nvSpPr>
        <p:spPr/>
        <p:txBody>
          <a:bodyPr>
            <a:normAutofit/>
          </a:bodyPr>
          <a:lstStyle/>
          <a:p>
            <a:r>
              <a:rPr lang="en-US" err="1"/>
              <a:t>Ví</a:t>
            </a:r>
            <a:r>
              <a:rPr lang="en-US"/>
              <a:t> </a:t>
            </a:r>
            <a:r>
              <a:rPr lang="en-US" err="1"/>
              <a:t>dụ</a:t>
            </a:r>
            <a:r>
              <a:rPr lang="en-US"/>
              <a:t> 2: </a:t>
            </a:r>
            <a:r>
              <a:rPr lang="vi-VN"/>
              <a:t>Xây dựng SP cho biết danh sách sinh viên của một lớp có mã cho trước</a:t>
            </a:r>
          </a:p>
          <a:p>
            <a:r>
              <a:rPr lang="vi-VN"/>
              <a:t>CREATE PROC DS_LOP @MALOP VARCHAR(10)</a:t>
            </a:r>
          </a:p>
          <a:p>
            <a:r>
              <a:rPr lang="vi-VN"/>
              <a:t>AS</a:t>
            </a:r>
          </a:p>
          <a:p>
            <a:r>
              <a:rPr lang="vi-VN"/>
              <a:t>	SELECT SV.MASV, SV.HOVATEN, SV.NGAYSINH </a:t>
            </a:r>
          </a:p>
          <a:p>
            <a:r>
              <a:rPr lang="vi-VN"/>
              <a:t>	FROM SINHVIEN SV </a:t>
            </a:r>
          </a:p>
          <a:p>
            <a:r>
              <a:rPr lang="vi-VN"/>
              <a:t>	WHERE SV.LOP = @MALOP </a:t>
            </a:r>
          </a:p>
          <a:p>
            <a:r>
              <a:rPr lang="vi-VN"/>
              <a:t>GO</a:t>
            </a:r>
          </a:p>
        </p:txBody>
      </p:sp>
      <p:sp>
        <p:nvSpPr>
          <p:cNvPr id="4" name="Slide Number Placeholder 3">
            <a:extLst>
              <a:ext uri="{FF2B5EF4-FFF2-40B4-BE49-F238E27FC236}">
                <a16:creationId xmlns:a16="http://schemas.microsoft.com/office/drawing/2014/main" id="{2079FC56-0D8B-475C-9E98-E918C8114BEA}"/>
              </a:ext>
            </a:extLst>
          </p:cNvPr>
          <p:cNvSpPr>
            <a:spLocks noGrp="1"/>
          </p:cNvSpPr>
          <p:nvPr>
            <p:ph type="sldNum" sz="quarter" idx="12"/>
          </p:nvPr>
        </p:nvSpPr>
        <p:spPr/>
        <p:txBody>
          <a:bodyPr/>
          <a:lstStyle/>
          <a:p>
            <a:fld id="{FE5D178F-80A9-4F59-AE26-78BCA2524E3E}" type="slidenum">
              <a:rPr lang="en-US" smtClean="0"/>
              <a:t>27</a:t>
            </a:fld>
            <a:endParaRPr lang="en-US"/>
          </a:p>
        </p:txBody>
      </p:sp>
    </p:spTree>
    <p:extLst>
      <p:ext uri="{BB962C8B-B14F-4D97-AF65-F5344CB8AC3E}">
        <p14:creationId xmlns:p14="http://schemas.microsoft.com/office/powerpoint/2010/main" val="2036180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4874-CBB0-4CD7-A057-79E317DD4F44}"/>
              </a:ext>
            </a:extLst>
          </p:cNvPr>
          <p:cNvSpPr>
            <a:spLocks noGrp="1"/>
          </p:cNvSpPr>
          <p:nvPr>
            <p:ph type="title"/>
          </p:nvPr>
        </p:nvSpPr>
        <p:spPr/>
        <p:txBody>
          <a:bodyPr/>
          <a:lstStyle/>
          <a:p>
            <a:r>
              <a:rPr lang="en-US" err="1"/>
              <a:t>Thực</a:t>
            </a:r>
            <a:r>
              <a:rPr lang="en-US"/>
              <a:t> </a:t>
            </a:r>
            <a:r>
              <a:rPr lang="en-US" err="1"/>
              <a:t>thi</a:t>
            </a:r>
            <a:r>
              <a:rPr lang="en-US"/>
              <a:t> </a:t>
            </a:r>
            <a:r>
              <a:rPr lang="en-US" err="1"/>
              <a:t>sp</a:t>
            </a:r>
            <a:endParaRPr lang="en-US"/>
          </a:p>
        </p:txBody>
      </p:sp>
      <p:sp>
        <p:nvSpPr>
          <p:cNvPr id="3" name="Content Placeholder 2">
            <a:extLst>
              <a:ext uri="{FF2B5EF4-FFF2-40B4-BE49-F238E27FC236}">
                <a16:creationId xmlns:a16="http://schemas.microsoft.com/office/drawing/2014/main" id="{EF97586A-F4B5-4F6C-B1A2-1C9C8ED4F0AA}"/>
              </a:ext>
            </a:extLst>
          </p:cNvPr>
          <p:cNvSpPr>
            <a:spLocks noGrp="1"/>
          </p:cNvSpPr>
          <p:nvPr>
            <p:ph idx="1"/>
          </p:nvPr>
        </p:nvSpPr>
        <p:spPr/>
        <p:txBody>
          <a:bodyPr>
            <a:normAutofit/>
          </a:bodyPr>
          <a:lstStyle/>
          <a:p>
            <a:r>
              <a:rPr lang="vi-VN"/>
              <a:t>Để gọi thực hiện một SP ta sử dụng cú pháp sau: </a:t>
            </a:r>
          </a:p>
          <a:p>
            <a:r>
              <a:rPr lang="vi-VN"/>
              <a:t>	EXEC|EXECUTE &lt;Tên SP&gt; [&lt;Danh sách các tham số&gt;]</a:t>
            </a:r>
          </a:p>
          <a:p>
            <a:r>
              <a:rPr lang="vi-VN"/>
              <a:t>Khi gọi thực hiện SP, cần truyền đủ tham số với kiểu dữ liệu phù hợp và thứ tự chính xác như khai báo trong định nghĩa SP.</a:t>
            </a:r>
          </a:p>
          <a:p>
            <a:r>
              <a:rPr lang="vi-VN"/>
              <a:t>Có thể truyền giá trị cho tham số đầu vào (input) là một hằng hoặc một biến đã gán giá trị, không truyền được một biểu thức.</a:t>
            </a:r>
          </a:p>
          <a:p>
            <a:r>
              <a:rPr lang="vi-VN"/>
              <a:t>Để nhận được giá trị kết quả (thông qua tham số đầu ra), cần truyền vào một biến và có từ khóa output.</a:t>
            </a:r>
          </a:p>
          <a:p>
            <a:r>
              <a:rPr lang="vi-VN"/>
              <a:t>VÍ DỤ: EXEC XinChao </a:t>
            </a:r>
            <a:r>
              <a:rPr lang="en-US"/>
              <a:t>‘Ha'</a:t>
            </a:r>
            <a:endParaRPr lang="vi-VN"/>
          </a:p>
        </p:txBody>
      </p:sp>
      <p:sp>
        <p:nvSpPr>
          <p:cNvPr id="4" name="Slide Number Placeholder 3">
            <a:extLst>
              <a:ext uri="{FF2B5EF4-FFF2-40B4-BE49-F238E27FC236}">
                <a16:creationId xmlns:a16="http://schemas.microsoft.com/office/drawing/2014/main" id="{C0C00F6B-ECA8-4655-8E1F-8C0951CDEFAE}"/>
              </a:ext>
            </a:extLst>
          </p:cNvPr>
          <p:cNvSpPr>
            <a:spLocks noGrp="1"/>
          </p:cNvSpPr>
          <p:nvPr>
            <p:ph type="sldNum" sz="quarter" idx="12"/>
          </p:nvPr>
        </p:nvSpPr>
        <p:spPr/>
        <p:txBody>
          <a:bodyPr/>
          <a:lstStyle/>
          <a:p>
            <a:fld id="{FE5D178F-80A9-4F59-AE26-78BCA2524E3E}" type="slidenum">
              <a:rPr lang="en-US" smtClean="0"/>
              <a:t>28</a:t>
            </a:fld>
            <a:endParaRPr lang="en-US"/>
          </a:p>
        </p:txBody>
      </p:sp>
    </p:spTree>
    <p:extLst>
      <p:ext uri="{BB962C8B-B14F-4D97-AF65-F5344CB8AC3E}">
        <p14:creationId xmlns:p14="http://schemas.microsoft.com/office/powerpoint/2010/main" val="2657664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7BBC-1AE4-45C6-865F-69DA62EEB9CD}"/>
              </a:ext>
            </a:extLst>
          </p:cNvPr>
          <p:cNvSpPr>
            <a:spLocks noGrp="1"/>
          </p:cNvSpPr>
          <p:nvPr>
            <p:ph type="title"/>
          </p:nvPr>
        </p:nvSpPr>
        <p:spPr/>
        <p:txBody>
          <a:bodyPr/>
          <a:lstStyle/>
          <a:p>
            <a:r>
              <a:rPr lang="en-US" err="1"/>
              <a:t>Thực</a:t>
            </a:r>
            <a:r>
              <a:rPr lang="en-US"/>
              <a:t> </a:t>
            </a:r>
            <a:r>
              <a:rPr lang="en-US" err="1"/>
              <a:t>thi</a:t>
            </a:r>
            <a:r>
              <a:rPr lang="en-US"/>
              <a:t> </a:t>
            </a:r>
            <a:r>
              <a:rPr lang="en-US" err="1"/>
              <a:t>sp</a:t>
            </a:r>
            <a:endParaRPr lang="en-US"/>
          </a:p>
        </p:txBody>
      </p:sp>
      <p:sp>
        <p:nvSpPr>
          <p:cNvPr id="3" name="Content Placeholder 2">
            <a:extLst>
              <a:ext uri="{FF2B5EF4-FFF2-40B4-BE49-F238E27FC236}">
                <a16:creationId xmlns:a16="http://schemas.microsoft.com/office/drawing/2014/main" id="{1662D55E-B8B9-4C09-AA44-7006E8E20E47}"/>
              </a:ext>
            </a:extLst>
          </p:cNvPr>
          <p:cNvSpPr>
            <a:spLocks noGrp="1"/>
          </p:cNvSpPr>
          <p:nvPr>
            <p:ph idx="1"/>
          </p:nvPr>
        </p:nvSpPr>
        <p:spPr/>
        <p:txBody>
          <a:bodyPr>
            <a:normAutofit fontScale="77500" lnSpcReduction="20000"/>
          </a:bodyPr>
          <a:lstStyle/>
          <a:p>
            <a:r>
              <a:rPr lang="en-US" err="1"/>
              <a:t>Cú</a:t>
            </a:r>
            <a:r>
              <a:rPr lang="en-US"/>
              <a:t> </a:t>
            </a:r>
            <a:r>
              <a:rPr lang="en-US" err="1"/>
              <a:t>pháp</a:t>
            </a:r>
            <a:r>
              <a:rPr lang="en-US"/>
              <a:t> </a:t>
            </a:r>
            <a:r>
              <a:rPr lang="en-US" err="1"/>
              <a:t>của</a:t>
            </a:r>
            <a:r>
              <a:rPr lang="en-US"/>
              <a:t> </a:t>
            </a:r>
            <a:r>
              <a:rPr lang="en-US" err="1"/>
              <a:t>câu</a:t>
            </a:r>
            <a:r>
              <a:rPr lang="en-US"/>
              <a:t> </a:t>
            </a:r>
            <a:r>
              <a:rPr lang="en-US" err="1"/>
              <a:t>lệnh</a:t>
            </a:r>
            <a:r>
              <a:rPr lang="en-US"/>
              <a:t> </a:t>
            </a:r>
            <a:r>
              <a:rPr lang="en-US" err="1"/>
              <a:t>xóa</a:t>
            </a:r>
            <a:r>
              <a:rPr lang="en-US"/>
              <a:t> SP:</a:t>
            </a:r>
          </a:p>
          <a:p>
            <a:r>
              <a:rPr lang="en-US"/>
              <a:t>     DROP {PROC|PROCEDURE} </a:t>
            </a:r>
            <a:r>
              <a:rPr lang="en-US" err="1"/>
              <a:t>procedure_name</a:t>
            </a:r>
            <a:endParaRPr lang="en-US"/>
          </a:p>
          <a:p>
            <a:r>
              <a:rPr lang="en-US" err="1"/>
              <a:t>Cú</a:t>
            </a:r>
            <a:r>
              <a:rPr lang="en-US"/>
              <a:t> </a:t>
            </a:r>
            <a:r>
              <a:rPr lang="en-US" err="1"/>
              <a:t>pháp</a:t>
            </a:r>
            <a:r>
              <a:rPr lang="en-US"/>
              <a:t> </a:t>
            </a:r>
            <a:r>
              <a:rPr lang="en-US" err="1"/>
              <a:t>của</a:t>
            </a:r>
            <a:r>
              <a:rPr lang="en-US"/>
              <a:t> </a:t>
            </a:r>
            <a:r>
              <a:rPr lang="en-US" err="1"/>
              <a:t>câu</a:t>
            </a:r>
            <a:r>
              <a:rPr lang="en-US"/>
              <a:t> </a:t>
            </a:r>
            <a:r>
              <a:rPr lang="en-US" err="1"/>
              <a:t>lệnh</a:t>
            </a:r>
            <a:r>
              <a:rPr lang="en-US"/>
              <a:t> </a:t>
            </a:r>
            <a:r>
              <a:rPr lang="en-US" err="1"/>
              <a:t>sửa</a:t>
            </a:r>
            <a:r>
              <a:rPr lang="en-US"/>
              <a:t> SP:</a:t>
            </a:r>
          </a:p>
          <a:p>
            <a:r>
              <a:rPr lang="en-US"/>
              <a:t>ALTER PROCEDURE </a:t>
            </a:r>
            <a:r>
              <a:rPr lang="en-US" err="1"/>
              <a:t>procedure_name</a:t>
            </a:r>
            <a:endParaRPr lang="en-US"/>
          </a:p>
          <a:p>
            <a:r>
              <a:rPr lang="en-US"/>
              <a:t>@parameter1 </a:t>
            </a:r>
            <a:r>
              <a:rPr lang="en-US" err="1"/>
              <a:t>data_type</a:t>
            </a:r>
            <a:r>
              <a:rPr lang="en-US"/>
              <a:t>	[output] /*</a:t>
            </a:r>
            <a:r>
              <a:rPr lang="en-US" err="1"/>
              <a:t>các</a:t>
            </a:r>
            <a:r>
              <a:rPr lang="en-US"/>
              <a:t> </a:t>
            </a:r>
            <a:r>
              <a:rPr lang="en-US" err="1"/>
              <a:t>tham</a:t>
            </a:r>
            <a:r>
              <a:rPr lang="en-US"/>
              <a:t> </a:t>
            </a:r>
            <a:r>
              <a:rPr lang="en-US" err="1"/>
              <a:t>số</a:t>
            </a:r>
            <a:r>
              <a:rPr lang="en-US"/>
              <a:t>*/,</a:t>
            </a:r>
          </a:p>
          <a:p>
            <a:r>
              <a:rPr lang="en-US"/>
              <a:t>@parameter2 </a:t>
            </a:r>
            <a:r>
              <a:rPr lang="en-US" err="1"/>
              <a:t>data_type</a:t>
            </a:r>
            <a:r>
              <a:rPr lang="en-US"/>
              <a:t>	[output]</a:t>
            </a:r>
          </a:p>
          <a:p>
            <a:r>
              <a:rPr lang="en-US"/>
              <a:t>AS</a:t>
            </a:r>
          </a:p>
          <a:p>
            <a:r>
              <a:rPr lang="en-US"/>
              <a:t>BEGIN</a:t>
            </a:r>
          </a:p>
          <a:p>
            <a:r>
              <a:rPr lang="en-US"/>
              <a:t>[</a:t>
            </a:r>
            <a:r>
              <a:rPr lang="en-US" err="1"/>
              <a:t>khai</a:t>
            </a:r>
            <a:r>
              <a:rPr lang="en-US"/>
              <a:t> </a:t>
            </a:r>
            <a:r>
              <a:rPr lang="en-US" err="1"/>
              <a:t>báo</a:t>
            </a:r>
            <a:r>
              <a:rPr lang="en-US"/>
              <a:t> </a:t>
            </a:r>
            <a:r>
              <a:rPr lang="en-US" err="1"/>
              <a:t>các</a:t>
            </a:r>
            <a:r>
              <a:rPr lang="en-US"/>
              <a:t> </a:t>
            </a:r>
            <a:r>
              <a:rPr lang="en-US" err="1"/>
              <a:t>biến</a:t>
            </a:r>
            <a:r>
              <a:rPr lang="en-US"/>
              <a:t> </a:t>
            </a:r>
            <a:r>
              <a:rPr lang="en-US" err="1"/>
              <a:t>cho</a:t>
            </a:r>
            <a:r>
              <a:rPr lang="en-US"/>
              <a:t> </a:t>
            </a:r>
            <a:r>
              <a:rPr lang="en-US" err="1"/>
              <a:t>xử</a:t>
            </a:r>
            <a:r>
              <a:rPr lang="en-US"/>
              <a:t> </a:t>
            </a:r>
            <a:r>
              <a:rPr lang="en-US" err="1"/>
              <a:t>lý</a:t>
            </a:r>
            <a:r>
              <a:rPr lang="en-US"/>
              <a:t>]</a:t>
            </a:r>
          </a:p>
          <a:p>
            <a:r>
              <a:rPr lang="en-US"/>
              <a:t>{</a:t>
            </a:r>
            <a:r>
              <a:rPr lang="en-US" err="1"/>
              <a:t>Các</a:t>
            </a:r>
            <a:r>
              <a:rPr lang="en-US"/>
              <a:t> </a:t>
            </a:r>
            <a:r>
              <a:rPr lang="en-US" err="1"/>
              <a:t>câu</a:t>
            </a:r>
            <a:r>
              <a:rPr lang="en-US"/>
              <a:t> </a:t>
            </a:r>
            <a:r>
              <a:rPr lang="en-US" err="1"/>
              <a:t>lệnh</a:t>
            </a:r>
            <a:r>
              <a:rPr lang="en-US"/>
              <a:t> transact-</a:t>
            </a:r>
            <a:r>
              <a:rPr lang="en-US" err="1"/>
              <a:t>sql</a:t>
            </a:r>
            <a:r>
              <a:rPr lang="en-US"/>
              <a:t>}</a:t>
            </a:r>
          </a:p>
          <a:p>
            <a:r>
              <a:rPr lang="en-US"/>
              <a:t>END</a:t>
            </a:r>
          </a:p>
          <a:p>
            <a:r>
              <a:rPr lang="en-US"/>
              <a:t>GO</a:t>
            </a:r>
          </a:p>
        </p:txBody>
      </p:sp>
      <p:sp>
        <p:nvSpPr>
          <p:cNvPr id="4" name="Slide Number Placeholder 3">
            <a:extLst>
              <a:ext uri="{FF2B5EF4-FFF2-40B4-BE49-F238E27FC236}">
                <a16:creationId xmlns:a16="http://schemas.microsoft.com/office/drawing/2014/main" id="{1C6D3278-B968-43D4-9531-9A1DBA87CFF1}"/>
              </a:ext>
            </a:extLst>
          </p:cNvPr>
          <p:cNvSpPr>
            <a:spLocks noGrp="1"/>
          </p:cNvSpPr>
          <p:nvPr>
            <p:ph type="sldNum" sz="quarter" idx="12"/>
          </p:nvPr>
        </p:nvSpPr>
        <p:spPr/>
        <p:txBody>
          <a:bodyPr/>
          <a:lstStyle/>
          <a:p>
            <a:fld id="{FE5D178F-80A9-4F59-AE26-78BCA2524E3E}" type="slidenum">
              <a:rPr lang="en-US" smtClean="0"/>
              <a:t>29</a:t>
            </a:fld>
            <a:endParaRPr lang="en-US"/>
          </a:p>
        </p:txBody>
      </p:sp>
    </p:spTree>
    <p:extLst>
      <p:ext uri="{BB962C8B-B14F-4D97-AF65-F5344CB8AC3E}">
        <p14:creationId xmlns:p14="http://schemas.microsoft.com/office/powerpoint/2010/main" val="253006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6734-030D-4B88-A170-B78DE69C89E2}"/>
              </a:ext>
            </a:extLst>
          </p:cNvPr>
          <p:cNvSpPr>
            <a:spLocks noGrp="1"/>
          </p:cNvSpPr>
          <p:nvPr>
            <p:ph type="title"/>
          </p:nvPr>
        </p:nvSpPr>
        <p:spPr/>
        <p:txBody>
          <a:bodyPr/>
          <a:lstStyle/>
          <a:p>
            <a:r>
              <a:rPr lang="en-US" err="1"/>
              <a:t>Biến</a:t>
            </a:r>
            <a:r>
              <a:rPr lang="en-US"/>
              <a:t> </a:t>
            </a:r>
            <a:r>
              <a:rPr lang="en-US" err="1"/>
              <a:t>cục</a:t>
            </a:r>
            <a:r>
              <a:rPr lang="en-US"/>
              <a:t> </a:t>
            </a:r>
            <a:r>
              <a:rPr lang="en-US" err="1"/>
              <a:t>bộ</a:t>
            </a:r>
            <a:endParaRPr lang="en-US"/>
          </a:p>
        </p:txBody>
      </p:sp>
      <p:sp>
        <p:nvSpPr>
          <p:cNvPr id="3" name="Content Placeholder 2">
            <a:extLst>
              <a:ext uri="{FF2B5EF4-FFF2-40B4-BE49-F238E27FC236}">
                <a16:creationId xmlns:a16="http://schemas.microsoft.com/office/drawing/2014/main" id="{993981C2-4ED4-4DCA-B49C-0AD3DA046029}"/>
              </a:ext>
            </a:extLst>
          </p:cNvPr>
          <p:cNvSpPr>
            <a:spLocks noGrp="1"/>
          </p:cNvSpPr>
          <p:nvPr>
            <p:ph idx="1"/>
          </p:nvPr>
        </p:nvSpPr>
        <p:spPr/>
        <p:txBody>
          <a:bodyPr>
            <a:normAutofit lnSpcReduction="10000"/>
          </a:bodyPr>
          <a:lstStyle/>
          <a:p>
            <a:r>
              <a:rPr lang="vi-VN"/>
              <a:t>Là một đối tượng có thể chứa giá trị thuộc một kiểu dữ liệu nhất định, tên biến bắt đầu bằng một ký tự @.</a:t>
            </a:r>
          </a:p>
          <a:p>
            <a:r>
              <a:rPr lang="vi-VN"/>
              <a:t>Biến cục bộ có giá trị trong một query batch hoặc trong một thủ tục thường trú (stored procedure) hoặc hàm (function).</a:t>
            </a:r>
          </a:p>
          <a:p>
            <a:r>
              <a:rPr lang="vi-VN"/>
              <a:t>Khai báo biến cục bộ bằng lệnh declare: cung cấp tên biến và kiểu dữ liệu:</a:t>
            </a:r>
            <a:endParaRPr lang="en-US"/>
          </a:p>
          <a:p>
            <a:pPr marL="0" indent="0">
              <a:buNone/>
            </a:pPr>
            <a:r>
              <a:rPr lang="en-US"/>
              <a:t>			</a:t>
            </a:r>
            <a:r>
              <a:rPr lang="vi-VN"/>
              <a:t>Declare tên_biến Kiểu_dữ_liệu</a:t>
            </a:r>
          </a:p>
          <a:p>
            <a:r>
              <a:rPr lang="en-US" err="1"/>
              <a:t>Ví</a:t>
            </a:r>
            <a:r>
              <a:rPr lang="en-US"/>
              <a:t> </a:t>
            </a:r>
            <a:r>
              <a:rPr lang="en-US" err="1"/>
              <a:t>dụ</a:t>
            </a:r>
            <a:r>
              <a:rPr lang="en-US"/>
              <a:t>:</a:t>
            </a:r>
          </a:p>
          <a:p>
            <a:r>
              <a:rPr lang="en-US"/>
              <a:t>Declare @</a:t>
            </a:r>
            <a:r>
              <a:rPr lang="en-US" err="1"/>
              <a:t>MaSinhVien</a:t>
            </a:r>
            <a:r>
              <a:rPr lang="en-US"/>
              <a:t> char(10)</a:t>
            </a:r>
          </a:p>
          <a:p>
            <a:r>
              <a:rPr lang="en-US"/>
              <a:t>Declare @</a:t>
            </a:r>
            <a:r>
              <a:rPr lang="en-US" err="1"/>
              <a:t>HoTen</a:t>
            </a:r>
            <a:r>
              <a:rPr lang="en-US"/>
              <a:t> </a:t>
            </a:r>
            <a:r>
              <a:rPr lang="en-US" err="1"/>
              <a:t>nvarchar</a:t>
            </a:r>
            <a:r>
              <a:rPr lang="en-US"/>
              <a:t>(30)</a:t>
            </a:r>
          </a:p>
          <a:p>
            <a:r>
              <a:rPr lang="en-US"/>
              <a:t>Declare @Sum float, @Count int</a:t>
            </a:r>
          </a:p>
        </p:txBody>
      </p:sp>
      <p:sp>
        <p:nvSpPr>
          <p:cNvPr id="4" name="Slide Number Placeholder 3">
            <a:extLst>
              <a:ext uri="{FF2B5EF4-FFF2-40B4-BE49-F238E27FC236}">
                <a16:creationId xmlns:a16="http://schemas.microsoft.com/office/drawing/2014/main" id="{8390E6E4-3B24-404B-8D5F-E4BC343D1A35}"/>
              </a:ext>
            </a:extLst>
          </p:cNvPr>
          <p:cNvSpPr>
            <a:spLocks noGrp="1"/>
          </p:cNvSpPr>
          <p:nvPr>
            <p:ph type="sldNum" sz="quarter" idx="12"/>
          </p:nvPr>
        </p:nvSpPr>
        <p:spPr/>
        <p:txBody>
          <a:bodyPr/>
          <a:lstStyle/>
          <a:p>
            <a:fld id="{FE5D178F-80A9-4F59-AE26-78BCA2524E3E}" type="slidenum">
              <a:rPr lang="en-US" smtClean="0"/>
              <a:t>3</a:t>
            </a:fld>
            <a:endParaRPr lang="en-US"/>
          </a:p>
        </p:txBody>
      </p:sp>
    </p:spTree>
    <p:extLst>
      <p:ext uri="{BB962C8B-B14F-4D97-AF65-F5344CB8AC3E}">
        <p14:creationId xmlns:p14="http://schemas.microsoft.com/office/powerpoint/2010/main" val="10347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E2F7-7989-42DA-A1DC-2C0468093153}"/>
              </a:ext>
            </a:extLst>
          </p:cNvPr>
          <p:cNvSpPr>
            <a:spLocks noGrp="1"/>
          </p:cNvSpPr>
          <p:nvPr>
            <p:ph type="title"/>
          </p:nvPr>
        </p:nvSpPr>
        <p:spPr/>
        <p:txBody>
          <a:bodyPr/>
          <a:lstStyle/>
          <a:p>
            <a:r>
              <a:rPr lang="en-US" err="1"/>
              <a:t>Tham</a:t>
            </a:r>
            <a:r>
              <a:rPr lang="en-US"/>
              <a:t> </a:t>
            </a:r>
            <a:r>
              <a:rPr lang="en-US" err="1"/>
              <a:t>số</a:t>
            </a:r>
            <a:r>
              <a:rPr lang="en-US"/>
              <a:t> </a:t>
            </a:r>
            <a:r>
              <a:rPr lang="en-US" err="1"/>
              <a:t>trong</a:t>
            </a:r>
            <a:r>
              <a:rPr lang="en-US"/>
              <a:t> </a:t>
            </a:r>
            <a:r>
              <a:rPr lang="en-US" err="1"/>
              <a:t>sp</a:t>
            </a:r>
            <a:endParaRPr lang="en-US"/>
          </a:p>
        </p:txBody>
      </p:sp>
      <p:sp>
        <p:nvSpPr>
          <p:cNvPr id="3" name="Content Placeholder 2">
            <a:extLst>
              <a:ext uri="{FF2B5EF4-FFF2-40B4-BE49-F238E27FC236}">
                <a16:creationId xmlns:a16="http://schemas.microsoft.com/office/drawing/2014/main" id="{340F261C-E741-45BB-9076-AFED58B80661}"/>
              </a:ext>
            </a:extLst>
          </p:cNvPr>
          <p:cNvSpPr>
            <a:spLocks noGrp="1"/>
          </p:cNvSpPr>
          <p:nvPr>
            <p:ph idx="1"/>
          </p:nvPr>
        </p:nvSpPr>
        <p:spPr/>
        <p:txBody>
          <a:bodyPr>
            <a:normAutofit/>
          </a:bodyPr>
          <a:lstStyle/>
          <a:p>
            <a:r>
              <a:rPr lang="en-US" err="1"/>
              <a:t>Tham</a:t>
            </a:r>
            <a:r>
              <a:rPr lang="en-US"/>
              <a:t> </a:t>
            </a:r>
            <a:r>
              <a:rPr lang="en-US" err="1"/>
              <a:t>số</a:t>
            </a:r>
            <a:r>
              <a:rPr lang="en-US"/>
              <a:t> </a:t>
            </a:r>
            <a:r>
              <a:rPr lang="en-US" err="1"/>
              <a:t>đầu</a:t>
            </a:r>
            <a:r>
              <a:rPr lang="en-US"/>
              <a:t> </a:t>
            </a:r>
            <a:r>
              <a:rPr lang="en-US" err="1"/>
              <a:t>vào</a:t>
            </a:r>
            <a:r>
              <a:rPr lang="en-US"/>
              <a:t>: </a:t>
            </a:r>
            <a:r>
              <a:rPr lang="en-US" err="1"/>
              <a:t>Đây</a:t>
            </a:r>
            <a:r>
              <a:rPr lang="en-US"/>
              <a:t> </a:t>
            </a:r>
            <a:r>
              <a:rPr lang="en-US" err="1"/>
              <a:t>là</a:t>
            </a:r>
            <a:r>
              <a:rPr lang="en-US"/>
              <a:t> </a:t>
            </a:r>
            <a:r>
              <a:rPr lang="en-US" err="1"/>
              <a:t>loại</a:t>
            </a:r>
            <a:r>
              <a:rPr lang="en-US"/>
              <a:t> </a:t>
            </a:r>
            <a:r>
              <a:rPr lang="en-US" err="1"/>
              <a:t>tham</a:t>
            </a:r>
            <a:r>
              <a:rPr lang="en-US"/>
              <a:t> </a:t>
            </a:r>
            <a:r>
              <a:rPr lang="en-US" err="1"/>
              <a:t>số</a:t>
            </a:r>
            <a:r>
              <a:rPr lang="en-US"/>
              <a:t> </a:t>
            </a:r>
            <a:r>
              <a:rPr lang="en-US" err="1"/>
              <a:t>mặc</a:t>
            </a:r>
            <a:r>
              <a:rPr lang="en-US"/>
              <a:t> </a:t>
            </a:r>
            <a:r>
              <a:rPr lang="en-US" err="1"/>
              <a:t>định</a:t>
            </a:r>
            <a:r>
              <a:rPr lang="en-US"/>
              <a:t>, </a:t>
            </a:r>
            <a:r>
              <a:rPr lang="en-US" err="1"/>
              <a:t>cho</a:t>
            </a:r>
            <a:r>
              <a:rPr lang="en-US"/>
              <a:t> </a:t>
            </a:r>
            <a:r>
              <a:rPr lang="en-US" err="1"/>
              <a:t>phép</a:t>
            </a:r>
            <a:r>
              <a:rPr lang="en-US"/>
              <a:t> </a:t>
            </a:r>
            <a:r>
              <a:rPr lang="en-US" err="1"/>
              <a:t>truyền</a:t>
            </a:r>
            <a:r>
              <a:rPr lang="en-US"/>
              <a:t> </a:t>
            </a:r>
            <a:r>
              <a:rPr lang="en-US" err="1"/>
              <a:t>các</a:t>
            </a:r>
            <a:r>
              <a:rPr lang="en-US"/>
              <a:t> </a:t>
            </a:r>
            <a:r>
              <a:rPr lang="en-US" err="1"/>
              <a:t>giá</a:t>
            </a:r>
            <a:r>
              <a:rPr lang="en-US"/>
              <a:t> </a:t>
            </a:r>
            <a:r>
              <a:rPr lang="en-US" err="1"/>
              <a:t>trị</a:t>
            </a:r>
            <a:r>
              <a:rPr lang="en-US"/>
              <a:t> </a:t>
            </a:r>
            <a:r>
              <a:rPr lang="en-US" err="1"/>
              <a:t>vào</a:t>
            </a:r>
            <a:r>
              <a:rPr lang="en-US"/>
              <a:t> </a:t>
            </a:r>
            <a:r>
              <a:rPr lang="en-US" err="1"/>
              <a:t>trong</a:t>
            </a:r>
            <a:r>
              <a:rPr lang="en-US"/>
              <a:t> stored procedure </a:t>
            </a:r>
            <a:r>
              <a:rPr lang="en-US" err="1"/>
              <a:t>để</a:t>
            </a:r>
            <a:r>
              <a:rPr lang="en-US"/>
              <a:t> </a:t>
            </a:r>
            <a:r>
              <a:rPr lang="en-US" err="1"/>
              <a:t>hỗ</a:t>
            </a:r>
            <a:r>
              <a:rPr lang="en-US"/>
              <a:t> </a:t>
            </a:r>
            <a:r>
              <a:rPr lang="en-US" err="1"/>
              <a:t>trợ</a:t>
            </a:r>
            <a:r>
              <a:rPr lang="en-US"/>
              <a:t> </a:t>
            </a:r>
            <a:r>
              <a:rPr lang="en-US" err="1"/>
              <a:t>xử</a:t>
            </a:r>
            <a:r>
              <a:rPr lang="en-US"/>
              <a:t> </a:t>
            </a:r>
            <a:r>
              <a:rPr lang="en-US" err="1"/>
              <a:t>lý</a:t>
            </a:r>
            <a:r>
              <a:rPr lang="en-US"/>
              <a:t>.</a:t>
            </a:r>
          </a:p>
          <a:p>
            <a:r>
              <a:rPr lang="vi-VN" spc="-10">
                <a:cs typeface="Tahoma"/>
              </a:rPr>
              <a:t>Tham </a:t>
            </a:r>
            <a:r>
              <a:rPr lang="vi-VN" spc="-5">
                <a:cs typeface="Tahoma"/>
              </a:rPr>
              <a:t>số đầu</a:t>
            </a:r>
            <a:r>
              <a:rPr lang="vi-VN" spc="-65">
                <a:cs typeface="Tahoma"/>
              </a:rPr>
              <a:t> </a:t>
            </a:r>
            <a:r>
              <a:rPr lang="en-US" spc="-10">
                <a:cs typeface="Tahoma"/>
              </a:rPr>
              <a:t>ra: </a:t>
            </a:r>
            <a:r>
              <a:rPr lang="vi-VN"/>
              <a:t>Tham số dùng để nhận kết quả trả về từ </a:t>
            </a:r>
            <a:r>
              <a:rPr lang="en-US"/>
              <a:t>Stored Procedure. </a:t>
            </a:r>
            <a:r>
              <a:rPr lang="vi-VN"/>
              <a:t>Sử dụng từ khóa OUTPUT (hoặc viết tắt là OUT</a:t>
            </a:r>
            <a:r>
              <a:rPr lang="en-US"/>
              <a:t>) </a:t>
            </a:r>
            <a:r>
              <a:rPr lang="vi-VN"/>
              <a:t>để xác định tham số.</a:t>
            </a:r>
            <a:endParaRPr lang="en-US"/>
          </a:p>
        </p:txBody>
      </p:sp>
      <p:sp>
        <p:nvSpPr>
          <p:cNvPr id="4" name="Slide Number Placeholder 3">
            <a:extLst>
              <a:ext uri="{FF2B5EF4-FFF2-40B4-BE49-F238E27FC236}">
                <a16:creationId xmlns:a16="http://schemas.microsoft.com/office/drawing/2014/main" id="{F30E7F4B-E430-4ED9-BC0D-58C1176820E7}"/>
              </a:ext>
            </a:extLst>
          </p:cNvPr>
          <p:cNvSpPr>
            <a:spLocks noGrp="1"/>
          </p:cNvSpPr>
          <p:nvPr>
            <p:ph type="sldNum" sz="quarter" idx="12"/>
          </p:nvPr>
        </p:nvSpPr>
        <p:spPr/>
        <p:txBody>
          <a:bodyPr/>
          <a:lstStyle/>
          <a:p>
            <a:fld id="{FE5D178F-80A9-4F59-AE26-78BCA2524E3E}" type="slidenum">
              <a:rPr lang="en-US" smtClean="0"/>
              <a:t>30</a:t>
            </a:fld>
            <a:endParaRPr lang="en-US"/>
          </a:p>
        </p:txBody>
      </p:sp>
    </p:spTree>
    <p:extLst>
      <p:ext uri="{BB962C8B-B14F-4D97-AF65-F5344CB8AC3E}">
        <p14:creationId xmlns:p14="http://schemas.microsoft.com/office/powerpoint/2010/main" val="188979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E2F7-7989-42DA-A1DC-2C0468093153}"/>
              </a:ext>
            </a:extLst>
          </p:cNvPr>
          <p:cNvSpPr>
            <a:spLocks noGrp="1"/>
          </p:cNvSpPr>
          <p:nvPr>
            <p:ph type="title"/>
          </p:nvPr>
        </p:nvSpPr>
        <p:spPr/>
        <p:txBody>
          <a:bodyPr/>
          <a:lstStyle/>
          <a:p>
            <a:r>
              <a:rPr lang="en-US" err="1"/>
              <a:t>Tham</a:t>
            </a:r>
            <a:r>
              <a:rPr lang="en-US"/>
              <a:t> </a:t>
            </a:r>
            <a:r>
              <a:rPr lang="en-US" err="1"/>
              <a:t>số</a:t>
            </a:r>
            <a:r>
              <a:rPr lang="en-US"/>
              <a:t> </a:t>
            </a:r>
            <a:r>
              <a:rPr lang="en-US" err="1"/>
              <a:t>trong</a:t>
            </a:r>
            <a:r>
              <a:rPr lang="en-US"/>
              <a:t> </a:t>
            </a:r>
            <a:r>
              <a:rPr lang="en-US" err="1"/>
              <a:t>sp</a:t>
            </a:r>
            <a:endParaRPr lang="en-US"/>
          </a:p>
        </p:txBody>
      </p:sp>
      <p:sp>
        <p:nvSpPr>
          <p:cNvPr id="3" name="Content Placeholder 2">
            <a:extLst>
              <a:ext uri="{FF2B5EF4-FFF2-40B4-BE49-F238E27FC236}">
                <a16:creationId xmlns:a16="http://schemas.microsoft.com/office/drawing/2014/main" id="{340F261C-E741-45BB-9076-AFED58B80661}"/>
              </a:ext>
            </a:extLst>
          </p:cNvPr>
          <p:cNvSpPr>
            <a:spLocks noGrp="1"/>
          </p:cNvSpPr>
          <p:nvPr>
            <p:ph idx="1"/>
          </p:nvPr>
        </p:nvSpPr>
        <p:spPr/>
        <p:txBody>
          <a:bodyPr>
            <a:normAutofit/>
          </a:bodyPr>
          <a:lstStyle/>
          <a:p>
            <a:r>
              <a:rPr lang="en-US"/>
              <a:t>CREATE PROC SUM @So1 int, @So2 int</a:t>
            </a:r>
          </a:p>
          <a:p>
            <a:r>
              <a:rPr lang="en-US"/>
              <a:t>AS</a:t>
            </a:r>
          </a:p>
          <a:p>
            <a:r>
              <a:rPr lang="en-US"/>
              <a:t>BEGIN</a:t>
            </a:r>
          </a:p>
          <a:p>
            <a:r>
              <a:rPr lang="en-US"/>
              <a:t>DECLARE @KQ int</a:t>
            </a:r>
          </a:p>
          <a:p>
            <a:r>
              <a:rPr lang="en-US"/>
              <a:t>SET @Kq = @So1 + @So2</a:t>
            </a:r>
          </a:p>
          <a:p>
            <a:r>
              <a:rPr lang="en-US"/>
              <a:t>PRINT @KQ</a:t>
            </a:r>
          </a:p>
          <a:p>
            <a:r>
              <a:rPr lang="en-US"/>
              <a:t>END</a:t>
            </a:r>
          </a:p>
          <a:p>
            <a:endParaRPr lang="en-US"/>
          </a:p>
          <a:p>
            <a:r>
              <a:rPr lang="en-US"/>
              <a:t>EXEC SUM 5,7</a:t>
            </a:r>
          </a:p>
        </p:txBody>
      </p:sp>
      <p:sp>
        <p:nvSpPr>
          <p:cNvPr id="4" name="Slide Number Placeholder 3">
            <a:extLst>
              <a:ext uri="{FF2B5EF4-FFF2-40B4-BE49-F238E27FC236}">
                <a16:creationId xmlns:a16="http://schemas.microsoft.com/office/drawing/2014/main" id="{F30E7F4B-E430-4ED9-BC0D-58C1176820E7}"/>
              </a:ext>
            </a:extLst>
          </p:cNvPr>
          <p:cNvSpPr>
            <a:spLocks noGrp="1"/>
          </p:cNvSpPr>
          <p:nvPr>
            <p:ph type="sldNum" sz="quarter" idx="12"/>
          </p:nvPr>
        </p:nvSpPr>
        <p:spPr/>
        <p:txBody>
          <a:bodyPr/>
          <a:lstStyle/>
          <a:p>
            <a:fld id="{FE5D178F-80A9-4F59-AE26-78BCA2524E3E}" type="slidenum">
              <a:rPr lang="en-US" smtClean="0"/>
              <a:t>31</a:t>
            </a:fld>
            <a:endParaRPr lang="en-US"/>
          </a:p>
        </p:txBody>
      </p:sp>
    </p:spTree>
    <p:extLst>
      <p:ext uri="{BB962C8B-B14F-4D97-AF65-F5344CB8AC3E}">
        <p14:creationId xmlns:p14="http://schemas.microsoft.com/office/powerpoint/2010/main" val="263861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E2F7-7989-42DA-A1DC-2C0468093153}"/>
              </a:ext>
            </a:extLst>
          </p:cNvPr>
          <p:cNvSpPr>
            <a:spLocks noGrp="1"/>
          </p:cNvSpPr>
          <p:nvPr>
            <p:ph type="title"/>
          </p:nvPr>
        </p:nvSpPr>
        <p:spPr/>
        <p:txBody>
          <a:bodyPr/>
          <a:lstStyle/>
          <a:p>
            <a:r>
              <a:rPr lang="en-US" err="1"/>
              <a:t>Tham</a:t>
            </a:r>
            <a:r>
              <a:rPr lang="en-US"/>
              <a:t> </a:t>
            </a:r>
            <a:r>
              <a:rPr lang="en-US" err="1"/>
              <a:t>số</a:t>
            </a:r>
            <a:r>
              <a:rPr lang="en-US"/>
              <a:t> </a:t>
            </a:r>
            <a:r>
              <a:rPr lang="en-US" err="1"/>
              <a:t>trong</a:t>
            </a:r>
            <a:r>
              <a:rPr lang="en-US"/>
              <a:t> </a:t>
            </a:r>
            <a:r>
              <a:rPr lang="en-US" err="1"/>
              <a:t>sp</a:t>
            </a:r>
            <a:endParaRPr lang="en-US"/>
          </a:p>
        </p:txBody>
      </p:sp>
      <p:sp>
        <p:nvSpPr>
          <p:cNvPr id="3" name="Content Placeholder 2">
            <a:extLst>
              <a:ext uri="{FF2B5EF4-FFF2-40B4-BE49-F238E27FC236}">
                <a16:creationId xmlns:a16="http://schemas.microsoft.com/office/drawing/2014/main" id="{340F261C-E741-45BB-9076-AFED58B80661}"/>
              </a:ext>
            </a:extLst>
          </p:cNvPr>
          <p:cNvSpPr>
            <a:spLocks noGrp="1"/>
          </p:cNvSpPr>
          <p:nvPr>
            <p:ph idx="1"/>
          </p:nvPr>
        </p:nvSpPr>
        <p:spPr/>
        <p:txBody>
          <a:bodyPr>
            <a:normAutofit/>
          </a:bodyPr>
          <a:lstStyle/>
          <a:p>
            <a:pPr marL="0" indent="0">
              <a:buNone/>
            </a:pPr>
            <a:r>
              <a:rPr lang="en-US"/>
              <a:t>CREATE PROC TRU @So1 int, @So2 int, @KQ int OUTPUT </a:t>
            </a:r>
          </a:p>
          <a:p>
            <a:pPr marL="0" indent="0">
              <a:buNone/>
            </a:pPr>
            <a:r>
              <a:rPr lang="en-US"/>
              <a:t>AS</a:t>
            </a:r>
          </a:p>
          <a:p>
            <a:pPr marL="0" indent="0">
              <a:buNone/>
            </a:pPr>
            <a:r>
              <a:rPr lang="en-US"/>
              <a:t>BEGIN</a:t>
            </a:r>
          </a:p>
          <a:p>
            <a:pPr marL="0" indent="0">
              <a:buNone/>
            </a:pPr>
            <a:r>
              <a:rPr lang="en-US"/>
              <a:t>	SET @KQ = @So1 - @So2</a:t>
            </a:r>
          </a:p>
          <a:p>
            <a:pPr marL="0" indent="0">
              <a:buNone/>
            </a:pPr>
            <a:r>
              <a:rPr lang="en-US"/>
              <a:t>END</a:t>
            </a:r>
          </a:p>
          <a:p>
            <a:pPr marL="0" indent="0">
              <a:buNone/>
            </a:pPr>
            <a:endParaRPr lang="en-US"/>
          </a:p>
          <a:p>
            <a:pPr marL="0" indent="0">
              <a:buNone/>
            </a:pPr>
            <a:r>
              <a:rPr lang="en-US"/>
              <a:t>DECLARE @test int</a:t>
            </a:r>
          </a:p>
          <a:p>
            <a:pPr marL="0" indent="0">
              <a:buNone/>
            </a:pPr>
            <a:r>
              <a:rPr lang="en-US"/>
              <a:t>EXEC Tru 1, 2, @test output</a:t>
            </a:r>
          </a:p>
          <a:p>
            <a:pPr marL="0" indent="0">
              <a:buNone/>
            </a:pPr>
            <a:r>
              <a:rPr lang="en-US"/>
              <a:t>PRINT @test</a:t>
            </a:r>
          </a:p>
        </p:txBody>
      </p:sp>
      <p:sp>
        <p:nvSpPr>
          <p:cNvPr id="4" name="Slide Number Placeholder 3">
            <a:extLst>
              <a:ext uri="{FF2B5EF4-FFF2-40B4-BE49-F238E27FC236}">
                <a16:creationId xmlns:a16="http://schemas.microsoft.com/office/drawing/2014/main" id="{F30E7F4B-E430-4ED9-BC0D-58C1176820E7}"/>
              </a:ext>
            </a:extLst>
          </p:cNvPr>
          <p:cNvSpPr>
            <a:spLocks noGrp="1"/>
          </p:cNvSpPr>
          <p:nvPr>
            <p:ph type="sldNum" sz="quarter" idx="12"/>
          </p:nvPr>
        </p:nvSpPr>
        <p:spPr/>
        <p:txBody>
          <a:bodyPr/>
          <a:lstStyle/>
          <a:p>
            <a:fld id="{FE5D178F-80A9-4F59-AE26-78BCA2524E3E}" type="slidenum">
              <a:rPr lang="en-US" smtClean="0"/>
              <a:t>32</a:t>
            </a:fld>
            <a:endParaRPr lang="en-US"/>
          </a:p>
        </p:txBody>
      </p:sp>
    </p:spTree>
    <p:extLst>
      <p:ext uri="{BB962C8B-B14F-4D97-AF65-F5344CB8AC3E}">
        <p14:creationId xmlns:p14="http://schemas.microsoft.com/office/powerpoint/2010/main" val="177998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E2F7-7989-42DA-A1DC-2C0468093153}"/>
              </a:ext>
            </a:extLst>
          </p:cNvPr>
          <p:cNvSpPr>
            <a:spLocks noGrp="1"/>
          </p:cNvSpPr>
          <p:nvPr>
            <p:ph type="title"/>
          </p:nvPr>
        </p:nvSpPr>
        <p:spPr/>
        <p:txBody>
          <a:bodyPr/>
          <a:lstStyle/>
          <a:p>
            <a:r>
              <a:rPr lang="en-US"/>
              <a:t>Trả về giá trị với lệnh RETURN</a:t>
            </a:r>
          </a:p>
        </p:txBody>
      </p:sp>
      <p:sp>
        <p:nvSpPr>
          <p:cNvPr id="3" name="Content Placeholder 2">
            <a:extLst>
              <a:ext uri="{FF2B5EF4-FFF2-40B4-BE49-F238E27FC236}">
                <a16:creationId xmlns:a16="http://schemas.microsoft.com/office/drawing/2014/main" id="{340F261C-E741-45BB-9076-AFED58B80661}"/>
              </a:ext>
            </a:extLst>
          </p:cNvPr>
          <p:cNvSpPr>
            <a:spLocks noGrp="1"/>
          </p:cNvSpPr>
          <p:nvPr>
            <p:ph idx="1"/>
          </p:nvPr>
        </p:nvSpPr>
        <p:spPr/>
        <p:txBody>
          <a:bodyPr/>
          <a:lstStyle/>
          <a:p>
            <a:r>
              <a:rPr lang="vi-VN"/>
              <a:t>Lệnh RETURN được sử dụng để trả về giá trị từ Stored Procedure mà không cần sử dụng tham số đầu ra. Giá trị trả về này có một số đặc điểm:</a:t>
            </a:r>
          </a:p>
          <a:p>
            <a:pPr lvl="1"/>
            <a:r>
              <a:rPr lang="vi-VN"/>
              <a:t>Giá trị trả về chỉ có thể là số nguyên. Nếu trả về các loại giá trị khác thì lúc thực thi Stored Procedure sẽ báo lỗi (ngoại trừ 1 số kiểu dữ liệu được tự động chuyển đổi sang kiểu số nguyên như:float, double,...).</a:t>
            </a:r>
          </a:p>
          <a:p>
            <a:pPr lvl="1"/>
            <a:r>
              <a:rPr lang="vi-VN"/>
              <a:t>Giá trị trả về mặc định là 0.</a:t>
            </a:r>
          </a:p>
          <a:p>
            <a:pPr lvl="1"/>
            <a:r>
              <a:rPr lang="vi-VN"/>
              <a:t>Có thể nhận giá trị trả về này bằng 1 biến.</a:t>
            </a:r>
          </a:p>
          <a:p>
            <a:pPr lvl="1"/>
            <a:r>
              <a:rPr lang="vi-VN"/>
              <a:t>Sau khi gọi RETURN, Stored Procedure sẽ trả về giá trị và kết thúc xử lý.</a:t>
            </a:r>
            <a:endParaRPr lang="en-US"/>
          </a:p>
        </p:txBody>
      </p:sp>
      <p:sp>
        <p:nvSpPr>
          <p:cNvPr id="4" name="Slide Number Placeholder 3">
            <a:extLst>
              <a:ext uri="{FF2B5EF4-FFF2-40B4-BE49-F238E27FC236}">
                <a16:creationId xmlns:a16="http://schemas.microsoft.com/office/drawing/2014/main" id="{F30E7F4B-E430-4ED9-BC0D-58C1176820E7}"/>
              </a:ext>
            </a:extLst>
          </p:cNvPr>
          <p:cNvSpPr>
            <a:spLocks noGrp="1"/>
          </p:cNvSpPr>
          <p:nvPr>
            <p:ph type="sldNum" sz="quarter" idx="12"/>
          </p:nvPr>
        </p:nvSpPr>
        <p:spPr/>
        <p:txBody>
          <a:bodyPr/>
          <a:lstStyle/>
          <a:p>
            <a:fld id="{FE5D178F-80A9-4F59-AE26-78BCA2524E3E}" type="slidenum">
              <a:rPr lang="en-US" smtClean="0"/>
              <a:t>33</a:t>
            </a:fld>
            <a:endParaRPr lang="en-US"/>
          </a:p>
        </p:txBody>
      </p:sp>
    </p:spTree>
    <p:extLst>
      <p:ext uri="{BB962C8B-B14F-4D97-AF65-F5344CB8AC3E}">
        <p14:creationId xmlns:p14="http://schemas.microsoft.com/office/powerpoint/2010/main" val="888213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E2F7-7989-42DA-A1DC-2C0468093153}"/>
              </a:ext>
            </a:extLst>
          </p:cNvPr>
          <p:cNvSpPr>
            <a:spLocks noGrp="1"/>
          </p:cNvSpPr>
          <p:nvPr>
            <p:ph type="title"/>
          </p:nvPr>
        </p:nvSpPr>
        <p:spPr/>
        <p:txBody>
          <a:bodyPr/>
          <a:lstStyle/>
          <a:p>
            <a:r>
              <a:rPr lang="en-US"/>
              <a:t>Trả về giá trị với lệnh RETURN</a:t>
            </a:r>
          </a:p>
        </p:txBody>
      </p:sp>
      <p:sp>
        <p:nvSpPr>
          <p:cNvPr id="3" name="Content Placeholder 2">
            <a:extLst>
              <a:ext uri="{FF2B5EF4-FFF2-40B4-BE49-F238E27FC236}">
                <a16:creationId xmlns:a16="http://schemas.microsoft.com/office/drawing/2014/main" id="{340F261C-E741-45BB-9076-AFED58B80661}"/>
              </a:ext>
            </a:extLst>
          </p:cNvPr>
          <p:cNvSpPr>
            <a:spLocks noGrp="1"/>
          </p:cNvSpPr>
          <p:nvPr>
            <p:ph sz="half" idx="1"/>
          </p:nvPr>
        </p:nvSpPr>
        <p:spPr/>
        <p:txBody>
          <a:bodyPr>
            <a:normAutofit/>
          </a:bodyPr>
          <a:lstStyle/>
          <a:p>
            <a:r>
              <a:rPr lang="en-US"/>
              <a:t>CREATE PROC Test	@Lenh  int</a:t>
            </a:r>
          </a:p>
          <a:p>
            <a:r>
              <a:rPr lang="en-US"/>
              <a:t>AS</a:t>
            </a:r>
          </a:p>
          <a:p>
            <a:r>
              <a:rPr lang="en-US"/>
              <a:t>BEGIN</a:t>
            </a:r>
          </a:p>
          <a:p>
            <a:r>
              <a:rPr lang="en-US"/>
              <a:t>  	if (@Lenh = 1) return 1</a:t>
            </a:r>
          </a:p>
          <a:p>
            <a:r>
              <a:rPr lang="en-US"/>
              <a:t>	if (@Lenh = 2) begin</a:t>
            </a:r>
          </a:p>
          <a:p>
            <a:r>
              <a:rPr lang="en-US"/>
              <a:t>		declare @float float set @float = 2.6</a:t>
            </a:r>
          </a:p>
          <a:p>
            <a:r>
              <a:rPr lang="en-US"/>
              <a:t>		return @float</a:t>
            </a:r>
          </a:p>
          <a:p>
            <a:r>
              <a:rPr lang="en-US"/>
              <a:t>	end</a:t>
            </a:r>
          </a:p>
        </p:txBody>
      </p:sp>
      <p:sp>
        <p:nvSpPr>
          <p:cNvPr id="5" name="Content Placeholder 4">
            <a:extLst>
              <a:ext uri="{FF2B5EF4-FFF2-40B4-BE49-F238E27FC236}">
                <a16:creationId xmlns:a16="http://schemas.microsoft.com/office/drawing/2014/main" id="{1C06B906-D060-4426-8F91-5F81BDDA633D}"/>
              </a:ext>
            </a:extLst>
          </p:cNvPr>
          <p:cNvSpPr>
            <a:spLocks noGrp="1"/>
          </p:cNvSpPr>
          <p:nvPr>
            <p:ph sz="half" idx="2"/>
          </p:nvPr>
        </p:nvSpPr>
        <p:spPr/>
        <p:txBody>
          <a:bodyPr/>
          <a:lstStyle/>
          <a:p>
            <a:r>
              <a:rPr lang="en-US"/>
              <a:t>	if (@Lenh = 3) begin</a:t>
            </a:r>
          </a:p>
          <a:p>
            <a:r>
              <a:rPr lang="en-US"/>
              <a:t>		declare @char varchar(50) </a:t>
            </a:r>
          </a:p>
          <a:p>
            <a:r>
              <a:rPr lang="en-US"/>
              <a:t>		set @char = 'hello'</a:t>
            </a:r>
          </a:p>
          <a:p>
            <a:r>
              <a:rPr lang="en-US"/>
              <a:t>		return @char</a:t>
            </a:r>
          </a:p>
          <a:p>
            <a:r>
              <a:rPr lang="en-US"/>
              <a:t>	end</a:t>
            </a:r>
          </a:p>
          <a:p>
            <a:r>
              <a:rPr lang="en-US"/>
              <a:t>END</a:t>
            </a:r>
          </a:p>
          <a:p>
            <a:r>
              <a:rPr lang="en-US"/>
              <a:t>GO</a:t>
            </a:r>
          </a:p>
        </p:txBody>
      </p:sp>
      <p:sp>
        <p:nvSpPr>
          <p:cNvPr id="4" name="Slide Number Placeholder 3">
            <a:extLst>
              <a:ext uri="{FF2B5EF4-FFF2-40B4-BE49-F238E27FC236}">
                <a16:creationId xmlns:a16="http://schemas.microsoft.com/office/drawing/2014/main" id="{F30E7F4B-E430-4ED9-BC0D-58C1176820E7}"/>
              </a:ext>
            </a:extLst>
          </p:cNvPr>
          <p:cNvSpPr>
            <a:spLocks noGrp="1"/>
          </p:cNvSpPr>
          <p:nvPr>
            <p:ph type="sldNum" sz="quarter" idx="12"/>
          </p:nvPr>
        </p:nvSpPr>
        <p:spPr/>
        <p:txBody>
          <a:bodyPr/>
          <a:lstStyle/>
          <a:p>
            <a:fld id="{FE5D178F-80A9-4F59-AE26-78BCA2524E3E}" type="slidenum">
              <a:rPr lang="en-US" smtClean="0"/>
              <a:t>34</a:t>
            </a:fld>
            <a:endParaRPr lang="en-US"/>
          </a:p>
        </p:txBody>
      </p:sp>
    </p:spTree>
    <p:extLst>
      <p:ext uri="{BB962C8B-B14F-4D97-AF65-F5344CB8AC3E}">
        <p14:creationId xmlns:p14="http://schemas.microsoft.com/office/powerpoint/2010/main" val="196970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E2F7-7989-42DA-A1DC-2C0468093153}"/>
              </a:ext>
            </a:extLst>
          </p:cNvPr>
          <p:cNvSpPr>
            <a:spLocks noGrp="1"/>
          </p:cNvSpPr>
          <p:nvPr>
            <p:ph type="title"/>
          </p:nvPr>
        </p:nvSpPr>
        <p:spPr/>
        <p:txBody>
          <a:bodyPr/>
          <a:lstStyle/>
          <a:p>
            <a:r>
              <a:rPr lang="en-US"/>
              <a:t>Trả về giá trị với lệnh RETURN</a:t>
            </a:r>
          </a:p>
        </p:txBody>
      </p:sp>
      <p:sp>
        <p:nvSpPr>
          <p:cNvPr id="3" name="Content Placeholder 2">
            <a:extLst>
              <a:ext uri="{FF2B5EF4-FFF2-40B4-BE49-F238E27FC236}">
                <a16:creationId xmlns:a16="http://schemas.microsoft.com/office/drawing/2014/main" id="{340F261C-E741-45BB-9076-AFED58B80661}"/>
              </a:ext>
            </a:extLst>
          </p:cNvPr>
          <p:cNvSpPr>
            <a:spLocks noGrp="1"/>
          </p:cNvSpPr>
          <p:nvPr>
            <p:ph sz="half" idx="1"/>
          </p:nvPr>
        </p:nvSpPr>
        <p:spPr/>
        <p:txBody>
          <a:bodyPr>
            <a:normAutofit/>
          </a:bodyPr>
          <a:lstStyle/>
          <a:p>
            <a:r>
              <a:rPr lang="en-US"/>
              <a:t>DECLARE @test float </a:t>
            </a:r>
          </a:p>
          <a:p>
            <a:r>
              <a:rPr lang="en-US"/>
              <a:t>EXEC @test = Test 3 </a:t>
            </a:r>
          </a:p>
          <a:p>
            <a:r>
              <a:rPr lang="en-US"/>
              <a:t>PRINT @test</a:t>
            </a:r>
          </a:p>
          <a:p>
            <a:endParaRPr lang="en-US"/>
          </a:p>
          <a:p>
            <a:r>
              <a:rPr lang="en-US"/>
              <a:t>Nếu giá trị truyền vào là 1: stored procedure trả về giá trị “1”.</a:t>
            </a:r>
          </a:p>
        </p:txBody>
      </p:sp>
      <p:sp>
        <p:nvSpPr>
          <p:cNvPr id="5" name="Content Placeholder 4">
            <a:extLst>
              <a:ext uri="{FF2B5EF4-FFF2-40B4-BE49-F238E27FC236}">
                <a16:creationId xmlns:a16="http://schemas.microsoft.com/office/drawing/2014/main" id="{F5A707C1-1E68-4ACA-955B-EC1211522530}"/>
              </a:ext>
            </a:extLst>
          </p:cNvPr>
          <p:cNvSpPr>
            <a:spLocks noGrp="1"/>
          </p:cNvSpPr>
          <p:nvPr>
            <p:ph sz="half" idx="2"/>
          </p:nvPr>
        </p:nvSpPr>
        <p:spPr/>
        <p:txBody>
          <a:bodyPr>
            <a:normAutofit/>
          </a:bodyPr>
          <a:lstStyle/>
          <a:p>
            <a:r>
              <a:rPr lang="en-US"/>
              <a:t>Nếu giá trị truyền vào là 2: stored procedure trả về giá trị “2”.</a:t>
            </a:r>
          </a:p>
          <a:p>
            <a:r>
              <a:rPr lang="en-US"/>
              <a:t>Nếu giá trị truyền vào là 3: stored procedure báo lỗi không thể chuyển chuỗi ‘hello’ thành số nguyên.</a:t>
            </a:r>
          </a:p>
          <a:p>
            <a:r>
              <a:rPr lang="en-US"/>
              <a:t>Nếu truyền các giá trị khác: stored procedure trả về giá trị “0”.</a:t>
            </a:r>
          </a:p>
        </p:txBody>
      </p:sp>
      <p:sp>
        <p:nvSpPr>
          <p:cNvPr id="4" name="Slide Number Placeholder 3">
            <a:extLst>
              <a:ext uri="{FF2B5EF4-FFF2-40B4-BE49-F238E27FC236}">
                <a16:creationId xmlns:a16="http://schemas.microsoft.com/office/drawing/2014/main" id="{F30E7F4B-E430-4ED9-BC0D-58C1176820E7}"/>
              </a:ext>
            </a:extLst>
          </p:cNvPr>
          <p:cNvSpPr>
            <a:spLocks noGrp="1"/>
          </p:cNvSpPr>
          <p:nvPr>
            <p:ph type="sldNum" sz="quarter" idx="12"/>
          </p:nvPr>
        </p:nvSpPr>
        <p:spPr/>
        <p:txBody>
          <a:bodyPr/>
          <a:lstStyle/>
          <a:p>
            <a:fld id="{FE5D178F-80A9-4F59-AE26-78BCA2524E3E}" type="slidenum">
              <a:rPr lang="en-US" smtClean="0"/>
              <a:t>35</a:t>
            </a:fld>
            <a:endParaRPr lang="en-US"/>
          </a:p>
        </p:txBody>
      </p:sp>
    </p:spTree>
    <p:extLst>
      <p:ext uri="{BB962C8B-B14F-4D97-AF65-F5344CB8AC3E}">
        <p14:creationId xmlns:p14="http://schemas.microsoft.com/office/powerpoint/2010/main" val="2049289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DD536F-3F4A-4B15-A2D3-B9FB07F12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useBgFill="1">
        <p:nvSpPr>
          <p:cNvPr id="13" name="Rectangle 12">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339D9385-C569-45C3-90F1-6B6B5CFA4BE9}"/>
              </a:ext>
            </a:extLst>
          </p:cNvPr>
          <p:cNvSpPr>
            <a:spLocks noGrp="1"/>
          </p:cNvSpPr>
          <p:nvPr>
            <p:ph type="title"/>
          </p:nvPr>
        </p:nvSpPr>
        <p:spPr>
          <a:xfrm>
            <a:off x="1495354" y="1873252"/>
            <a:ext cx="6153293" cy="1759856"/>
          </a:xfrm>
        </p:spPr>
        <p:txBody>
          <a:bodyPr vert="horz" lIns="91440" tIns="45720" rIns="91440" bIns="45720" rtlCol="0" anchor="b">
            <a:normAutofit/>
          </a:bodyPr>
          <a:lstStyle/>
          <a:p>
            <a:pPr algn="ctr"/>
            <a:r>
              <a:rPr lang="en-US" sz="4500"/>
              <a:t>Bài tập</a:t>
            </a:r>
          </a:p>
        </p:txBody>
      </p:sp>
      <p:sp>
        <p:nvSpPr>
          <p:cNvPr id="6" name="Text Placeholder 5">
            <a:extLst>
              <a:ext uri="{FF2B5EF4-FFF2-40B4-BE49-F238E27FC236}">
                <a16:creationId xmlns:a16="http://schemas.microsoft.com/office/drawing/2014/main" id="{CAE2A655-6734-40C9-9B00-F6D61DAF8253}"/>
              </a:ext>
            </a:extLst>
          </p:cNvPr>
          <p:cNvSpPr>
            <a:spLocks noGrp="1"/>
          </p:cNvSpPr>
          <p:nvPr>
            <p:ph type="body" idx="1"/>
          </p:nvPr>
        </p:nvSpPr>
        <p:spPr>
          <a:xfrm>
            <a:off x="1872853" y="3812722"/>
            <a:ext cx="5398295" cy="930728"/>
          </a:xfrm>
        </p:spPr>
        <p:txBody>
          <a:bodyPr vert="horz" lIns="91440" tIns="45720" rIns="91440" bIns="45720" rtlCol="0" anchor="t">
            <a:normAutofit/>
          </a:bodyPr>
          <a:lstStyle/>
          <a:p>
            <a:pPr algn="ctr"/>
            <a:endParaRPr lang="en-US"/>
          </a:p>
        </p:txBody>
      </p:sp>
      <p:cxnSp>
        <p:nvCxnSpPr>
          <p:cNvPr id="15" name="Straight Connector 14">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3714750"/>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1CD8D5D-9F34-4E22-A1E1-7F5068053886}"/>
              </a:ext>
            </a:extLst>
          </p:cNvPr>
          <p:cNvSpPr>
            <a:spLocks noGrp="1"/>
          </p:cNvSpPr>
          <p:nvPr>
            <p:ph type="sldNum" sz="quarter" idx="12"/>
          </p:nvPr>
        </p:nvSpPr>
        <p:spPr>
          <a:xfrm>
            <a:off x="8040685" y="5870576"/>
            <a:ext cx="417516" cy="377825"/>
          </a:xfrm>
        </p:spPr>
        <p:txBody>
          <a:bodyPr vert="horz" lIns="91440" tIns="45720" rIns="91440" bIns="45720" rtlCol="0" anchor="ctr">
            <a:normAutofit/>
          </a:bodyPr>
          <a:lstStyle/>
          <a:p>
            <a:pPr>
              <a:spcAft>
                <a:spcPts val="600"/>
              </a:spcAft>
            </a:pPr>
            <a:fld id="{FE5D178F-80A9-4F59-AE26-78BCA2524E3E}" type="slidenum">
              <a:rPr lang="en-US" smtClean="0"/>
              <a:pPr>
                <a:spcAft>
                  <a:spcPts val="600"/>
                </a:spcAft>
              </a:pPr>
              <a:t>36</a:t>
            </a:fld>
            <a:endParaRPr lang="en-US"/>
          </a:p>
        </p:txBody>
      </p:sp>
    </p:spTree>
    <p:extLst>
      <p:ext uri="{BB962C8B-B14F-4D97-AF65-F5344CB8AC3E}">
        <p14:creationId xmlns:p14="http://schemas.microsoft.com/office/powerpoint/2010/main" val="1036711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4D4-B47E-4229-90EC-21D21E93D251}"/>
              </a:ext>
            </a:extLst>
          </p:cNvPr>
          <p:cNvSpPr>
            <a:spLocks noGrp="1"/>
          </p:cNvSpPr>
          <p:nvPr>
            <p:ph type="title"/>
          </p:nvPr>
        </p:nvSpPr>
        <p:spPr/>
        <p:txBody>
          <a:bodyPr/>
          <a:lstStyle/>
          <a:p>
            <a:r>
              <a:rPr lang="en-US"/>
              <a:t>Bài 1</a:t>
            </a:r>
          </a:p>
        </p:txBody>
      </p:sp>
      <p:sp>
        <p:nvSpPr>
          <p:cNvPr id="3" name="Content Placeholder 2">
            <a:extLst>
              <a:ext uri="{FF2B5EF4-FFF2-40B4-BE49-F238E27FC236}">
                <a16:creationId xmlns:a16="http://schemas.microsoft.com/office/drawing/2014/main" id="{5B9F0DF3-D895-4CF7-AC1A-91F27A4BAF2F}"/>
              </a:ext>
            </a:extLst>
          </p:cNvPr>
          <p:cNvSpPr>
            <a:spLocks noGrp="1"/>
          </p:cNvSpPr>
          <p:nvPr>
            <p:ph idx="1"/>
          </p:nvPr>
        </p:nvSpPr>
        <p:spPr/>
        <p:txBody>
          <a:bodyPr/>
          <a:lstStyle/>
          <a:p>
            <a:r>
              <a:rPr lang="vi-VN"/>
              <a:t>Xây dựng SP tính toán giá trị cho đơn hàng có mã cho trước với quan hệ DONHANG(MA, SOLUONG, DONGIA, THUESUAT, THANHTIEN)</a:t>
            </a:r>
            <a:endParaRPr lang="en-US"/>
          </a:p>
          <a:p>
            <a:pPr lvl="1"/>
            <a:r>
              <a:rPr lang="en-US"/>
              <a:t>[Thành tiền] = SOLUONG*DONGIA</a:t>
            </a:r>
          </a:p>
          <a:p>
            <a:pPr lvl="1"/>
            <a:r>
              <a:rPr lang="en-US"/>
              <a:t>[Thuế] = [Thành tiền]*THUESUAT/100</a:t>
            </a:r>
          </a:p>
          <a:p>
            <a:pPr lvl="1"/>
            <a:r>
              <a:rPr lang="en-US"/>
              <a:t>Giá trị đ</a:t>
            </a:r>
            <a:r>
              <a:rPr lang="vi-VN"/>
              <a:t>ơ</a:t>
            </a:r>
            <a:r>
              <a:rPr lang="en-US"/>
              <a:t>n hàng = [Thành tiền] + [Thuế]</a:t>
            </a:r>
            <a:endParaRPr lang="vi-VN"/>
          </a:p>
        </p:txBody>
      </p:sp>
      <p:sp>
        <p:nvSpPr>
          <p:cNvPr id="4" name="Slide Number Placeholder 3">
            <a:extLst>
              <a:ext uri="{FF2B5EF4-FFF2-40B4-BE49-F238E27FC236}">
                <a16:creationId xmlns:a16="http://schemas.microsoft.com/office/drawing/2014/main" id="{830A2EA7-00DB-4306-BCA5-36A5739B1371}"/>
              </a:ext>
            </a:extLst>
          </p:cNvPr>
          <p:cNvSpPr>
            <a:spLocks noGrp="1"/>
          </p:cNvSpPr>
          <p:nvPr>
            <p:ph type="sldNum" sz="quarter" idx="12"/>
          </p:nvPr>
        </p:nvSpPr>
        <p:spPr/>
        <p:txBody>
          <a:bodyPr/>
          <a:lstStyle/>
          <a:p>
            <a:fld id="{FE5D178F-80A9-4F59-AE26-78BCA2524E3E}" type="slidenum">
              <a:rPr lang="en-US" smtClean="0"/>
              <a:t>37</a:t>
            </a:fld>
            <a:endParaRPr lang="en-US"/>
          </a:p>
        </p:txBody>
      </p:sp>
    </p:spTree>
    <p:extLst>
      <p:ext uri="{BB962C8B-B14F-4D97-AF65-F5344CB8AC3E}">
        <p14:creationId xmlns:p14="http://schemas.microsoft.com/office/powerpoint/2010/main" val="2293820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4D4-B47E-4229-90EC-21D21E93D251}"/>
              </a:ext>
            </a:extLst>
          </p:cNvPr>
          <p:cNvSpPr>
            <a:spLocks noGrp="1"/>
          </p:cNvSpPr>
          <p:nvPr>
            <p:ph type="title"/>
          </p:nvPr>
        </p:nvSpPr>
        <p:spPr/>
        <p:txBody>
          <a:bodyPr/>
          <a:lstStyle/>
          <a:p>
            <a:r>
              <a:rPr lang="en-US"/>
              <a:t>Bài 2</a:t>
            </a:r>
          </a:p>
        </p:txBody>
      </p:sp>
      <p:sp>
        <p:nvSpPr>
          <p:cNvPr id="3" name="Content Placeholder 2">
            <a:extLst>
              <a:ext uri="{FF2B5EF4-FFF2-40B4-BE49-F238E27FC236}">
                <a16:creationId xmlns:a16="http://schemas.microsoft.com/office/drawing/2014/main" id="{5B9F0DF3-D895-4CF7-AC1A-91F27A4BAF2F}"/>
              </a:ext>
            </a:extLst>
          </p:cNvPr>
          <p:cNvSpPr>
            <a:spLocks noGrp="1"/>
          </p:cNvSpPr>
          <p:nvPr>
            <p:ph idx="1"/>
          </p:nvPr>
        </p:nvSpPr>
        <p:spPr/>
        <p:txBody>
          <a:bodyPr/>
          <a:lstStyle/>
          <a:p>
            <a:pPr marL="0" indent="0">
              <a:buNone/>
            </a:pPr>
            <a:r>
              <a:rPr lang="en-US"/>
              <a:t>HOCPHAN(MAHP, TENHP, SISO)</a:t>
            </a:r>
          </a:p>
          <a:p>
            <a:pPr marL="0" indent="0">
              <a:buNone/>
            </a:pPr>
            <a:r>
              <a:rPr lang="en-US"/>
              <a:t>DANGKY(MASV, MAHP)</a:t>
            </a:r>
          </a:p>
          <a:p>
            <a:r>
              <a:rPr lang="en-US"/>
              <a:t>Viết thủ tục thêm một đăng ký của sinh viên vào một học phần</a:t>
            </a:r>
          </a:p>
          <a:p>
            <a:pPr lvl="1"/>
            <a:r>
              <a:rPr lang="en-US"/>
              <a:t>Kiểm tra mã học phần có hợp lệ không,</a:t>
            </a:r>
          </a:p>
          <a:p>
            <a:pPr lvl="1"/>
            <a:r>
              <a:rPr lang="en-US"/>
              <a:t>Kiểm tra sv đã đăng kí học phần đó ch</a:t>
            </a:r>
            <a:r>
              <a:rPr lang="vi-VN"/>
              <a:t>ư</a:t>
            </a:r>
            <a:r>
              <a:rPr lang="en-US"/>
              <a:t>a,</a:t>
            </a:r>
          </a:p>
          <a:p>
            <a:pPr lvl="1"/>
            <a:r>
              <a:rPr lang="en-US"/>
              <a:t>Kiểm tra sỉ số đã đầy ch</a:t>
            </a:r>
            <a:r>
              <a:rPr lang="vi-VN"/>
              <a:t>ư</a:t>
            </a:r>
            <a:r>
              <a:rPr lang="en-US"/>
              <a:t>a.</a:t>
            </a:r>
          </a:p>
        </p:txBody>
      </p:sp>
      <p:sp>
        <p:nvSpPr>
          <p:cNvPr id="4" name="Slide Number Placeholder 3">
            <a:extLst>
              <a:ext uri="{FF2B5EF4-FFF2-40B4-BE49-F238E27FC236}">
                <a16:creationId xmlns:a16="http://schemas.microsoft.com/office/drawing/2014/main" id="{830A2EA7-00DB-4306-BCA5-36A5739B1371}"/>
              </a:ext>
            </a:extLst>
          </p:cNvPr>
          <p:cNvSpPr>
            <a:spLocks noGrp="1"/>
          </p:cNvSpPr>
          <p:nvPr>
            <p:ph type="sldNum" sz="quarter" idx="12"/>
          </p:nvPr>
        </p:nvSpPr>
        <p:spPr/>
        <p:txBody>
          <a:bodyPr/>
          <a:lstStyle/>
          <a:p>
            <a:fld id="{FE5D178F-80A9-4F59-AE26-78BCA2524E3E}" type="slidenum">
              <a:rPr lang="en-US" smtClean="0"/>
              <a:t>38</a:t>
            </a:fld>
            <a:endParaRPr lang="en-US"/>
          </a:p>
        </p:txBody>
      </p:sp>
    </p:spTree>
    <p:extLst>
      <p:ext uri="{BB962C8B-B14F-4D97-AF65-F5344CB8AC3E}">
        <p14:creationId xmlns:p14="http://schemas.microsoft.com/office/powerpoint/2010/main" val="2826449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DD536F-3F4A-4B15-A2D3-B9FB07F12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useBgFill="1">
        <p:nvSpPr>
          <p:cNvPr id="13" name="Rectangle 12">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339D9385-C569-45C3-90F1-6B6B5CFA4BE9}"/>
              </a:ext>
            </a:extLst>
          </p:cNvPr>
          <p:cNvSpPr>
            <a:spLocks noGrp="1"/>
          </p:cNvSpPr>
          <p:nvPr>
            <p:ph type="title"/>
          </p:nvPr>
        </p:nvSpPr>
        <p:spPr>
          <a:xfrm>
            <a:off x="1495354" y="1873252"/>
            <a:ext cx="6153293" cy="1759856"/>
          </a:xfrm>
        </p:spPr>
        <p:txBody>
          <a:bodyPr vert="horz" lIns="91440" tIns="45720" rIns="91440" bIns="45720" rtlCol="0" anchor="b">
            <a:normAutofit/>
          </a:bodyPr>
          <a:lstStyle/>
          <a:p>
            <a:pPr algn="ctr"/>
            <a:r>
              <a:rPr lang="en-US" sz="4500"/>
              <a:t>System Stored Procedures</a:t>
            </a:r>
          </a:p>
        </p:txBody>
      </p:sp>
      <p:sp>
        <p:nvSpPr>
          <p:cNvPr id="6" name="Text Placeholder 5">
            <a:extLst>
              <a:ext uri="{FF2B5EF4-FFF2-40B4-BE49-F238E27FC236}">
                <a16:creationId xmlns:a16="http://schemas.microsoft.com/office/drawing/2014/main" id="{CAE2A655-6734-40C9-9B00-F6D61DAF8253}"/>
              </a:ext>
            </a:extLst>
          </p:cNvPr>
          <p:cNvSpPr>
            <a:spLocks noGrp="1"/>
          </p:cNvSpPr>
          <p:nvPr>
            <p:ph type="body" idx="1"/>
          </p:nvPr>
        </p:nvSpPr>
        <p:spPr>
          <a:xfrm>
            <a:off x="1872853" y="3812722"/>
            <a:ext cx="5398295" cy="930728"/>
          </a:xfrm>
        </p:spPr>
        <p:txBody>
          <a:bodyPr vert="horz" lIns="91440" tIns="45720" rIns="91440" bIns="45720" rtlCol="0" anchor="t">
            <a:normAutofit/>
          </a:bodyPr>
          <a:lstStyle/>
          <a:p>
            <a:pPr algn="ctr"/>
            <a:endParaRPr lang="en-US"/>
          </a:p>
        </p:txBody>
      </p:sp>
      <p:cxnSp>
        <p:nvCxnSpPr>
          <p:cNvPr id="15" name="Straight Connector 14">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3714750"/>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1CD8D5D-9F34-4E22-A1E1-7F5068053886}"/>
              </a:ext>
            </a:extLst>
          </p:cNvPr>
          <p:cNvSpPr>
            <a:spLocks noGrp="1"/>
          </p:cNvSpPr>
          <p:nvPr>
            <p:ph type="sldNum" sz="quarter" idx="12"/>
          </p:nvPr>
        </p:nvSpPr>
        <p:spPr>
          <a:xfrm>
            <a:off x="8040685" y="5870576"/>
            <a:ext cx="417516" cy="377825"/>
          </a:xfrm>
        </p:spPr>
        <p:txBody>
          <a:bodyPr vert="horz" lIns="91440" tIns="45720" rIns="91440" bIns="45720" rtlCol="0" anchor="ctr">
            <a:normAutofit/>
          </a:bodyPr>
          <a:lstStyle/>
          <a:p>
            <a:pPr>
              <a:spcAft>
                <a:spcPts val="600"/>
              </a:spcAft>
            </a:pPr>
            <a:fld id="{FE5D178F-80A9-4F59-AE26-78BCA2524E3E}" type="slidenum">
              <a:rPr lang="en-US" smtClean="0"/>
              <a:pPr>
                <a:spcAft>
                  <a:spcPts val="600"/>
                </a:spcAft>
              </a:pPr>
              <a:t>39</a:t>
            </a:fld>
            <a:endParaRPr lang="en-US"/>
          </a:p>
        </p:txBody>
      </p:sp>
    </p:spTree>
    <p:extLst>
      <p:ext uri="{BB962C8B-B14F-4D97-AF65-F5344CB8AC3E}">
        <p14:creationId xmlns:p14="http://schemas.microsoft.com/office/powerpoint/2010/main" val="67546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9215-C64C-4B98-A67D-BC84CE2BCA61}"/>
              </a:ext>
            </a:extLst>
          </p:cNvPr>
          <p:cNvSpPr>
            <a:spLocks noGrp="1"/>
          </p:cNvSpPr>
          <p:nvPr>
            <p:ph type="title"/>
          </p:nvPr>
        </p:nvSpPr>
        <p:spPr/>
        <p:txBody>
          <a:bodyPr/>
          <a:lstStyle/>
          <a:p>
            <a:r>
              <a:rPr lang="en-US" err="1"/>
              <a:t>Biến</a:t>
            </a:r>
            <a:r>
              <a:rPr lang="en-US"/>
              <a:t> </a:t>
            </a:r>
            <a:r>
              <a:rPr lang="en-US" err="1"/>
              <a:t>cục</a:t>
            </a:r>
            <a:r>
              <a:rPr lang="en-US"/>
              <a:t> </a:t>
            </a:r>
            <a:r>
              <a:rPr lang="en-US" err="1"/>
              <a:t>bộ</a:t>
            </a:r>
            <a:endParaRPr lang="en-US"/>
          </a:p>
        </p:txBody>
      </p:sp>
      <p:sp>
        <p:nvSpPr>
          <p:cNvPr id="3" name="Content Placeholder 2">
            <a:extLst>
              <a:ext uri="{FF2B5EF4-FFF2-40B4-BE49-F238E27FC236}">
                <a16:creationId xmlns:a16="http://schemas.microsoft.com/office/drawing/2014/main" id="{93D239D8-ADB5-444C-A0F8-59D01EB0C0A4}"/>
              </a:ext>
            </a:extLst>
          </p:cNvPr>
          <p:cNvSpPr>
            <a:spLocks noGrp="1"/>
          </p:cNvSpPr>
          <p:nvPr>
            <p:ph idx="1"/>
          </p:nvPr>
        </p:nvSpPr>
        <p:spPr/>
        <p:txBody>
          <a:bodyPr/>
          <a:lstStyle/>
          <a:p>
            <a:r>
              <a:rPr lang="en-US" err="1"/>
              <a:t>Để</a:t>
            </a:r>
            <a:r>
              <a:rPr lang="en-US"/>
              <a:t> </a:t>
            </a:r>
            <a:r>
              <a:rPr lang="en-US" err="1"/>
              <a:t>gán</a:t>
            </a:r>
            <a:r>
              <a:rPr lang="en-US"/>
              <a:t> </a:t>
            </a:r>
            <a:r>
              <a:rPr lang="en-US" err="1"/>
              <a:t>giá</a:t>
            </a:r>
            <a:r>
              <a:rPr lang="en-US"/>
              <a:t> </a:t>
            </a:r>
            <a:r>
              <a:rPr lang="en-US" err="1"/>
              <a:t>trị</a:t>
            </a:r>
            <a:r>
              <a:rPr lang="en-US"/>
              <a:t> </a:t>
            </a:r>
            <a:r>
              <a:rPr lang="en-US" err="1"/>
              <a:t>cho</a:t>
            </a:r>
            <a:r>
              <a:rPr lang="en-US"/>
              <a:t> </a:t>
            </a:r>
            <a:r>
              <a:rPr lang="en-US" err="1"/>
              <a:t>một</a:t>
            </a:r>
            <a:r>
              <a:rPr lang="en-US"/>
              <a:t> </a:t>
            </a:r>
            <a:r>
              <a:rPr lang="en-US" err="1"/>
              <a:t>biến</a:t>
            </a:r>
            <a:r>
              <a:rPr lang="en-US"/>
              <a:t> </a:t>
            </a:r>
            <a:r>
              <a:rPr lang="en-US" err="1"/>
              <a:t>cục</a:t>
            </a:r>
            <a:r>
              <a:rPr lang="en-US"/>
              <a:t> </a:t>
            </a:r>
            <a:r>
              <a:rPr lang="en-US" err="1"/>
              <a:t>bộ</a:t>
            </a:r>
            <a:r>
              <a:rPr lang="en-US"/>
              <a:t> </a:t>
            </a:r>
            <a:r>
              <a:rPr lang="en-US" err="1"/>
              <a:t>dùng</a:t>
            </a:r>
            <a:r>
              <a:rPr lang="en-US"/>
              <a:t> </a:t>
            </a:r>
            <a:r>
              <a:rPr lang="en-US" err="1"/>
              <a:t>lệnh</a:t>
            </a:r>
            <a:r>
              <a:rPr lang="en-US"/>
              <a:t> set. </a:t>
            </a:r>
            <a:r>
              <a:rPr lang="en-US" err="1"/>
              <a:t>Giá</a:t>
            </a:r>
            <a:r>
              <a:rPr lang="en-US"/>
              <a:t> </a:t>
            </a:r>
            <a:r>
              <a:rPr lang="en-US" err="1"/>
              <a:t>trị</a:t>
            </a:r>
            <a:r>
              <a:rPr lang="en-US"/>
              <a:t> </a:t>
            </a:r>
            <a:r>
              <a:rPr lang="en-US" err="1"/>
              <a:t>gán</a:t>
            </a:r>
            <a:r>
              <a:rPr lang="en-US"/>
              <a:t> </a:t>
            </a:r>
            <a:r>
              <a:rPr lang="en-US" err="1"/>
              <a:t>cho</a:t>
            </a:r>
            <a:r>
              <a:rPr lang="en-US"/>
              <a:t> </a:t>
            </a:r>
            <a:r>
              <a:rPr lang="en-US" err="1"/>
              <a:t>biến</a:t>
            </a:r>
            <a:r>
              <a:rPr lang="en-US"/>
              <a:t> </a:t>
            </a:r>
            <a:r>
              <a:rPr lang="en-US" err="1"/>
              <a:t>phải</a:t>
            </a:r>
            <a:r>
              <a:rPr lang="en-US"/>
              <a:t> </a:t>
            </a:r>
            <a:r>
              <a:rPr lang="en-US" err="1"/>
              <a:t>phù</a:t>
            </a:r>
            <a:r>
              <a:rPr lang="en-US"/>
              <a:t> </a:t>
            </a:r>
            <a:r>
              <a:rPr lang="en-US" err="1"/>
              <a:t>hợp</a:t>
            </a:r>
            <a:r>
              <a:rPr lang="en-US"/>
              <a:t> </a:t>
            </a:r>
            <a:r>
              <a:rPr lang="en-US" err="1"/>
              <a:t>với</a:t>
            </a:r>
            <a:r>
              <a:rPr lang="en-US"/>
              <a:t> </a:t>
            </a:r>
            <a:r>
              <a:rPr lang="en-US" err="1"/>
              <a:t>kiểu</a:t>
            </a:r>
            <a:r>
              <a:rPr lang="en-US"/>
              <a:t> </a:t>
            </a:r>
            <a:r>
              <a:rPr lang="en-US" err="1"/>
              <a:t>dữ</a:t>
            </a:r>
            <a:r>
              <a:rPr lang="en-US"/>
              <a:t> </a:t>
            </a:r>
            <a:r>
              <a:rPr lang="en-US" err="1"/>
              <a:t>liệu</a:t>
            </a:r>
            <a:r>
              <a:rPr lang="en-US"/>
              <a:t> </a:t>
            </a:r>
            <a:r>
              <a:rPr lang="en-US" err="1"/>
              <a:t>của</a:t>
            </a:r>
            <a:r>
              <a:rPr lang="en-US"/>
              <a:t> </a:t>
            </a:r>
            <a:r>
              <a:rPr lang="en-US" err="1"/>
              <a:t>biến</a:t>
            </a:r>
            <a:r>
              <a:rPr lang="en-US"/>
              <a:t>.</a:t>
            </a:r>
          </a:p>
          <a:p>
            <a:pPr marL="0" indent="0">
              <a:buNone/>
            </a:pPr>
            <a:r>
              <a:rPr lang="en-US"/>
              <a:t>	Set </a:t>
            </a:r>
            <a:r>
              <a:rPr lang="en-US" err="1"/>
              <a:t>tênbiến</a:t>
            </a:r>
            <a:r>
              <a:rPr lang="en-US"/>
              <a:t> = </a:t>
            </a:r>
            <a:r>
              <a:rPr lang="en-US" err="1"/>
              <a:t>giátrị</a:t>
            </a:r>
            <a:endParaRPr lang="en-US"/>
          </a:p>
          <a:p>
            <a:pPr marL="0" indent="0">
              <a:buNone/>
            </a:pPr>
            <a:r>
              <a:rPr lang="en-US"/>
              <a:t>	Set </a:t>
            </a:r>
            <a:r>
              <a:rPr lang="en-US" err="1"/>
              <a:t>tênbiến</a:t>
            </a:r>
            <a:r>
              <a:rPr lang="en-US"/>
              <a:t> = </a:t>
            </a:r>
            <a:r>
              <a:rPr lang="en-US" err="1"/>
              <a:t>tênbiến</a:t>
            </a:r>
            <a:endParaRPr lang="en-US"/>
          </a:p>
          <a:p>
            <a:pPr marL="0" indent="0">
              <a:buNone/>
            </a:pPr>
            <a:r>
              <a:rPr lang="en-US"/>
              <a:t>	Set </a:t>
            </a:r>
            <a:r>
              <a:rPr lang="en-US" err="1"/>
              <a:t>tênbiến</a:t>
            </a:r>
            <a:r>
              <a:rPr lang="en-US"/>
              <a:t> = </a:t>
            </a:r>
            <a:r>
              <a:rPr lang="en-US" err="1"/>
              <a:t>biểuthức</a:t>
            </a:r>
            <a:endParaRPr lang="en-US"/>
          </a:p>
          <a:p>
            <a:pPr marL="0" indent="0">
              <a:buNone/>
            </a:pPr>
            <a:r>
              <a:rPr lang="en-US"/>
              <a:t>	Set </a:t>
            </a:r>
            <a:r>
              <a:rPr lang="en-US" err="1"/>
              <a:t>tênbiến</a:t>
            </a:r>
            <a:r>
              <a:rPr lang="en-US"/>
              <a:t> = </a:t>
            </a:r>
            <a:r>
              <a:rPr lang="en-US" err="1"/>
              <a:t>kết_quả_truy_vấn</a:t>
            </a:r>
            <a:endParaRPr lang="en-US"/>
          </a:p>
          <a:p>
            <a:endParaRPr lang="en-US"/>
          </a:p>
        </p:txBody>
      </p:sp>
      <p:sp>
        <p:nvSpPr>
          <p:cNvPr id="4" name="Slide Number Placeholder 3">
            <a:extLst>
              <a:ext uri="{FF2B5EF4-FFF2-40B4-BE49-F238E27FC236}">
                <a16:creationId xmlns:a16="http://schemas.microsoft.com/office/drawing/2014/main" id="{02F4419B-229A-4E2B-A9BE-B0B5035917AE}"/>
              </a:ext>
            </a:extLst>
          </p:cNvPr>
          <p:cNvSpPr>
            <a:spLocks noGrp="1"/>
          </p:cNvSpPr>
          <p:nvPr>
            <p:ph type="sldNum" sz="quarter" idx="12"/>
          </p:nvPr>
        </p:nvSpPr>
        <p:spPr/>
        <p:txBody>
          <a:bodyPr/>
          <a:lstStyle/>
          <a:p>
            <a:fld id="{FE5D178F-80A9-4F59-AE26-78BCA2524E3E}" type="slidenum">
              <a:rPr lang="en-US" smtClean="0"/>
              <a:t>4</a:t>
            </a:fld>
            <a:endParaRPr lang="en-US"/>
          </a:p>
        </p:txBody>
      </p:sp>
    </p:spTree>
    <p:extLst>
      <p:ext uri="{BB962C8B-B14F-4D97-AF65-F5344CB8AC3E}">
        <p14:creationId xmlns:p14="http://schemas.microsoft.com/office/powerpoint/2010/main" val="196366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4D4-B47E-4229-90EC-21D21E93D251}"/>
              </a:ext>
            </a:extLst>
          </p:cNvPr>
          <p:cNvSpPr>
            <a:spLocks noGrp="1"/>
          </p:cNvSpPr>
          <p:nvPr>
            <p:ph type="title"/>
          </p:nvPr>
        </p:nvSpPr>
        <p:spPr/>
        <p:txBody>
          <a:bodyPr/>
          <a:lstStyle/>
          <a:p>
            <a:r>
              <a:rPr lang="en-US"/>
              <a:t>System Stored Procedures</a:t>
            </a:r>
          </a:p>
        </p:txBody>
      </p:sp>
      <p:sp>
        <p:nvSpPr>
          <p:cNvPr id="3" name="Content Placeholder 2">
            <a:extLst>
              <a:ext uri="{FF2B5EF4-FFF2-40B4-BE49-F238E27FC236}">
                <a16:creationId xmlns:a16="http://schemas.microsoft.com/office/drawing/2014/main" id="{5B9F0DF3-D895-4CF7-AC1A-91F27A4BAF2F}"/>
              </a:ext>
            </a:extLst>
          </p:cNvPr>
          <p:cNvSpPr>
            <a:spLocks noGrp="1"/>
          </p:cNvSpPr>
          <p:nvPr>
            <p:ph idx="1"/>
          </p:nvPr>
        </p:nvSpPr>
        <p:spPr/>
        <p:txBody>
          <a:bodyPr/>
          <a:lstStyle/>
          <a:p>
            <a:r>
              <a:rPr lang="vi-VN"/>
              <a:t>Là những Stored Procedure được cung  cấp sẵn khi cài đặt SQL Server</a:t>
            </a:r>
          </a:p>
          <a:p>
            <a:r>
              <a:rPr lang="vi-VN"/>
              <a:t>Rất hữu ích khi thực hiện các hành  động quản trị và xem thông tin các đối  tượng trong SQL Server</a:t>
            </a:r>
            <a:endParaRPr lang="en-US"/>
          </a:p>
          <a:p>
            <a:r>
              <a:rPr lang="vi-VN">
                <a:hlinkClick r:id="rId2"/>
              </a:rPr>
              <a:t>https://docs.microsoft.com/en-us/sql/relational-databases/system-stored-procedures/system-stored-procedures-transact-sql?view=sql-server-ver15</a:t>
            </a:r>
            <a:endParaRPr lang="vi-VN"/>
          </a:p>
        </p:txBody>
      </p:sp>
      <p:sp>
        <p:nvSpPr>
          <p:cNvPr id="4" name="Slide Number Placeholder 3">
            <a:extLst>
              <a:ext uri="{FF2B5EF4-FFF2-40B4-BE49-F238E27FC236}">
                <a16:creationId xmlns:a16="http://schemas.microsoft.com/office/drawing/2014/main" id="{830A2EA7-00DB-4306-BCA5-36A5739B1371}"/>
              </a:ext>
            </a:extLst>
          </p:cNvPr>
          <p:cNvSpPr>
            <a:spLocks noGrp="1"/>
          </p:cNvSpPr>
          <p:nvPr>
            <p:ph type="sldNum" sz="quarter" idx="12"/>
          </p:nvPr>
        </p:nvSpPr>
        <p:spPr/>
        <p:txBody>
          <a:bodyPr/>
          <a:lstStyle/>
          <a:p>
            <a:fld id="{FE5D178F-80A9-4F59-AE26-78BCA2524E3E}" type="slidenum">
              <a:rPr lang="en-US" smtClean="0"/>
              <a:t>40</a:t>
            </a:fld>
            <a:endParaRPr lang="en-US"/>
          </a:p>
        </p:txBody>
      </p:sp>
    </p:spTree>
    <p:extLst>
      <p:ext uri="{BB962C8B-B14F-4D97-AF65-F5344CB8AC3E}">
        <p14:creationId xmlns:p14="http://schemas.microsoft.com/office/powerpoint/2010/main" val="1295191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ECCC-9AB6-4CBE-9EC6-9AC5AACA888C}"/>
              </a:ext>
            </a:extLst>
          </p:cNvPr>
          <p:cNvSpPr>
            <a:spLocks noGrp="1"/>
          </p:cNvSpPr>
          <p:nvPr>
            <p:ph type="title"/>
          </p:nvPr>
        </p:nvSpPr>
        <p:spPr/>
        <p:txBody>
          <a:bodyPr/>
          <a:lstStyle/>
          <a:p>
            <a:r>
              <a:rPr lang="en-US"/>
              <a:t>System Stored Procedures</a:t>
            </a:r>
          </a:p>
        </p:txBody>
      </p:sp>
      <p:sp>
        <p:nvSpPr>
          <p:cNvPr id="3" name="Content Placeholder 2">
            <a:extLst>
              <a:ext uri="{FF2B5EF4-FFF2-40B4-BE49-F238E27FC236}">
                <a16:creationId xmlns:a16="http://schemas.microsoft.com/office/drawing/2014/main" id="{AF42F48F-F60F-4746-980C-41A6AF691E74}"/>
              </a:ext>
            </a:extLst>
          </p:cNvPr>
          <p:cNvSpPr>
            <a:spLocks noGrp="1"/>
          </p:cNvSpPr>
          <p:nvPr>
            <p:ph idx="1"/>
          </p:nvPr>
        </p:nvSpPr>
        <p:spPr/>
        <p:txBody>
          <a:bodyPr/>
          <a:lstStyle/>
          <a:p>
            <a:r>
              <a:rPr lang="vi-VN"/>
              <a:t>Trên trang này các System Stored Procedure được phân  theo nhóm</a:t>
            </a:r>
          </a:p>
          <a:p>
            <a:r>
              <a:rPr lang="vi-VN"/>
              <a:t>Hai nhóm quan trọng chứa các System Stored Procedure  hay sử dụng</a:t>
            </a:r>
          </a:p>
          <a:p>
            <a:r>
              <a:rPr lang="vi-VN" b="1"/>
              <a:t>Database Engine Stored Procedures</a:t>
            </a:r>
            <a:r>
              <a:rPr lang="vi-VN"/>
              <a:t>: chứa nhiều System  SP để xem thông tin các đối tượng trong SQL Server</a:t>
            </a:r>
          </a:p>
          <a:p>
            <a:r>
              <a:rPr lang="vi-VN" b="1"/>
              <a:t>Security Stored Procedures</a:t>
            </a:r>
            <a:r>
              <a:rPr lang="vi-VN"/>
              <a:t>: chứa các System SP dùng cho  mục đích quản trị bảo mật hệ thống</a:t>
            </a:r>
            <a:endParaRPr lang="en-US"/>
          </a:p>
        </p:txBody>
      </p:sp>
      <p:sp>
        <p:nvSpPr>
          <p:cNvPr id="4" name="Slide Number Placeholder 3">
            <a:extLst>
              <a:ext uri="{FF2B5EF4-FFF2-40B4-BE49-F238E27FC236}">
                <a16:creationId xmlns:a16="http://schemas.microsoft.com/office/drawing/2014/main" id="{8BD178D7-499B-4922-AF60-3B22D67E3683}"/>
              </a:ext>
            </a:extLst>
          </p:cNvPr>
          <p:cNvSpPr>
            <a:spLocks noGrp="1"/>
          </p:cNvSpPr>
          <p:nvPr>
            <p:ph type="sldNum" sz="quarter" idx="12"/>
          </p:nvPr>
        </p:nvSpPr>
        <p:spPr/>
        <p:txBody>
          <a:bodyPr/>
          <a:lstStyle/>
          <a:p>
            <a:fld id="{FE5D178F-80A9-4F59-AE26-78BCA2524E3E}" type="slidenum">
              <a:rPr lang="en-US" smtClean="0"/>
              <a:t>41</a:t>
            </a:fld>
            <a:endParaRPr lang="en-US"/>
          </a:p>
        </p:txBody>
      </p:sp>
    </p:spTree>
    <p:extLst>
      <p:ext uri="{BB962C8B-B14F-4D97-AF65-F5344CB8AC3E}">
        <p14:creationId xmlns:p14="http://schemas.microsoft.com/office/powerpoint/2010/main" val="1089626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D722-0076-41DF-B7AF-A6648247FEB8}"/>
              </a:ext>
            </a:extLst>
          </p:cNvPr>
          <p:cNvSpPr>
            <a:spLocks noGrp="1"/>
          </p:cNvSpPr>
          <p:nvPr>
            <p:ph type="title"/>
          </p:nvPr>
        </p:nvSpPr>
        <p:spPr/>
        <p:txBody>
          <a:bodyPr/>
          <a:lstStyle/>
          <a:p>
            <a:r>
              <a:rPr lang="en-US"/>
              <a:t>Một số System Stored Procedures hữu ích</a:t>
            </a:r>
          </a:p>
        </p:txBody>
      </p:sp>
      <p:sp>
        <p:nvSpPr>
          <p:cNvPr id="3" name="Content Placeholder 2">
            <a:extLst>
              <a:ext uri="{FF2B5EF4-FFF2-40B4-BE49-F238E27FC236}">
                <a16:creationId xmlns:a16="http://schemas.microsoft.com/office/drawing/2014/main" id="{75E2DD51-9FA5-46C0-8D91-6FA12B887E2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E76B4B-65FA-4412-BA37-EE78F548C894}"/>
              </a:ext>
            </a:extLst>
          </p:cNvPr>
          <p:cNvSpPr>
            <a:spLocks noGrp="1"/>
          </p:cNvSpPr>
          <p:nvPr>
            <p:ph type="sldNum" sz="quarter" idx="12"/>
          </p:nvPr>
        </p:nvSpPr>
        <p:spPr/>
        <p:txBody>
          <a:bodyPr/>
          <a:lstStyle/>
          <a:p>
            <a:fld id="{FE5D178F-80A9-4F59-AE26-78BCA2524E3E}" type="slidenum">
              <a:rPr lang="en-US" smtClean="0"/>
              <a:t>42</a:t>
            </a:fld>
            <a:endParaRPr lang="en-US"/>
          </a:p>
        </p:txBody>
      </p:sp>
      <p:pic>
        <p:nvPicPr>
          <p:cNvPr id="5" name="Picture 2">
            <a:extLst>
              <a:ext uri="{FF2B5EF4-FFF2-40B4-BE49-F238E27FC236}">
                <a16:creationId xmlns:a16="http://schemas.microsoft.com/office/drawing/2014/main" id="{0BA496A0-8638-4305-9B72-BE785B7F6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77" y="2062693"/>
            <a:ext cx="8411246"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205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D722-0076-41DF-B7AF-A6648247FEB8}"/>
              </a:ext>
            </a:extLst>
          </p:cNvPr>
          <p:cNvSpPr>
            <a:spLocks noGrp="1"/>
          </p:cNvSpPr>
          <p:nvPr>
            <p:ph type="title"/>
          </p:nvPr>
        </p:nvSpPr>
        <p:spPr/>
        <p:txBody>
          <a:bodyPr/>
          <a:lstStyle/>
          <a:p>
            <a:r>
              <a:rPr lang="en-US"/>
              <a:t>Một số System Stored Procedures hữu ích</a:t>
            </a:r>
          </a:p>
        </p:txBody>
      </p:sp>
      <p:sp>
        <p:nvSpPr>
          <p:cNvPr id="3" name="Content Placeholder 2">
            <a:extLst>
              <a:ext uri="{FF2B5EF4-FFF2-40B4-BE49-F238E27FC236}">
                <a16:creationId xmlns:a16="http://schemas.microsoft.com/office/drawing/2014/main" id="{75E2DD51-9FA5-46C0-8D91-6FA12B887E2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E76B4B-65FA-4412-BA37-EE78F548C894}"/>
              </a:ext>
            </a:extLst>
          </p:cNvPr>
          <p:cNvSpPr>
            <a:spLocks noGrp="1"/>
          </p:cNvSpPr>
          <p:nvPr>
            <p:ph type="sldNum" sz="quarter" idx="12"/>
          </p:nvPr>
        </p:nvSpPr>
        <p:spPr/>
        <p:txBody>
          <a:bodyPr/>
          <a:lstStyle/>
          <a:p>
            <a:fld id="{FE5D178F-80A9-4F59-AE26-78BCA2524E3E}" type="slidenum">
              <a:rPr lang="en-US" smtClean="0"/>
              <a:t>43</a:t>
            </a:fld>
            <a:endParaRPr lang="en-US"/>
          </a:p>
        </p:txBody>
      </p:sp>
      <p:pic>
        <p:nvPicPr>
          <p:cNvPr id="6" name="Picture 2">
            <a:extLst>
              <a:ext uri="{FF2B5EF4-FFF2-40B4-BE49-F238E27FC236}">
                <a16:creationId xmlns:a16="http://schemas.microsoft.com/office/drawing/2014/main" id="{69FC60CB-5152-479E-A39D-18BFF3EE5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05" y="2065868"/>
            <a:ext cx="856199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259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D722-0076-41DF-B7AF-A6648247FEB8}"/>
              </a:ext>
            </a:extLst>
          </p:cNvPr>
          <p:cNvSpPr>
            <a:spLocks noGrp="1"/>
          </p:cNvSpPr>
          <p:nvPr>
            <p:ph type="title"/>
          </p:nvPr>
        </p:nvSpPr>
        <p:spPr/>
        <p:txBody>
          <a:bodyPr/>
          <a:lstStyle/>
          <a:p>
            <a:r>
              <a:rPr lang="en-US"/>
              <a:t>Một số System Stored Procedures hữu ích</a:t>
            </a:r>
          </a:p>
        </p:txBody>
      </p:sp>
      <p:sp>
        <p:nvSpPr>
          <p:cNvPr id="3" name="Content Placeholder 2">
            <a:extLst>
              <a:ext uri="{FF2B5EF4-FFF2-40B4-BE49-F238E27FC236}">
                <a16:creationId xmlns:a16="http://schemas.microsoft.com/office/drawing/2014/main" id="{75E2DD51-9FA5-46C0-8D91-6FA12B887E2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E76B4B-65FA-4412-BA37-EE78F548C894}"/>
              </a:ext>
            </a:extLst>
          </p:cNvPr>
          <p:cNvSpPr>
            <a:spLocks noGrp="1"/>
          </p:cNvSpPr>
          <p:nvPr>
            <p:ph type="sldNum" sz="quarter" idx="12"/>
          </p:nvPr>
        </p:nvSpPr>
        <p:spPr/>
        <p:txBody>
          <a:bodyPr/>
          <a:lstStyle/>
          <a:p>
            <a:fld id="{FE5D178F-80A9-4F59-AE26-78BCA2524E3E}" type="slidenum">
              <a:rPr lang="en-US" smtClean="0"/>
              <a:t>44</a:t>
            </a:fld>
            <a:endParaRPr lang="en-US"/>
          </a:p>
        </p:txBody>
      </p:sp>
      <p:pic>
        <p:nvPicPr>
          <p:cNvPr id="5" name="Picture 2">
            <a:extLst>
              <a:ext uri="{FF2B5EF4-FFF2-40B4-BE49-F238E27FC236}">
                <a16:creationId xmlns:a16="http://schemas.microsoft.com/office/drawing/2014/main" id="{CE6A7122-CDC9-442C-8C39-97C2A3EE6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94934"/>
            <a:ext cx="84963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00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DD536F-3F4A-4B15-A2D3-B9FB07F12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useBgFill="1">
        <p:nvSpPr>
          <p:cNvPr id="11" name="Rectangle 10">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6CB1AEE-EDB0-4AF9-8180-57B104FEFAED}"/>
              </a:ext>
            </a:extLst>
          </p:cNvPr>
          <p:cNvSpPr>
            <a:spLocks noGrp="1"/>
          </p:cNvSpPr>
          <p:nvPr>
            <p:ph type="title"/>
          </p:nvPr>
        </p:nvSpPr>
        <p:spPr>
          <a:xfrm>
            <a:off x="1495354" y="1873252"/>
            <a:ext cx="6153293" cy="1759856"/>
          </a:xfrm>
        </p:spPr>
        <p:txBody>
          <a:bodyPr vert="horz" lIns="91440" tIns="45720" rIns="91440" bIns="45720" rtlCol="0" anchor="b">
            <a:normAutofit/>
          </a:bodyPr>
          <a:lstStyle/>
          <a:p>
            <a:pPr algn="ctr"/>
            <a:r>
              <a:rPr lang="en-US" sz="4500"/>
              <a:t>END</a:t>
            </a:r>
          </a:p>
        </p:txBody>
      </p:sp>
      <p:sp>
        <p:nvSpPr>
          <p:cNvPr id="3" name="Text Placeholder 2">
            <a:extLst>
              <a:ext uri="{FF2B5EF4-FFF2-40B4-BE49-F238E27FC236}">
                <a16:creationId xmlns:a16="http://schemas.microsoft.com/office/drawing/2014/main" id="{E87298A1-4541-474A-90EA-E4CB656A02B4}"/>
              </a:ext>
            </a:extLst>
          </p:cNvPr>
          <p:cNvSpPr>
            <a:spLocks noGrp="1"/>
          </p:cNvSpPr>
          <p:nvPr>
            <p:ph type="body" idx="1"/>
          </p:nvPr>
        </p:nvSpPr>
        <p:spPr>
          <a:xfrm>
            <a:off x="1872853" y="3812722"/>
            <a:ext cx="5398295" cy="930728"/>
          </a:xfrm>
        </p:spPr>
        <p:txBody>
          <a:bodyPr vert="horz" lIns="91440" tIns="45720" rIns="91440" bIns="45720" rtlCol="0" anchor="t">
            <a:normAutofit/>
          </a:bodyPr>
          <a:lstStyle/>
          <a:p>
            <a:pPr algn="ctr"/>
            <a:endParaRPr lang="en-US"/>
          </a:p>
        </p:txBody>
      </p:sp>
      <p:cxnSp>
        <p:nvCxnSpPr>
          <p:cNvPr id="13" name="Straight Connector 12">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3714750"/>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9C685D2-7EF8-4DE5-B2CA-F30EA052E1E2}"/>
              </a:ext>
            </a:extLst>
          </p:cNvPr>
          <p:cNvSpPr>
            <a:spLocks noGrp="1"/>
          </p:cNvSpPr>
          <p:nvPr>
            <p:ph type="sldNum" sz="quarter" idx="12"/>
          </p:nvPr>
        </p:nvSpPr>
        <p:spPr>
          <a:xfrm>
            <a:off x="8040685" y="5870576"/>
            <a:ext cx="417516" cy="377825"/>
          </a:xfrm>
        </p:spPr>
        <p:txBody>
          <a:bodyPr vert="horz" lIns="91440" tIns="45720" rIns="91440" bIns="45720" rtlCol="0" anchor="ctr">
            <a:normAutofit/>
          </a:bodyPr>
          <a:lstStyle/>
          <a:p>
            <a:pPr>
              <a:spcAft>
                <a:spcPts val="600"/>
              </a:spcAft>
            </a:pPr>
            <a:fld id="{FE5D178F-80A9-4F59-AE26-78BCA2524E3E}" type="slidenum">
              <a:rPr lang="en-US" smtClean="0"/>
              <a:pPr>
                <a:spcAft>
                  <a:spcPts val="600"/>
                </a:spcAft>
              </a:pPr>
              <a:t>45</a:t>
            </a:fld>
            <a:endParaRPr lang="en-US"/>
          </a:p>
        </p:txBody>
      </p:sp>
    </p:spTree>
    <p:extLst>
      <p:ext uri="{BB962C8B-B14F-4D97-AF65-F5344CB8AC3E}">
        <p14:creationId xmlns:p14="http://schemas.microsoft.com/office/powerpoint/2010/main" val="5703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E592-A772-4E67-A4EA-97347498DE4F}"/>
              </a:ext>
            </a:extLst>
          </p:cNvPr>
          <p:cNvSpPr>
            <a:spLocks noGrp="1"/>
          </p:cNvSpPr>
          <p:nvPr>
            <p:ph type="title"/>
          </p:nvPr>
        </p:nvSpPr>
        <p:spPr/>
        <p:txBody>
          <a:bodyPr/>
          <a:lstStyle/>
          <a:p>
            <a:r>
              <a:rPr lang="en-US" err="1"/>
              <a:t>Biến</a:t>
            </a:r>
            <a:r>
              <a:rPr lang="en-US"/>
              <a:t> </a:t>
            </a:r>
            <a:r>
              <a:rPr lang="en-US" err="1"/>
              <a:t>cục</a:t>
            </a:r>
            <a:r>
              <a:rPr lang="en-US"/>
              <a:t> </a:t>
            </a:r>
            <a:r>
              <a:rPr lang="en-US" err="1"/>
              <a:t>bộ</a:t>
            </a:r>
            <a:endParaRPr lang="en-US"/>
          </a:p>
        </p:txBody>
      </p:sp>
      <p:sp>
        <p:nvSpPr>
          <p:cNvPr id="3" name="Content Placeholder 2">
            <a:extLst>
              <a:ext uri="{FF2B5EF4-FFF2-40B4-BE49-F238E27FC236}">
                <a16:creationId xmlns:a16="http://schemas.microsoft.com/office/drawing/2014/main" id="{36C28499-2B76-42F8-83C5-BE9BDF09661E}"/>
              </a:ext>
            </a:extLst>
          </p:cNvPr>
          <p:cNvSpPr>
            <a:spLocks noGrp="1"/>
          </p:cNvSpPr>
          <p:nvPr>
            <p:ph idx="1"/>
          </p:nvPr>
        </p:nvSpPr>
        <p:spPr/>
        <p:txBody>
          <a:bodyPr/>
          <a:lstStyle/>
          <a:p>
            <a:r>
              <a:rPr lang="vi-VN"/>
              <a:t>Ví dụ:</a:t>
            </a:r>
          </a:p>
          <a:p>
            <a:pPr marL="0" indent="0">
              <a:buNone/>
            </a:pPr>
            <a:r>
              <a:rPr lang="vi-VN"/>
              <a:t>	Set @MaLop = ‘TH2001’</a:t>
            </a:r>
          </a:p>
          <a:p>
            <a:pPr marL="0" indent="0">
              <a:buNone/>
            </a:pPr>
            <a:r>
              <a:rPr lang="vi-VN"/>
              <a:t>	Set @SoSV = (select count (*) from SinhVien)</a:t>
            </a:r>
          </a:p>
          <a:p>
            <a:pPr marL="0" indent="0">
              <a:buNone/>
            </a:pPr>
            <a:r>
              <a:rPr lang="vi-VN"/>
              <a:t>	Set @MaLop = ‘TH’+Year(@NgayTuyenSinh)</a:t>
            </a:r>
          </a:p>
          <a:p>
            <a:r>
              <a:rPr lang="vi-VN"/>
              <a:t>Đưa kết quả truy vấn vào biến:</a:t>
            </a:r>
          </a:p>
          <a:p>
            <a:pPr marL="0" indent="0">
              <a:buNone/>
            </a:pPr>
            <a:r>
              <a:rPr lang="vi-VN"/>
              <a:t>	SV(MaSV: int; HoTen: nvarchar(30), Tuoi int)</a:t>
            </a:r>
          </a:p>
          <a:p>
            <a:pPr marL="0" indent="0">
              <a:buNone/>
            </a:pPr>
            <a:r>
              <a:rPr lang="vi-VN"/>
              <a:t>	Select @Var1 = HoTen, @Var1 = Tuoi </a:t>
            </a:r>
          </a:p>
          <a:p>
            <a:pPr marL="0" indent="0">
              <a:buNone/>
            </a:pPr>
            <a:r>
              <a:rPr lang="vi-VN"/>
              <a:t>            from SV where MaSV = 1</a:t>
            </a:r>
          </a:p>
          <a:p>
            <a:endParaRPr lang="en-US"/>
          </a:p>
        </p:txBody>
      </p:sp>
      <p:sp>
        <p:nvSpPr>
          <p:cNvPr id="4" name="Slide Number Placeholder 3">
            <a:extLst>
              <a:ext uri="{FF2B5EF4-FFF2-40B4-BE49-F238E27FC236}">
                <a16:creationId xmlns:a16="http://schemas.microsoft.com/office/drawing/2014/main" id="{AF6FA592-79FE-45A1-BE0A-3479298BEAC4}"/>
              </a:ext>
            </a:extLst>
          </p:cNvPr>
          <p:cNvSpPr>
            <a:spLocks noGrp="1"/>
          </p:cNvSpPr>
          <p:nvPr>
            <p:ph type="sldNum" sz="quarter" idx="12"/>
          </p:nvPr>
        </p:nvSpPr>
        <p:spPr/>
        <p:txBody>
          <a:bodyPr/>
          <a:lstStyle/>
          <a:p>
            <a:fld id="{FE5D178F-80A9-4F59-AE26-78BCA2524E3E}" type="slidenum">
              <a:rPr lang="en-US" smtClean="0"/>
              <a:t>5</a:t>
            </a:fld>
            <a:endParaRPr lang="en-US"/>
          </a:p>
        </p:txBody>
      </p:sp>
    </p:spTree>
    <p:extLst>
      <p:ext uri="{BB962C8B-B14F-4D97-AF65-F5344CB8AC3E}">
        <p14:creationId xmlns:p14="http://schemas.microsoft.com/office/powerpoint/2010/main" val="40207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482A-68EF-43AB-BB24-2DCE4999D423}"/>
              </a:ext>
            </a:extLst>
          </p:cNvPr>
          <p:cNvSpPr>
            <a:spLocks noGrp="1"/>
          </p:cNvSpPr>
          <p:nvPr>
            <p:ph type="title"/>
          </p:nvPr>
        </p:nvSpPr>
        <p:spPr/>
        <p:txBody>
          <a:bodyPr/>
          <a:lstStyle/>
          <a:p>
            <a:r>
              <a:rPr lang="en-US" err="1"/>
              <a:t>Biến</a:t>
            </a:r>
            <a:r>
              <a:rPr lang="en-US"/>
              <a:t> </a:t>
            </a:r>
            <a:r>
              <a:rPr lang="en-US" err="1"/>
              <a:t>toàn</a:t>
            </a:r>
            <a:r>
              <a:rPr lang="en-US"/>
              <a:t> </a:t>
            </a:r>
            <a:r>
              <a:rPr lang="en-US" err="1"/>
              <a:t>cục</a:t>
            </a:r>
            <a:endParaRPr lang="en-US"/>
          </a:p>
        </p:txBody>
      </p:sp>
      <p:sp>
        <p:nvSpPr>
          <p:cNvPr id="3" name="Content Placeholder 2">
            <a:extLst>
              <a:ext uri="{FF2B5EF4-FFF2-40B4-BE49-F238E27FC236}">
                <a16:creationId xmlns:a16="http://schemas.microsoft.com/office/drawing/2014/main" id="{48BEAF25-65EE-452A-A25F-980ADBF96BD3}"/>
              </a:ext>
            </a:extLst>
          </p:cNvPr>
          <p:cNvSpPr>
            <a:spLocks noGrp="1"/>
          </p:cNvSpPr>
          <p:nvPr>
            <p:ph idx="1"/>
          </p:nvPr>
        </p:nvSpPr>
        <p:spPr/>
        <p:txBody>
          <a:bodyPr/>
          <a:lstStyle/>
          <a:p>
            <a:r>
              <a:rPr lang="vi-VN"/>
              <a:t>Là các biến hệ thống do SQL Server cung cấp, tên biến bắt đầu bằng 2 ký tự @</a:t>
            </a:r>
          </a:p>
          <a:p>
            <a:r>
              <a:rPr lang="vi-VN"/>
              <a:t>SQL tự cập nhật giá trị cho các biến này, người sử dụng không thể gán giá trị trực tiếp.</a:t>
            </a:r>
            <a:endParaRPr lang="en-US"/>
          </a:p>
          <a:p>
            <a:r>
              <a:rPr lang="en-US" err="1"/>
              <a:t>Một</a:t>
            </a:r>
            <a:r>
              <a:rPr lang="en-US"/>
              <a:t> </a:t>
            </a:r>
            <a:r>
              <a:rPr lang="en-US" err="1"/>
              <a:t>số</a:t>
            </a:r>
            <a:r>
              <a:rPr lang="en-US"/>
              <a:t> </a:t>
            </a:r>
            <a:r>
              <a:rPr lang="en-US" err="1"/>
              <a:t>biến</a:t>
            </a:r>
            <a:r>
              <a:rPr lang="en-US"/>
              <a:t> </a:t>
            </a:r>
            <a:r>
              <a:rPr lang="en-US" err="1"/>
              <a:t>th</a:t>
            </a:r>
            <a:r>
              <a:rPr lang="vi-VN"/>
              <a:t>ư</a:t>
            </a:r>
            <a:r>
              <a:rPr lang="en-US" err="1"/>
              <a:t>ờng</a:t>
            </a:r>
            <a:r>
              <a:rPr lang="en-US"/>
              <a:t> </a:t>
            </a:r>
            <a:r>
              <a:rPr lang="en-US" err="1"/>
              <a:t>dùng</a:t>
            </a:r>
            <a:r>
              <a:rPr lang="en-US"/>
              <a:t>:</a:t>
            </a:r>
          </a:p>
          <a:p>
            <a:pPr lvl="1"/>
            <a:r>
              <a:rPr lang="vi-VN"/>
              <a:t>@@error: thông báo mã lỗi, nếu @@error = 0: thao tác thực hiện thành công.</a:t>
            </a:r>
          </a:p>
          <a:p>
            <a:pPr lvl="1"/>
            <a:r>
              <a:rPr lang="vi-VN"/>
              <a:t>@@rowcount: cho biết số dòng bị ảnh hưởng bởi lệnh cuối (insert, update, delete).</a:t>
            </a:r>
          </a:p>
          <a:p>
            <a:pPr lvl="1"/>
            <a:r>
              <a:rPr lang="vi-VN"/>
              <a:t>@@trancount: cho biết số giao dịch đang hoạt động trên kết nối hiện tại. </a:t>
            </a:r>
            <a:endParaRPr lang="en-US"/>
          </a:p>
          <a:p>
            <a:r>
              <a:rPr lang="en-US"/>
              <a:t>VD: print @@error</a:t>
            </a:r>
          </a:p>
        </p:txBody>
      </p:sp>
      <p:sp>
        <p:nvSpPr>
          <p:cNvPr id="4" name="Slide Number Placeholder 3">
            <a:extLst>
              <a:ext uri="{FF2B5EF4-FFF2-40B4-BE49-F238E27FC236}">
                <a16:creationId xmlns:a16="http://schemas.microsoft.com/office/drawing/2014/main" id="{A3D4CD9F-3C53-406C-95A2-44E5DD60075A}"/>
              </a:ext>
            </a:extLst>
          </p:cNvPr>
          <p:cNvSpPr>
            <a:spLocks noGrp="1"/>
          </p:cNvSpPr>
          <p:nvPr>
            <p:ph type="sldNum" sz="quarter" idx="12"/>
          </p:nvPr>
        </p:nvSpPr>
        <p:spPr/>
        <p:txBody>
          <a:bodyPr/>
          <a:lstStyle/>
          <a:p>
            <a:fld id="{FE5D178F-80A9-4F59-AE26-78BCA2524E3E}" type="slidenum">
              <a:rPr lang="en-US" smtClean="0"/>
              <a:t>6</a:t>
            </a:fld>
            <a:endParaRPr lang="en-US"/>
          </a:p>
        </p:txBody>
      </p:sp>
    </p:spTree>
    <p:extLst>
      <p:ext uri="{BB962C8B-B14F-4D97-AF65-F5344CB8AC3E}">
        <p14:creationId xmlns:p14="http://schemas.microsoft.com/office/powerpoint/2010/main" val="36551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DD536F-3F4A-4B15-A2D3-B9FB07F12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useBgFill="1">
        <p:nvSpPr>
          <p:cNvPr id="13" name="Rectangle 12">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FD2686C4-F83F-451E-A464-E4F1BCE7A442}"/>
              </a:ext>
            </a:extLst>
          </p:cNvPr>
          <p:cNvSpPr>
            <a:spLocks noGrp="1"/>
          </p:cNvSpPr>
          <p:nvPr>
            <p:ph type="title"/>
          </p:nvPr>
        </p:nvSpPr>
        <p:spPr>
          <a:xfrm>
            <a:off x="1495354" y="1873252"/>
            <a:ext cx="6153293" cy="1759856"/>
          </a:xfrm>
        </p:spPr>
        <p:txBody>
          <a:bodyPr vert="horz" lIns="91440" tIns="45720" rIns="91440" bIns="45720" rtlCol="0" anchor="b">
            <a:normAutofit/>
          </a:bodyPr>
          <a:lstStyle/>
          <a:p>
            <a:pPr algn="ctr"/>
            <a:r>
              <a:rPr lang="en-US" sz="4500" err="1"/>
              <a:t>Cấu</a:t>
            </a:r>
            <a:r>
              <a:rPr lang="en-US" sz="4500"/>
              <a:t> </a:t>
            </a:r>
            <a:r>
              <a:rPr lang="en-US" sz="4500" err="1"/>
              <a:t>trúc</a:t>
            </a:r>
            <a:r>
              <a:rPr lang="en-US" sz="4500"/>
              <a:t> </a:t>
            </a:r>
            <a:r>
              <a:rPr lang="en-US" sz="4500" err="1"/>
              <a:t>điều</a:t>
            </a:r>
            <a:r>
              <a:rPr lang="en-US" sz="4500"/>
              <a:t> </a:t>
            </a:r>
            <a:r>
              <a:rPr lang="en-US" sz="4500" err="1"/>
              <a:t>khiển</a:t>
            </a:r>
            <a:endParaRPr lang="en-US" sz="4500"/>
          </a:p>
        </p:txBody>
      </p:sp>
      <p:sp>
        <p:nvSpPr>
          <p:cNvPr id="6" name="Text Placeholder 5">
            <a:extLst>
              <a:ext uri="{FF2B5EF4-FFF2-40B4-BE49-F238E27FC236}">
                <a16:creationId xmlns:a16="http://schemas.microsoft.com/office/drawing/2014/main" id="{D5E317AA-E2B3-4B98-9018-3B2B7B302D0D}"/>
              </a:ext>
            </a:extLst>
          </p:cNvPr>
          <p:cNvSpPr>
            <a:spLocks noGrp="1"/>
          </p:cNvSpPr>
          <p:nvPr>
            <p:ph type="body" idx="1"/>
          </p:nvPr>
        </p:nvSpPr>
        <p:spPr>
          <a:xfrm>
            <a:off x="1872853" y="3812722"/>
            <a:ext cx="5398295" cy="930728"/>
          </a:xfrm>
        </p:spPr>
        <p:txBody>
          <a:bodyPr vert="horz" lIns="91440" tIns="45720" rIns="91440" bIns="45720" rtlCol="0" anchor="t">
            <a:normAutofit/>
          </a:bodyPr>
          <a:lstStyle/>
          <a:p>
            <a:pPr algn="ctr"/>
            <a:endParaRPr lang="en-US"/>
          </a:p>
        </p:txBody>
      </p:sp>
      <p:cxnSp>
        <p:nvCxnSpPr>
          <p:cNvPr id="15" name="Straight Connector 14">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2" y="3714750"/>
            <a:ext cx="375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9ABE9DA-D085-4FAA-B11D-CA43AB9210EE}"/>
              </a:ext>
            </a:extLst>
          </p:cNvPr>
          <p:cNvSpPr>
            <a:spLocks noGrp="1"/>
          </p:cNvSpPr>
          <p:nvPr>
            <p:ph type="sldNum" sz="quarter" idx="12"/>
          </p:nvPr>
        </p:nvSpPr>
        <p:spPr>
          <a:xfrm>
            <a:off x="8040685" y="5870576"/>
            <a:ext cx="417516" cy="377825"/>
          </a:xfrm>
        </p:spPr>
        <p:txBody>
          <a:bodyPr vert="horz" lIns="91440" tIns="45720" rIns="91440" bIns="45720" rtlCol="0" anchor="ctr">
            <a:normAutofit/>
          </a:bodyPr>
          <a:lstStyle/>
          <a:p>
            <a:pPr>
              <a:spcAft>
                <a:spcPts val="600"/>
              </a:spcAft>
            </a:pPr>
            <a:fld id="{FE5D178F-80A9-4F59-AE26-78BCA2524E3E}" type="slidenum">
              <a:rPr lang="en-US" smtClean="0"/>
              <a:pPr>
                <a:spcAft>
                  <a:spcPts val="600"/>
                </a:spcAft>
              </a:pPr>
              <a:t>7</a:t>
            </a:fld>
            <a:endParaRPr lang="en-US"/>
          </a:p>
        </p:txBody>
      </p:sp>
    </p:spTree>
    <p:extLst>
      <p:ext uri="{BB962C8B-B14F-4D97-AF65-F5344CB8AC3E}">
        <p14:creationId xmlns:p14="http://schemas.microsoft.com/office/powerpoint/2010/main" val="63315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510E0-C681-4A20-A1C0-4FDC41CEB531}"/>
              </a:ext>
            </a:extLst>
          </p:cNvPr>
          <p:cNvSpPr>
            <a:spLocks noGrp="1"/>
          </p:cNvSpPr>
          <p:nvPr>
            <p:ph type="title"/>
          </p:nvPr>
        </p:nvSpPr>
        <p:spPr/>
        <p:txBody>
          <a:bodyPr/>
          <a:lstStyle/>
          <a:p>
            <a:r>
              <a:rPr lang="en-US" err="1"/>
              <a:t>Cấu</a:t>
            </a:r>
            <a:r>
              <a:rPr lang="en-US"/>
              <a:t> </a:t>
            </a:r>
            <a:r>
              <a:rPr lang="en-US" err="1"/>
              <a:t>trúc</a:t>
            </a:r>
            <a:r>
              <a:rPr lang="en-US"/>
              <a:t> if…else…</a:t>
            </a:r>
          </a:p>
        </p:txBody>
      </p:sp>
      <p:sp>
        <p:nvSpPr>
          <p:cNvPr id="6" name="Content Placeholder 5">
            <a:extLst>
              <a:ext uri="{FF2B5EF4-FFF2-40B4-BE49-F238E27FC236}">
                <a16:creationId xmlns:a16="http://schemas.microsoft.com/office/drawing/2014/main" id="{01F185A6-F906-4C24-9CE7-A3783EF5FB7B}"/>
              </a:ext>
            </a:extLst>
          </p:cNvPr>
          <p:cNvSpPr>
            <a:spLocks noGrp="1"/>
          </p:cNvSpPr>
          <p:nvPr>
            <p:ph idx="1"/>
          </p:nvPr>
        </p:nvSpPr>
        <p:spPr/>
        <p:txBody>
          <a:bodyPr/>
          <a:lstStyle/>
          <a:p>
            <a:r>
              <a:rPr lang="vi-VN"/>
              <a:t>Chức năng: xét điều kiện để quyết định những lệnh T-SQL nào sẽ được thực hiện</a:t>
            </a:r>
          </a:p>
          <a:p>
            <a:r>
              <a:rPr lang="vi-VN"/>
              <a:t>Cú pháp:</a:t>
            </a:r>
          </a:p>
          <a:p>
            <a:pPr marL="0" indent="0">
              <a:buNone/>
            </a:pPr>
            <a:r>
              <a:rPr lang="vi-VN"/>
              <a:t>      If biểu_thức_điều kiện </a:t>
            </a:r>
          </a:p>
          <a:p>
            <a:pPr marL="0" indent="0">
              <a:buNone/>
            </a:pPr>
            <a:r>
              <a:rPr lang="vi-VN"/>
              <a:t>         Lệnh| Khối_lệnh </a:t>
            </a:r>
          </a:p>
          <a:p>
            <a:pPr marL="0" indent="0">
              <a:buNone/>
            </a:pPr>
            <a:r>
              <a:rPr lang="vi-VN"/>
              <a:t>     [Else Lệnh| Khối_lệnh]</a:t>
            </a:r>
          </a:p>
          <a:p>
            <a:pPr marL="0" indent="0">
              <a:buNone/>
            </a:pPr>
            <a:r>
              <a:rPr lang="vi-VN"/>
              <a:t>      Trong đó: Khối lệnh là một hoặc nhiều lệnh nằm trong cặp từ khóa begin...end</a:t>
            </a:r>
            <a:endParaRPr lang="en-US"/>
          </a:p>
        </p:txBody>
      </p:sp>
      <p:sp>
        <p:nvSpPr>
          <p:cNvPr id="4" name="Slide Number Placeholder 3">
            <a:extLst>
              <a:ext uri="{FF2B5EF4-FFF2-40B4-BE49-F238E27FC236}">
                <a16:creationId xmlns:a16="http://schemas.microsoft.com/office/drawing/2014/main" id="{BA7EF7F7-C82D-4CCF-8FFD-591069ECE99C}"/>
              </a:ext>
            </a:extLst>
          </p:cNvPr>
          <p:cNvSpPr>
            <a:spLocks noGrp="1"/>
          </p:cNvSpPr>
          <p:nvPr>
            <p:ph type="sldNum" sz="quarter" idx="12"/>
          </p:nvPr>
        </p:nvSpPr>
        <p:spPr/>
        <p:txBody>
          <a:bodyPr/>
          <a:lstStyle/>
          <a:p>
            <a:fld id="{FE5D178F-80A9-4F59-AE26-78BCA2524E3E}" type="slidenum">
              <a:rPr lang="en-US" smtClean="0"/>
              <a:t>8</a:t>
            </a:fld>
            <a:endParaRPr lang="en-US"/>
          </a:p>
        </p:txBody>
      </p:sp>
    </p:spTree>
    <p:extLst>
      <p:ext uri="{BB962C8B-B14F-4D97-AF65-F5344CB8AC3E}">
        <p14:creationId xmlns:p14="http://schemas.microsoft.com/office/powerpoint/2010/main" val="424335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510E0-C681-4A20-A1C0-4FDC41CEB531}"/>
              </a:ext>
            </a:extLst>
          </p:cNvPr>
          <p:cNvSpPr>
            <a:spLocks noGrp="1"/>
          </p:cNvSpPr>
          <p:nvPr>
            <p:ph type="title"/>
          </p:nvPr>
        </p:nvSpPr>
        <p:spPr/>
        <p:txBody>
          <a:bodyPr/>
          <a:lstStyle/>
          <a:p>
            <a:r>
              <a:rPr lang="en-US" err="1"/>
              <a:t>Cấu</a:t>
            </a:r>
            <a:r>
              <a:rPr lang="en-US"/>
              <a:t> </a:t>
            </a:r>
            <a:r>
              <a:rPr lang="en-US" err="1"/>
              <a:t>trúc</a:t>
            </a:r>
            <a:r>
              <a:rPr lang="en-US"/>
              <a:t> if…else…</a:t>
            </a:r>
          </a:p>
        </p:txBody>
      </p:sp>
      <p:sp>
        <p:nvSpPr>
          <p:cNvPr id="6" name="Content Placeholder 5">
            <a:extLst>
              <a:ext uri="{FF2B5EF4-FFF2-40B4-BE49-F238E27FC236}">
                <a16:creationId xmlns:a16="http://schemas.microsoft.com/office/drawing/2014/main" id="{01F185A6-F906-4C24-9CE7-A3783EF5FB7B}"/>
              </a:ext>
            </a:extLst>
          </p:cNvPr>
          <p:cNvSpPr>
            <a:spLocks noGrp="1"/>
          </p:cNvSpPr>
          <p:nvPr>
            <p:ph idx="1"/>
          </p:nvPr>
        </p:nvSpPr>
        <p:spPr/>
        <p:txBody>
          <a:bodyPr/>
          <a:lstStyle/>
          <a:p>
            <a:r>
              <a:rPr lang="vi-VN"/>
              <a:t>Ví du: xét 2 lược đồ quan hệ (LĐQH)</a:t>
            </a:r>
          </a:p>
          <a:p>
            <a:pPr marL="0" indent="0">
              <a:buNone/>
            </a:pPr>
            <a:r>
              <a:rPr lang="vi-VN"/>
              <a:t>    HOCPHAN(MAHP, TENHP, SISO)</a:t>
            </a:r>
          </a:p>
          <a:p>
            <a:pPr marL="0" indent="0">
              <a:buNone/>
            </a:pPr>
            <a:r>
              <a:rPr lang="vi-VN"/>
              <a:t>    DANGKY(MASV, MAHP)</a:t>
            </a:r>
          </a:p>
          <a:p>
            <a:r>
              <a:rPr lang="vi-VN"/>
              <a:t>Viết lệnh để thêm một đăng ký mới cho sinh viên có mã số 001 vào học phần HP01 (giả sử học phần này đã tồn tại trong bảng HocPhan) và phải bảo đảm SISO HOCPHAN luôn &lt;</a:t>
            </a:r>
            <a:r>
              <a:rPr lang="en-US"/>
              <a:t>=3</a:t>
            </a:r>
            <a:r>
              <a:rPr lang="vi-VN"/>
              <a:t>.</a:t>
            </a:r>
          </a:p>
        </p:txBody>
      </p:sp>
      <p:sp>
        <p:nvSpPr>
          <p:cNvPr id="4" name="Slide Number Placeholder 3">
            <a:extLst>
              <a:ext uri="{FF2B5EF4-FFF2-40B4-BE49-F238E27FC236}">
                <a16:creationId xmlns:a16="http://schemas.microsoft.com/office/drawing/2014/main" id="{BA7EF7F7-C82D-4CCF-8FFD-591069ECE99C}"/>
              </a:ext>
            </a:extLst>
          </p:cNvPr>
          <p:cNvSpPr>
            <a:spLocks noGrp="1"/>
          </p:cNvSpPr>
          <p:nvPr>
            <p:ph type="sldNum" sz="quarter" idx="12"/>
          </p:nvPr>
        </p:nvSpPr>
        <p:spPr/>
        <p:txBody>
          <a:bodyPr/>
          <a:lstStyle/>
          <a:p>
            <a:fld id="{FE5D178F-80A9-4F59-AE26-78BCA2524E3E}" type="slidenum">
              <a:rPr lang="en-US" smtClean="0"/>
              <a:t>9</a:t>
            </a:fld>
            <a:endParaRPr lang="en-US"/>
          </a:p>
        </p:txBody>
      </p:sp>
    </p:spTree>
    <p:extLst>
      <p:ext uri="{BB962C8B-B14F-4D97-AF65-F5344CB8AC3E}">
        <p14:creationId xmlns:p14="http://schemas.microsoft.com/office/powerpoint/2010/main" val="1043519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ambria">
      <a:majorFont>
        <a:latin typeface="Cambria"/>
        <a:ea typeface=""/>
        <a:cs typeface=""/>
      </a:majorFont>
      <a:minorFont>
        <a:latin typeface="Times New Roman"/>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2816</Words>
  <Application>Microsoft Office PowerPoint</Application>
  <PresentationFormat>On-screen Show (4:3)</PresentationFormat>
  <Paragraphs>338</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Cambria</vt:lpstr>
      <vt:lpstr>Times New Roman</vt:lpstr>
      <vt:lpstr>Celestial</vt:lpstr>
      <vt:lpstr>Stored procedure</vt:lpstr>
      <vt:lpstr>Khai báo biến</vt:lpstr>
      <vt:lpstr>Biến cục bộ</vt:lpstr>
      <vt:lpstr>Biến cục bộ</vt:lpstr>
      <vt:lpstr>Biến cục bộ</vt:lpstr>
      <vt:lpstr>Biến toàn cục</vt:lpstr>
      <vt:lpstr>Cấu trúc điều khiển</vt:lpstr>
      <vt:lpstr>Cấu trúc if…else…</vt:lpstr>
      <vt:lpstr>Cấu trúc if…else…</vt:lpstr>
      <vt:lpstr>Cấu trúc if…else…</vt:lpstr>
      <vt:lpstr>Cấu trúc if…else…</vt:lpstr>
      <vt:lpstr>CấU trúc while</vt:lpstr>
      <vt:lpstr>CấU trúc while</vt:lpstr>
      <vt:lpstr>CấU trúc while</vt:lpstr>
      <vt:lpstr>CấU trúc case</vt:lpstr>
      <vt:lpstr>CấU trúc case</vt:lpstr>
      <vt:lpstr>CấU trúc case</vt:lpstr>
      <vt:lpstr>CấU trúc case</vt:lpstr>
      <vt:lpstr>CấU trúc case</vt:lpstr>
      <vt:lpstr>Stored procedure</vt:lpstr>
      <vt:lpstr>Khái niệm</vt:lpstr>
      <vt:lpstr>Ý nghĩa</vt:lpstr>
      <vt:lpstr>Ý nghĩa</vt:lpstr>
      <vt:lpstr>Một số quy tắc khi tạo sp</vt:lpstr>
      <vt:lpstr>Cú pháp</vt:lpstr>
      <vt:lpstr>Cú pháp</vt:lpstr>
      <vt:lpstr>Cú pháp</vt:lpstr>
      <vt:lpstr>Thực thi sp</vt:lpstr>
      <vt:lpstr>Thực thi sp</vt:lpstr>
      <vt:lpstr>Tham số trong sp</vt:lpstr>
      <vt:lpstr>Tham số trong sp</vt:lpstr>
      <vt:lpstr>Tham số trong sp</vt:lpstr>
      <vt:lpstr>Trả về giá trị với lệnh RETURN</vt:lpstr>
      <vt:lpstr>Trả về giá trị với lệnh RETURN</vt:lpstr>
      <vt:lpstr>Trả về giá trị với lệnh RETURN</vt:lpstr>
      <vt:lpstr>Bài tập</vt:lpstr>
      <vt:lpstr>Bài 1</vt:lpstr>
      <vt:lpstr>Bài 2</vt:lpstr>
      <vt:lpstr>System Stored Procedures</vt:lpstr>
      <vt:lpstr>System Stored Procedures</vt:lpstr>
      <vt:lpstr>System Stored Procedures</vt:lpstr>
      <vt:lpstr>Một số System Stored Procedures hữu ích</vt:lpstr>
      <vt:lpstr>Một số System Stored Procedures hữu ích</vt:lpstr>
      <vt:lpstr>Một số System Stored Procedures hữu ích</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dc:title>
  <dc:creator>Mạnh Hà Hoàng</dc:creator>
  <cp:lastModifiedBy>Mạnh Hà Hoàng</cp:lastModifiedBy>
  <cp:revision>3</cp:revision>
  <dcterms:created xsi:type="dcterms:W3CDTF">2019-10-21T14:24:24Z</dcterms:created>
  <dcterms:modified xsi:type="dcterms:W3CDTF">2023-03-05T14:49:26Z</dcterms:modified>
</cp:coreProperties>
</file>