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8" r:id="rId2"/>
    <p:sldId id="358" r:id="rId3"/>
    <p:sldId id="354" r:id="rId4"/>
    <p:sldId id="372" r:id="rId5"/>
    <p:sldId id="378" r:id="rId6"/>
    <p:sldId id="379" r:id="rId7"/>
    <p:sldId id="380" r:id="rId8"/>
    <p:sldId id="361" r:id="rId9"/>
    <p:sldId id="363" r:id="rId10"/>
    <p:sldId id="377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97CC"/>
    <a:srgbClr val="262626"/>
    <a:srgbClr val="E1C187"/>
    <a:srgbClr val="E7E765"/>
    <a:srgbClr val="3B212B"/>
    <a:srgbClr val="00B3F2"/>
    <a:srgbClr val="43CEFF"/>
    <a:srgbClr val="F7C45F"/>
    <a:srgbClr val="B0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50000" autoAdjust="0"/>
  </p:normalViewPr>
  <p:slideViewPr>
    <p:cSldViewPr>
      <p:cViewPr varScale="1">
        <p:scale>
          <a:sx n="66" d="100"/>
          <a:sy n="66" d="100"/>
        </p:scale>
        <p:origin x="58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8CB8A-1243-4FC7-A59B-118E4F79CCEC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C27D7-1EDC-48CB-9DB2-FF45641D1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C27D7-1EDC-48CB-9DB2-FF45641D1F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5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2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05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3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8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25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6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88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2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2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96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09C-45D8-4773-9725-3588D7F9D0FA}" type="datetimeFigureOut">
              <a:rPr lang="ko-KR" altLang="en-US" smtClean="0"/>
              <a:pPr/>
              <a:t>2017-09-03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34F6-1A0E-45B8-BE7E-D772713D82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1" y="-7528"/>
            <a:ext cx="9918969" cy="6865528"/>
            <a:chOff x="-1" y="-7528"/>
            <a:chExt cx="9918969" cy="686552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528"/>
              <a:ext cx="9918968" cy="6172832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-1" y="5301208"/>
              <a:ext cx="9911879" cy="1556792"/>
            </a:xfrm>
            <a:prstGeom prst="rect">
              <a:avLst/>
            </a:pr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-7528"/>
              <a:ext cx="9918968" cy="6865528"/>
            </a:xfrm>
            <a:prstGeom prst="rect">
              <a:avLst/>
            </a:pr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601072" y="4742303"/>
              <a:ext cx="37444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2400" kern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2013122079 </a:t>
              </a:r>
              <a:r>
                <a:rPr lang="ko-KR" altLang="en-US" sz="2400" kern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김   훈</a:t>
              </a:r>
              <a:endParaRPr lang="en-US" altLang="ko-KR" sz="24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endParaRPr>
            </a:p>
            <a:p>
              <a:pPr algn="ctr" fontAlgn="base"/>
              <a:r>
                <a:rPr lang="en-US" altLang="ko-KR" sz="2400" kern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2016125060 </a:t>
              </a:r>
              <a:r>
                <a:rPr lang="ko-KR" altLang="en-US" sz="2400" kern="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이준희</a:t>
              </a:r>
              <a:endParaRPr lang="en-US" altLang="ko-KR" sz="2400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794329" y="1384176"/>
              <a:ext cx="6338203" cy="2471871"/>
              <a:chOff x="1954263" y="1384176"/>
              <a:chExt cx="6338203" cy="247187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954263" y="1626354"/>
                <a:ext cx="6316153" cy="800219"/>
              </a:xfrm>
              <a:prstGeom prst="rect">
                <a:avLst/>
              </a:prstGeom>
              <a:noFill/>
            </p:spPr>
            <p:txBody>
              <a:bodyPr wrap="none" tIns="0" bIns="0" anchor="ctr">
                <a:spAutoFit/>
              </a:bodyPr>
              <a:lstStyle/>
              <a:p>
                <a:pPr algn="ctr"/>
                <a:r>
                  <a:rPr lang="ko-KR" altLang="en-US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atin typeface="Godo B" charset="-127"/>
                    <a:ea typeface="Godo B" charset="-127"/>
                    <a:cs typeface="Godo B" charset="-127"/>
                  </a:rPr>
                  <a:t>모바일 </a:t>
                </a:r>
                <a:r>
                  <a:rPr lang="en-US" altLang="ko-KR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atin typeface="Godo B" charset="-127"/>
                    <a:ea typeface="Godo B" charset="-127"/>
                    <a:cs typeface="Godo B" charset="-127"/>
                  </a:rPr>
                  <a:t>SW </a:t>
                </a:r>
                <a:r>
                  <a:rPr lang="ko-KR" altLang="en-US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  <a:alpha val="50000"/>
                      </a:schemeClr>
                    </a:solidFill>
                    <a:latin typeface="Godo B" charset="-127"/>
                    <a:ea typeface="Godo B" charset="-127"/>
                    <a:cs typeface="Godo B" charset="-127"/>
                  </a:rPr>
                  <a:t>스튜디오</a:t>
                </a:r>
                <a:endParaRPr lang="en-US" altLang="ko-KR" sz="5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atin typeface="Godo B" charset="-127"/>
                  <a:ea typeface="Godo B" charset="-127"/>
                  <a:cs typeface="Godo B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2982884" y="2834352"/>
                <a:ext cx="4287248" cy="1021695"/>
                <a:chOff x="3496223" y="2936597"/>
                <a:chExt cx="2847622" cy="1021695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3496223" y="2936597"/>
                  <a:ext cx="2847622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4200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Godo B" charset="-127"/>
                      <a:ea typeface="Godo B" charset="-127"/>
                      <a:cs typeface="Godo B" charset="-127"/>
                    </a:rPr>
                    <a:t>The Walker</a:t>
                  </a:r>
                  <a:endParaRPr lang="en-US" altLang="ko-KR" sz="42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Godo B" charset="-127"/>
                    <a:ea typeface="Godo B" charset="-127"/>
                    <a:cs typeface="Godo B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849267" y="3450461"/>
                  <a:ext cx="122699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altLang="ko-KR" sz="27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Helvetica Neue" panose="02000A03050000090004" pitchFamily="2" charset="0"/>
                    <a:cs typeface="Shonar Bangla" panose="020B0502040204020203" pitchFamily="34" charset="0"/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1976313" y="1384176"/>
                <a:ext cx="6316153" cy="800219"/>
              </a:xfrm>
              <a:prstGeom prst="rect">
                <a:avLst/>
              </a:prstGeom>
              <a:noFill/>
            </p:spPr>
            <p:txBody>
              <a:bodyPr wrap="none" tIns="0" bIns="0" anchor="ctr">
                <a:spAutoFit/>
              </a:bodyPr>
              <a:lstStyle/>
              <a:p>
                <a:pPr algn="ctr"/>
                <a:r>
                  <a:rPr lang="ko-KR" altLang="en-US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Godo B" charset="-127"/>
                    <a:ea typeface="Godo B" charset="-127"/>
                    <a:cs typeface="Godo B" charset="-127"/>
                  </a:rPr>
                  <a:t>모바일 </a:t>
                </a:r>
                <a:r>
                  <a:rPr lang="en-US" altLang="ko-KR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Godo B" charset="-127"/>
                    <a:ea typeface="Godo B" charset="-127"/>
                    <a:cs typeface="Godo B" charset="-127"/>
                  </a:rPr>
                  <a:t>SW </a:t>
                </a:r>
                <a:r>
                  <a:rPr lang="ko-KR" altLang="en-US" sz="52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Godo B" charset="-127"/>
                    <a:ea typeface="Godo B" charset="-127"/>
                    <a:cs typeface="Godo B" charset="-127"/>
                  </a:rPr>
                  <a:t>스튜디오</a:t>
                </a:r>
                <a:endParaRPr lang="en-US" altLang="ko-KR" sz="5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654268" y="2175792"/>
              <a:ext cx="4597464" cy="2470135"/>
              <a:chOff x="2713132" y="2754091"/>
              <a:chExt cx="4597464" cy="437599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2713132" y="2754091"/>
                <a:ext cx="0" cy="4360757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7310596" y="2769331"/>
                <a:ext cx="0" cy="4360757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30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0339" y="0"/>
            <a:ext cx="9425661" cy="5271569"/>
            <a:chOff x="480339" y="-7528"/>
            <a:chExt cx="9425661" cy="5271569"/>
          </a:xfrm>
        </p:grpSpPr>
        <p:sp>
          <p:nvSpPr>
            <p:cNvPr id="74" name="직사각형 73"/>
            <p:cNvSpPr/>
            <p:nvPr/>
          </p:nvSpPr>
          <p:spPr>
            <a:xfrm>
              <a:off x="4741346" y="-7527"/>
              <a:ext cx="5164654" cy="2356408"/>
            </a:xfrm>
            <a:custGeom>
              <a:avLst/>
              <a:gdLst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2356408 h 2356408"/>
                <a:gd name="connsiteX4" fmla="*/ 0 w 5164654"/>
                <a:gd name="connsiteY4" fmla="*/ 0 h 2356408"/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  <a:gd name="connsiteX0" fmla="*/ 0 w 5164654"/>
                <a:gd name="connsiteY0" fmla="*/ 0 h 2356408"/>
                <a:gd name="connsiteX1" fmla="*/ 5164654 w 5164654"/>
                <a:gd name="connsiteY1" fmla="*/ 87630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54" h="2356408">
                  <a:moveTo>
                    <a:pt x="0" y="0"/>
                  </a:moveTo>
                  <a:lnTo>
                    <a:pt x="5164654" y="876300"/>
                  </a:lnTo>
                  <a:lnTo>
                    <a:pt x="5164654" y="2356408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08097" y="-7528"/>
              <a:ext cx="5097903" cy="2284400"/>
            </a:xfrm>
            <a:custGeom>
              <a:avLst/>
              <a:gdLst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2284400 h 2284400"/>
                <a:gd name="connsiteX4" fmla="*/ 0 w 2232158"/>
                <a:gd name="connsiteY4" fmla="*/ 0 h 2284400"/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0 h 2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158" h="2284400">
                  <a:moveTo>
                    <a:pt x="0" y="0"/>
                  </a:moveTo>
                  <a:lnTo>
                    <a:pt x="2232158" y="0"/>
                  </a:lnTo>
                  <a:lnTo>
                    <a:pt x="2232158" y="22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339" y="4617710"/>
              <a:ext cx="2018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WEB DESIGN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POWERPOINT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PROFESSIONAL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8464" y="18661"/>
            <a:ext cx="461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A03050000090004" pitchFamily="2" charset="0"/>
                <a:cs typeface="Shonar Bangla" panose="020B0502040204020203" pitchFamily="34" charset="0"/>
              </a:rPr>
              <a:t>THE WALKER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elvetica Neue" panose="02000A03050000090004" pitchFamily="2" charset="0"/>
              <a:cs typeface="Shonar Bangla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8119" y="2990984"/>
            <a:ext cx="6379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GothicOTF ExtraBold" charset="-127"/>
                <a:ea typeface="NanumGothicOTF ExtraBold" charset="-127"/>
                <a:cs typeface="NanumGothicOTF ExtraBold" charset="-127"/>
              </a:rPr>
              <a:t>감 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GothicOTF ExtraBold" charset="-127"/>
                <a:ea typeface="NanumGothicOTF ExtraBold" charset="-127"/>
                <a:cs typeface="NanumGothicOTF ExtraBold" charset="-127"/>
              </a:rPr>
              <a:t> 사  합  </a:t>
            </a:r>
            <a:r>
              <a:rPr lang="ko-KR" altLang="en-US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GothicOTF ExtraBold" charset="-127"/>
                <a:ea typeface="NanumGothicOTF ExtraBold" charset="-127"/>
                <a:cs typeface="NanumGothicOTF ExtraBold" charset="-127"/>
              </a:rPr>
              <a:t>니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GothicOTF ExtraBold" charset="-127"/>
                <a:ea typeface="NanumGothicOTF ExtraBold" charset="-127"/>
                <a:cs typeface="NanumGothicOTF ExtraBold" charset="-127"/>
              </a:rPr>
              <a:t> </a:t>
            </a:r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anumGothicOTF ExtraBold" charset="-127"/>
                <a:ea typeface="NanumGothicOTF ExtraBold" charset="-127"/>
                <a:cs typeface="NanumGothicOTF ExtraBold" charset="-127"/>
              </a:rPr>
              <a:t> 다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anumGothicOTF ExtraBold" charset="-127"/>
              <a:ea typeface="NanumGothicOTF ExtraBold" charset="-127"/>
              <a:cs typeface="NanumGothicOTF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-7528"/>
            <a:ext cx="9906000" cy="6865528"/>
            <a:chOff x="0" y="-7528"/>
            <a:chExt cx="9906000" cy="6865528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2" t="24864" r="4116"/>
            <a:stretch/>
          </p:blipFill>
          <p:spPr>
            <a:xfrm rot="10800000">
              <a:off x="4016896" y="4052230"/>
              <a:ext cx="5094398" cy="280576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2" t="24864" r="4116"/>
            <a:stretch/>
          </p:blipFill>
          <p:spPr>
            <a:xfrm rot="10800000">
              <a:off x="247720" y="5002601"/>
              <a:ext cx="3368824" cy="1855399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0" y="1476803"/>
              <a:ext cx="9906000" cy="872077"/>
            </a:xfrm>
            <a:prstGeom prst="rect">
              <a:avLst/>
            </a:pr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-7528"/>
              <a:ext cx="9906000" cy="2284400"/>
            </a:xfrm>
            <a:prstGeom prst="rect">
              <a:avLst/>
            </a:pr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7240" y="1893484"/>
              <a:ext cx="18473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/>
              <a:endParaRPr lang="en-US" altLang="ko-KR" sz="105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3041" y="973001"/>
              <a:ext cx="33735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목차</a:t>
              </a:r>
              <a:endPara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8200" y="271696"/>
              <a:ext cx="159165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 fontAlgn="base"/>
              <a:r>
                <a:rPr lang="en-US" altLang="ko-KR" sz="7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Korea</a:t>
              </a:r>
              <a:br>
                <a:rPr lang="en-US" altLang="ko-KR" sz="7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</a:br>
              <a:r>
                <a:rPr lang="en-US" altLang="ko-KR" sz="7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Aerospace</a:t>
              </a:r>
            </a:p>
            <a:p>
              <a:pPr algn="dist" fontAlgn="base"/>
              <a:r>
                <a:rPr lang="en-US" altLang="ko-KR" sz="7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odo B" charset="-127"/>
                  <a:ea typeface="Godo B" charset="-127"/>
                  <a:cs typeface="Godo B" charset="-127"/>
                </a:rPr>
                <a:t>Univ.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79780" y="6605790"/>
              <a:ext cx="2148345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Helvetica Neue" panose="02000A03050000090004" pitchFamily="2" charset="0"/>
                  <a:ea typeface="Rix고딕 B" pitchFamily="18" charset="-127"/>
                  <a:cs typeface="Shonar Bangla" panose="020B0502040204020203" pitchFamily="34" charset="0"/>
                </a:rPr>
                <a:t>COPYRIGHT </a:t>
              </a:r>
              <a:r>
                <a:rPr lang="ko-KR" altLang="en-US" sz="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Helvetica Neue" panose="02000A03050000090004" pitchFamily="2" charset="0"/>
                  <a:ea typeface="Rix고딕 B" pitchFamily="18" charset="-127"/>
                  <a:cs typeface="Shonar Bangla" panose="020B0502040204020203" pitchFamily="34" charset="0"/>
                </a:rPr>
                <a:t>Ⓒ </a:t>
              </a:r>
              <a:r>
                <a:rPr lang="en-US" altLang="ko-KR" sz="5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Helvetica Neue" panose="02000A03050000090004" pitchFamily="2" charset="0"/>
                  <a:ea typeface="Rix고딕 B" pitchFamily="18" charset="-127"/>
                  <a:cs typeface="Shonar Bangla" panose="020B0502040204020203" pitchFamily="34" charset="0"/>
                </a:rPr>
                <a:t>ALL RIGHT RESERVED BY PAPATAFACTORY</a:t>
              </a:r>
              <a:endParaRPr lang="ko-KR" altLang="en-US" sz="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elvetica Neue" panose="02000A03050000090004" pitchFamily="2" charset="0"/>
                <a:ea typeface="Rix고딕 B" pitchFamily="18" charset="-127"/>
                <a:cs typeface="Shonar Bangla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03950" y="3140968"/>
              <a:ext cx="8207286" cy="1322444"/>
              <a:chOff x="888099" y="2564904"/>
              <a:chExt cx="8207286" cy="1322444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888099" y="2564904"/>
                <a:ext cx="8207286" cy="1322444"/>
                <a:chOff x="5872328" y="563346"/>
                <a:chExt cx="8207286" cy="1322444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6396966" y="563346"/>
                  <a:ext cx="1087935" cy="892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Korea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Aerospace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Univ.</a:t>
                  </a:r>
                </a:p>
                <a:p>
                  <a:pPr algn="ctr" fontAlgn="base"/>
                  <a:r>
                    <a:rPr lang="en-US" altLang="ko-KR" sz="2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01</a:t>
                  </a:r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6337454" y="1476803"/>
                  <a:ext cx="120505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직사각형 37"/>
                <p:cNvSpPr/>
                <p:nvPr/>
              </p:nvSpPr>
              <p:spPr>
                <a:xfrm>
                  <a:off x="5872328" y="1578013"/>
                  <a:ext cx="213530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ko-KR" altLang="en-US" sz="1400" b="1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콘티</a:t>
                  </a:r>
                  <a:endParaRPr lang="en-US" altLang="ko-KR" sz="1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A03050000090004" pitchFamily="2" charset="0"/>
                    <a:cs typeface="Shonar Bangla" panose="020B0502040204020203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9283047" y="568128"/>
                  <a:ext cx="1087935" cy="892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Korea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Aerospace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Univ.</a:t>
                  </a:r>
                </a:p>
                <a:p>
                  <a:pPr algn="ctr" fontAlgn="base"/>
                  <a:r>
                    <a:rPr lang="en-US" altLang="ko-KR" sz="2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02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2209439" y="579834"/>
                  <a:ext cx="1087935" cy="892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Korea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Aerospace</a:t>
                  </a:r>
                </a:p>
                <a:p>
                  <a:pPr algn="dist" fontAlgn="base"/>
                  <a:r>
                    <a:rPr lang="en-US" altLang="ko-KR" sz="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Univ.</a:t>
                  </a:r>
                </a:p>
                <a:p>
                  <a:pPr algn="ctr" fontAlgn="base"/>
                  <a:r>
                    <a:rPr lang="en-US" altLang="ko-KR" sz="28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03</a:t>
                  </a: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9094745" y="1578013"/>
                  <a:ext cx="146453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ko-KR" altLang="en-US" sz="1400" b="1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시 나 리 오</a:t>
                  </a:r>
                  <a:endParaRPr lang="en-US" altLang="ko-KR" sz="1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A03050000090004" pitchFamily="2" charset="0"/>
                    <a:cs typeface="Shonar Bangla" panose="020B0502040204020203" pitchFamily="34" charset="0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2021137" y="1578013"/>
                  <a:ext cx="146453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r>
                    <a:rPr lang="en-US" altLang="ko-KR" sz="1400" b="1" dirty="0" smtClean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Helvetica Neue" panose="02000A03050000090004" pitchFamily="2" charset="0"/>
                      <a:cs typeface="Shonar Bangla" panose="020B0502040204020203" pitchFamily="34" charset="0"/>
                    </a:rPr>
                    <a:t>Q &amp; A</a:t>
                  </a:r>
                  <a:endParaRPr lang="en-US" altLang="ko-KR" sz="1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A03050000090004" pitchFamily="2" charset="0"/>
                    <a:cs typeface="Shonar Bangla" panose="020B0502040204020203" pitchFamily="34" charset="0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2615076" y="1578013"/>
                  <a:ext cx="146453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 fontAlgn="base"/>
                  <a:endParaRPr lang="en-US" altLang="ko-KR" sz="14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A03050000090004" pitchFamily="2" charset="0"/>
                    <a:cs typeface="Shonar Bangla" panose="020B0502040204020203" pitchFamily="34" charset="0"/>
                  </a:endParaRPr>
                </a:p>
              </p:txBody>
            </p:sp>
          </p:grpSp>
          <p:cxnSp>
            <p:nvCxnSpPr>
              <p:cNvPr id="46" name="직선 연결선 45"/>
              <p:cNvCxnSpPr/>
              <p:nvPr/>
            </p:nvCxnSpPr>
            <p:spPr>
              <a:xfrm>
                <a:off x="4265008" y="3478361"/>
                <a:ext cx="120505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164932" y="3478361"/>
                <a:ext cx="120505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5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7528"/>
            <a:ext cx="9920084" cy="6865528"/>
            <a:chOff x="0" y="-7528"/>
            <a:chExt cx="9920084" cy="6865528"/>
          </a:xfrm>
        </p:grpSpPr>
        <p:sp>
          <p:nvSpPr>
            <p:cNvPr id="17" name="직사각형 16"/>
            <p:cNvSpPr/>
            <p:nvPr/>
          </p:nvSpPr>
          <p:spPr>
            <a:xfrm>
              <a:off x="0" y="-7528"/>
              <a:ext cx="4959484" cy="6865528"/>
            </a:xfrm>
            <a:prstGeom prst="rect">
              <a:avLst/>
            </a:pr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2" r="4116"/>
            <a:stretch/>
          </p:blipFill>
          <p:spPr>
            <a:xfrm rot="5400000">
              <a:off x="4228566" y="1049850"/>
              <a:ext cx="6568346" cy="481469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0" y="-7528"/>
              <a:ext cx="5169024" cy="6865528"/>
            </a:xfrm>
            <a:prstGeom prst="rect">
              <a:avLst/>
            </a:pr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808984" y="2735230"/>
              <a:ext cx="0" cy="1299612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273049" y="3046481"/>
            <a:ext cx="4413389" cy="677108"/>
          </a:xfrm>
          <a:prstGeom prst="rect">
            <a:avLst/>
          </a:prstGeom>
          <a:noFill/>
        </p:spPr>
        <p:txBody>
          <a:bodyPr wrap="none" tIns="0" bIns="0" anchor="ctr">
            <a:spAutoFit/>
          </a:bodyPr>
          <a:lstStyle/>
          <a:p>
            <a:pPr algn="ctr"/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/>
                <a:cs typeface="Godo B" charset="-127"/>
              </a:rPr>
              <a:t>콘 티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/>
                <a:cs typeface="Godo B" charset="-127"/>
              </a:rPr>
              <a:t>(</a:t>
            </a:r>
            <a:r>
              <a:rPr lang="en-US" altLang="ko-KR" sz="4400" dirty="0" smtClean="0">
                <a:solidFill>
                  <a:schemeClr val="bg1"/>
                </a:solidFill>
                <a:ea typeface="Godo B"/>
              </a:rPr>
              <a:t>continuity)</a:t>
            </a:r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odo B" charset="-127"/>
              <a:ea typeface="Godo B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5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0339" y="0"/>
            <a:ext cx="9425661" cy="5271569"/>
            <a:chOff x="480339" y="-7528"/>
            <a:chExt cx="9425661" cy="5271569"/>
          </a:xfrm>
        </p:grpSpPr>
        <p:sp>
          <p:nvSpPr>
            <p:cNvPr id="74" name="직사각형 73"/>
            <p:cNvSpPr/>
            <p:nvPr/>
          </p:nvSpPr>
          <p:spPr>
            <a:xfrm>
              <a:off x="4741346" y="-7527"/>
              <a:ext cx="5164654" cy="2356408"/>
            </a:xfrm>
            <a:custGeom>
              <a:avLst/>
              <a:gdLst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2356408 h 2356408"/>
                <a:gd name="connsiteX4" fmla="*/ 0 w 5164654"/>
                <a:gd name="connsiteY4" fmla="*/ 0 h 2356408"/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  <a:gd name="connsiteX0" fmla="*/ 0 w 5164654"/>
                <a:gd name="connsiteY0" fmla="*/ 0 h 2356408"/>
                <a:gd name="connsiteX1" fmla="*/ 5164654 w 5164654"/>
                <a:gd name="connsiteY1" fmla="*/ 87630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54" h="2356408">
                  <a:moveTo>
                    <a:pt x="0" y="0"/>
                  </a:moveTo>
                  <a:lnTo>
                    <a:pt x="5164654" y="876300"/>
                  </a:lnTo>
                  <a:lnTo>
                    <a:pt x="5164654" y="2356408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08097" y="-7528"/>
              <a:ext cx="5097903" cy="2284400"/>
            </a:xfrm>
            <a:custGeom>
              <a:avLst/>
              <a:gdLst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2284400 h 2284400"/>
                <a:gd name="connsiteX4" fmla="*/ 0 w 2232158"/>
                <a:gd name="connsiteY4" fmla="*/ 0 h 2284400"/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0 h 2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158" h="2284400">
                  <a:moveTo>
                    <a:pt x="0" y="0"/>
                  </a:moveTo>
                  <a:lnTo>
                    <a:pt x="2232158" y="0"/>
                  </a:lnTo>
                  <a:lnTo>
                    <a:pt x="2232158" y="22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339" y="4617710"/>
              <a:ext cx="2018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WEB DESIGN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POWERPOINT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PROFESSIONAL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8464" y="18661"/>
            <a:ext cx="461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A03050000090004" pitchFamily="2" charset="0"/>
                <a:cs typeface="Shonar Bangla" panose="020B0502040204020203" pitchFamily="34" charset="0"/>
              </a:rPr>
              <a:t>THE WALKER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elvetica Neue" panose="02000A03050000090004" pitchFamily="2" charset="0"/>
              <a:cs typeface="Shonar Bangla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548680"/>
            <a:ext cx="36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0339" y="0"/>
            <a:ext cx="9425661" cy="5271569"/>
            <a:chOff x="480339" y="-7528"/>
            <a:chExt cx="9425661" cy="5271569"/>
          </a:xfrm>
        </p:grpSpPr>
        <p:sp>
          <p:nvSpPr>
            <p:cNvPr id="74" name="직사각형 73"/>
            <p:cNvSpPr/>
            <p:nvPr/>
          </p:nvSpPr>
          <p:spPr>
            <a:xfrm>
              <a:off x="4741346" y="-7527"/>
              <a:ext cx="5164654" cy="2356408"/>
            </a:xfrm>
            <a:custGeom>
              <a:avLst/>
              <a:gdLst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2356408 h 2356408"/>
                <a:gd name="connsiteX4" fmla="*/ 0 w 5164654"/>
                <a:gd name="connsiteY4" fmla="*/ 0 h 2356408"/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  <a:gd name="connsiteX0" fmla="*/ 0 w 5164654"/>
                <a:gd name="connsiteY0" fmla="*/ 0 h 2356408"/>
                <a:gd name="connsiteX1" fmla="*/ 5164654 w 5164654"/>
                <a:gd name="connsiteY1" fmla="*/ 87630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54" h="2356408">
                  <a:moveTo>
                    <a:pt x="0" y="0"/>
                  </a:moveTo>
                  <a:lnTo>
                    <a:pt x="5164654" y="876300"/>
                  </a:lnTo>
                  <a:lnTo>
                    <a:pt x="5164654" y="2356408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08097" y="-7528"/>
              <a:ext cx="5097903" cy="2284400"/>
            </a:xfrm>
            <a:custGeom>
              <a:avLst/>
              <a:gdLst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2284400 h 2284400"/>
                <a:gd name="connsiteX4" fmla="*/ 0 w 2232158"/>
                <a:gd name="connsiteY4" fmla="*/ 0 h 2284400"/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0 h 2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158" h="2284400">
                  <a:moveTo>
                    <a:pt x="0" y="0"/>
                  </a:moveTo>
                  <a:lnTo>
                    <a:pt x="2232158" y="0"/>
                  </a:lnTo>
                  <a:lnTo>
                    <a:pt x="2232158" y="22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339" y="4617710"/>
              <a:ext cx="2018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WEB DESIGN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POWERPOINT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PROFESSIONAL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8464" y="18661"/>
            <a:ext cx="461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A03050000090004" pitchFamily="2" charset="0"/>
                <a:cs typeface="Shonar Bangla" panose="020B0502040204020203" pitchFamily="34" charset="0"/>
              </a:rPr>
              <a:t>THE WALKER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elvetica Neue" panose="02000A03050000090004" pitchFamily="2" charset="0"/>
              <a:cs typeface="Shonar Bangla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92" y="548680"/>
            <a:ext cx="36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0339" y="0"/>
            <a:ext cx="9425661" cy="5271569"/>
            <a:chOff x="480339" y="-7528"/>
            <a:chExt cx="9425661" cy="5271569"/>
          </a:xfrm>
        </p:grpSpPr>
        <p:sp>
          <p:nvSpPr>
            <p:cNvPr id="74" name="직사각형 73"/>
            <p:cNvSpPr/>
            <p:nvPr/>
          </p:nvSpPr>
          <p:spPr>
            <a:xfrm>
              <a:off x="4741346" y="-7527"/>
              <a:ext cx="5164654" cy="2356408"/>
            </a:xfrm>
            <a:custGeom>
              <a:avLst/>
              <a:gdLst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2356408 h 2356408"/>
                <a:gd name="connsiteX4" fmla="*/ 0 w 5164654"/>
                <a:gd name="connsiteY4" fmla="*/ 0 h 2356408"/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  <a:gd name="connsiteX0" fmla="*/ 0 w 5164654"/>
                <a:gd name="connsiteY0" fmla="*/ 0 h 2356408"/>
                <a:gd name="connsiteX1" fmla="*/ 5164654 w 5164654"/>
                <a:gd name="connsiteY1" fmla="*/ 87630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54" h="2356408">
                  <a:moveTo>
                    <a:pt x="0" y="0"/>
                  </a:moveTo>
                  <a:lnTo>
                    <a:pt x="5164654" y="876300"/>
                  </a:lnTo>
                  <a:lnTo>
                    <a:pt x="5164654" y="2356408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08097" y="-7528"/>
              <a:ext cx="5097903" cy="2284400"/>
            </a:xfrm>
            <a:custGeom>
              <a:avLst/>
              <a:gdLst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2284400 h 2284400"/>
                <a:gd name="connsiteX4" fmla="*/ 0 w 2232158"/>
                <a:gd name="connsiteY4" fmla="*/ 0 h 2284400"/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0 h 2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158" h="2284400">
                  <a:moveTo>
                    <a:pt x="0" y="0"/>
                  </a:moveTo>
                  <a:lnTo>
                    <a:pt x="2232158" y="0"/>
                  </a:lnTo>
                  <a:lnTo>
                    <a:pt x="2232158" y="22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339" y="4617710"/>
              <a:ext cx="2018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WEB DESIGN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POWERPOINT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PROFESSIONAL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8464" y="18661"/>
            <a:ext cx="461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A03050000090004" pitchFamily="2" charset="0"/>
                <a:cs typeface="Shonar Bangla" panose="020B0502040204020203" pitchFamily="34" charset="0"/>
              </a:rPr>
              <a:t>THE WALKER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elvetica Neue" panose="02000A03050000090004" pitchFamily="2" charset="0"/>
              <a:cs typeface="Shonar Bangla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548680"/>
            <a:ext cx="36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0339" y="0"/>
            <a:ext cx="9425661" cy="5271569"/>
            <a:chOff x="480339" y="-7528"/>
            <a:chExt cx="9425661" cy="5271569"/>
          </a:xfrm>
        </p:grpSpPr>
        <p:sp>
          <p:nvSpPr>
            <p:cNvPr id="74" name="직사각형 73"/>
            <p:cNvSpPr/>
            <p:nvPr/>
          </p:nvSpPr>
          <p:spPr>
            <a:xfrm>
              <a:off x="4741346" y="-7527"/>
              <a:ext cx="5164654" cy="2356408"/>
            </a:xfrm>
            <a:custGeom>
              <a:avLst/>
              <a:gdLst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2356408 h 2356408"/>
                <a:gd name="connsiteX4" fmla="*/ 0 w 5164654"/>
                <a:gd name="connsiteY4" fmla="*/ 0 h 2356408"/>
                <a:gd name="connsiteX0" fmla="*/ 0 w 5164654"/>
                <a:gd name="connsiteY0" fmla="*/ 0 h 2356408"/>
                <a:gd name="connsiteX1" fmla="*/ 5164654 w 5164654"/>
                <a:gd name="connsiteY1" fmla="*/ 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  <a:gd name="connsiteX0" fmla="*/ 0 w 5164654"/>
                <a:gd name="connsiteY0" fmla="*/ 0 h 2356408"/>
                <a:gd name="connsiteX1" fmla="*/ 5164654 w 5164654"/>
                <a:gd name="connsiteY1" fmla="*/ 876300 h 2356408"/>
                <a:gd name="connsiteX2" fmla="*/ 5164654 w 5164654"/>
                <a:gd name="connsiteY2" fmla="*/ 2356408 h 2356408"/>
                <a:gd name="connsiteX3" fmla="*/ 0 w 5164654"/>
                <a:gd name="connsiteY3" fmla="*/ 0 h 23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54" h="2356408">
                  <a:moveTo>
                    <a:pt x="0" y="0"/>
                  </a:moveTo>
                  <a:lnTo>
                    <a:pt x="5164654" y="876300"/>
                  </a:lnTo>
                  <a:lnTo>
                    <a:pt x="5164654" y="2356408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08097" y="-7528"/>
              <a:ext cx="5097903" cy="2284400"/>
            </a:xfrm>
            <a:custGeom>
              <a:avLst/>
              <a:gdLst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2284400 h 2284400"/>
                <a:gd name="connsiteX4" fmla="*/ 0 w 2232158"/>
                <a:gd name="connsiteY4" fmla="*/ 0 h 2284400"/>
                <a:gd name="connsiteX0" fmla="*/ 0 w 2232158"/>
                <a:gd name="connsiteY0" fmla="*/ 0 h 2284400"/>
                <a:gd name="connsiteX1" fmla="*/ 2232158 w 2232158"/>
                <a:gd name="connsiteY1" fmla="*/ 0 h 2284400"/>
                <a:gd name="connsiteX2" fmla="*/ 2232158 w 2232158"/>
                <a:gd name="connsiteY2" fmla="*/ 2284400 h 2284400"/>
                <a:gd name="connsiteX3" fmla="*/ 0 w 2232158"/>
                <a:gd name="connsiteY3" fmla="*/ 0 h 2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158" h="2284400">
                  <a:moveTo>
                    <a:pt x="0" y="0"/>
                  </a:moveTo>
                  <a:lnTo>
                    <a:pt x="2232158" y="0"/>
                  </a:lnTo>
                  <a:lnTo>
                    <a:pt x="2232158" y="228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339" y="4617710"/>
              <a:ext cx="2018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WEB DESIGN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POWERPOINT</a:t>
              </a: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" panose="02000A03050000090004" pitchFamily="2" charset="0"/>
                  <a:cs typeface="Shonar Bangla" panose="020B0502040204020203" pitchFamily="34" charset="0"/>
                </a:rPr>
                <a:t>PROFESSIONAL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28464" y="18661"/>
            <a:ext cx="4612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A03050000090004" pitchFamily="2" charset="0"/>
                <a:cs typeface="Shonar Bangla" panose="020B0502040204020203" pitchFamily="34" charset="0"/>
              </a:rPr>
              <a:t>THE WALKER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elvetica Neue" panose="02000A03050000090004" pitchFamily="2" charset="0"/>
              <a:cs typeface="Shonar Bangla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92" y="548680"/>
            <a:ext cx="36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7528"/>
            <a:ext cx="9920084" cy="6865528"/>
            <a:chOff x="0" y="-7528"/>
            <a:chExt cx="9920084" cy="6865528"/>
          </a:xfrm>
        </p:grpSpPr>
        <p:sp>
          <p:nvSpPr>
            <p:cNvPr id="17" name="직사각형 16"/>
            <p:cNvSpPr/>
            <p:nvPr/>
          </p:nvSpPr>
          <p:spPr>
            <a:xfrm>
              <a:off x="0" y="-7528"/>
              <a:ext cx="4959484" cy="6865528"/>
            </a:xfrm>
            <a:prstGeom prst="rect">
              <a:avLst/>
            </a:pr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2" r="4116"/>
            <a:stretch/>
          </p:blipFill>
          <p:spPr>
            <a:xfrm rot="5400000">
              <a:off x="4228566" y="1049850"/>
              <a:ext cx="6568346" cy="481469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0" y="-7528"/>
              <a:ext cx="5169024" cy="6865528"/>
            </a:xfrm>
            <a:prstGeom prst="rect">
              <a:avLst/>
            </a:pr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808984" y="2735230"/>
              <a:ext cx="0" cy="1299612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977573" y="2707927"/>
            <a:ext cx="3004348" cy="1354217"/>
          </a:xfrm>
          <a:prstGeom prst="rect">
            <a:avLst/>
          </a:prstGeom>
          <a:noFill/>
        </p:spPr>
        <p:txBody>
          <a:bodyPr wrap="none" tIns="0" bIns="0" anchor="ctr">
            <a:spAutoFit/>
          </a:bodyPr>
          <a:lstStyle/>
          <a:p>
            <a:pPr algn="ctr"/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시 나 리 오</a:t>
            </a:r>
            <a:endParaRPr lang="en-US" altLang="ko-KR" sz="4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algn="ctr"/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(</a:t>
            </a: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S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cenario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)</a:t>
            </a:r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3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7528"/>
            <a:ext cx="9920084" cy="6865528"/>
            <a:chOff x="0" y="-7528"/>
            <a:chExt cx="9920084" cy="6865528"/>
          </a:xfrm>
        </p:grpSpPr>
        <p:sp>
          <p:nvSpPr>
            <p:cNvPr id="17" name="직사각형 16"/>
            <p:cNvSpPr/>
            <p:nvPr/>
          </p:nvSpPr>
          <p:spPr>
            <a:xfrm>
              <a:off x="0" y="-7528"/>
              <a:ext cx="4959484" cy="6865528"/>
            </a:xfrm>
            <a:prstGeom prst="rect">
              <a:avLst/>
            </a:prstGeom>
            <a:pattFill prst="wdUpDiag">
              <a:fgClr>
                <a:srgbClr val="26262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2" r="4116"/>
            <a:stretch/>
          </p:blipFill>
          <p:spPr>
            <a:xfrm rot="5400000">
              <a:off x="4228566" y="1049850"/>
              <a:ext cx="6568346" cy="481469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0" y="-7528"/>
              <a:ext cx="5169024" cy="6865528"/>
            </a:xfrm>
            <a:prstGeom prst="rect">
              <a:avLst/>
            </a:prstGeom>
            <a:solidFill>
              <a:srgbClr val="2626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808984" y="2735230"/>
              <a:ext cx="0" cy="1299612"/>
            </a:xfrm>
            <a:prstGeom prst="line">
              <a:avLst/>
            </a:prstGeom>
            <a:ln w="3175">
              <a:solidFill>
                <a:schemeClr val="bg1">
                  <a:alpha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230845" y="3046481"/>
            <a:ext cx="2497800" cy="677108"/>
          </a:xfrm>
          <a:prstGeom prst="rect">
            <a:avLst/>
          </a:prstGeom>
          <a:noFill/>
        </p:spPr>
        <p:txBody>
          <a:bodyPr wrap="none" tIns="0" bIns="0" anchor="ctr">
            <a:sp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odo B" charset="-127"/>
                <a:ea typeface="Godo B" charset="-127"/>
                <a:cs typeface="Godo B" charset="-127"/>
              </a:rPr>
              <a:t>Q   &amp;   A</a:t>
            </a:r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1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96</Words>
  <Application>Microsoft Office PowerPoint</Application>
  <PresentationFormat>A4 용지(210x297mm)</PresentationFormat>
  <Paragraphs>50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Godo B</vt:lpstr>
      <vt:lpstr>Helvetica Neue</vt:lpstr>
      <vt:lpstr>NanumGothicOTF ExtraBold</vt:lpstr>
      <vt:lpstr>Rix고딕 B</vt:lpstr>
      <vt:lpstr>Shonar Bangla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kang sik</dc:creator>
  <cp:lastModifiedBy>Hun Kim</cp:lastModifiedBy>
  <cp:revision>635</cp:revision>
  <dcterms:created xsi:type="dcterms:W3CDTF">2012-07-28T13:11:05Z</dcterms:created>
  <dcterms:modified xsi:type="dcterms:W3CDTF">2017-09-03T09:32:35Z</dcterms:modified>
</cp:coreProperties>
</file>