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78D361-19C8-4A77-A346-E54DF217D6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JB_board_1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73262E-34A9-44BA-B9B2-65B061C849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2022-03-02 오후 5:47:20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시보드 1" id="2" name="slide2">
            <a:extLst>
              <a:ext uri="{FF2B5EF4-FFF2-40B4-BE49-F238E27FC236}">
                <a16:creationId xmlns:a16="http://schemas.microsoft.com/office/drawing/2014/main" id="{8C0D60F5-FE1A-4416-93D7-2B264BCC1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2022-03-02T08:47:20Z</dcterms:created>
  <dcterms:modified xsi:type="dcterms:W3CDTF">2022-03-02T08:47:20Z</dcterms:modified>
</cp:coreProperties>
</file>