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739A89B-CEC9-4C46-9C59-C5943EBC69E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JB_board_1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22EBF9C-AF0C-402D-BC4D-000667EB299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2022-03-02 오후 5:47:43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대시보드 2" id="2" name="slide2">
            <a:extLst>
              <a:ext uri="{FF2B5EF4-FFF2-40B4-BE49-F238E27FC236}">
                <a16:creationId xmlns:a16="http://schemas.microsoft.com/office/drawing/2014/main" id="{75D224B9-2BD9-4653-9AC6-1111C9BBC8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2022-03-02T08:47:43Z</dcterms:created>
  <dcterms:modified xsi:type="dcterms:W3CDTF">2022-03-02T08:47:43Z</dcterms:modified>
</cp:coreProperties>
</file>