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qLCMy9+u4lgC7dQV4CPWIRE0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71475" y="188913"/>
            <a:ext cx="42017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#01: 에피소드 에서의 의사결정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587374" y="1153570"/>
            <a:ext cx="8963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인문학 에피소드 – 비가 온 양을 정확히 측정할 방법이 없을까?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81468" y="1951815"/>
            <a:ext cx="896302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상황: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우택법으로 정확히 측정할 수 없는 강우량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분석: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측우기, 측우부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(가상)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목표: </a:t>
            </a:r>
            <a:b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정확한 전국 강우량의 측정</a:t>
            </a:r>
            <a:b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전국 330 군데 측우기와 측정 규칙 배포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- 측우부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(가상)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통한 강우 분석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방법: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왕에게 측우기 전국 설치 요청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왕의 측우부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(가상)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신설 명령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의사결정: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측우기 전국 설치, 측우부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(가상)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신설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🡺 정확한 강우량 측정</a:t>
            </a:r>
            <a:b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측우기 - 위키백과, 우리 모두의 백과사전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614" y="1884731"/>
            <a:ext cx="1382712" cy="2456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길고 긴 유배에서 꽃 피운 정약용의 꿈 | 중앙일보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2889" y="1884732"/>
            <a:ext cx="2374879" cy="24621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1467" y="3064213"/>
            <a:ext cx="5586919" cy="1303506"/>
          </a:xfrm>
          <a:prstGeom prst="roundRect">
            <a:avLst>
              <a:gd fmla="val 7314" name="adj"/>
            </a:avLst>
          </a:prstGeom>
          <a:solidFill>
            <a:srgbClr val="FFD966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81468" y="2446019"/>
            <a:ext cx="5586919" cy="504379"/>
          </a:xfrm>
          <a:prstGeom prst="roundRect">
            <a:avLst>
              <a:gd fmla="val 16667" name="adj"/>
            </a:avLst>
          </a:prstGeom>
          <a:solidFill>
            <a:srgbClr val="C55A11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81467" y="1884732"/>
            <a:ext cx="5586919" cy="504379"/>
          </a:xfrm>
          <a:prstGeom prst="roundRect">
            <a:avLst>
              <a:gd fmla="val 16667" name="adj"/>
            </a:avLst>
          </a:prstGeom>
          <a:solidFill>
            <a:srgbClr val="F4B081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81467" y="4454310"/>
            <a:ext cx="5586919" cy="588512"/>
          </a:xfrm>
          <a:prstGeom prst="roundRect">
            <a:avLst>
              <a:gd fmla="val 16667" name="adj"/>
            </a:avLst>
          </a:prstGeom>
          <a:solidFill>
            <a:srgbClr val="F7CAA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1466" y="5231550"/>
            <a:ext cx="5586919" cy="689190"/>
          </a:xfrm>
          <a:prstGeom prst="roundRect">
            <a:avLst>
              <a:gd fmla="val 16667" name="adj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2021-12-29T04:07:39Z</dcterms:created>
  <dc:creator>216</dc:creator>
</cp:coreProperties>
</file>