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EADD5-247E-4C24-AB2A-E34DADD6B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2125ED-3D6C-45C0-87A4-273C9031D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9647C-C3CF-4C76-A288-44E76B45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CE4-3DC7-4776-8E60-33BD04045A2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991F8-1419-408B-AE07-5FF48965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73C4B-E21E-4FCE-BD39-A498ADFA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1B83-D01D-4FA4-B5DB-5586540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7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1E7B5-172F-407F-B094-1DDD9790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8CED5-6370-43B5-ADF1-0D45080DF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FCA84-E34D-4072-95EE-8BA3BA0C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CE4-3DC7-4776-8E60-33BD04045A2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E623D-0EA3-4077-95E2-34904A5C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A4600-C6E1-4E43-9ED6-137BE534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1B83-D01D-4FA4-B5DB-5586540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B9DC2C-1D28-4E15-9490-FF00B20A8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91D4F4-5B16-47E0-B45B-0B3089550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6A858-6D0E-432E-9091-25E926BE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CE4-3DC7-4776-8E60-33BD04045A2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2DB99-F088-4F80-9215-332500EA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1DE4A-1485-4A08-B18D-0CC0835E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1B83-D01D-4FA4-B5DB-5586540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9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B64E4-5A28-4F0D-831B-66AA92DD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982B5-178D-4709-9E6D-B3C3CDA7B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477BA-B8F3-4676-A71D-508536F5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CE4-3DC7-4776-8E60-33BD04045A2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D3907-BEF3-41A1-9608-701BACCD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A9B45-A5FC-4324-B5BB-5EC4F1D5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1B83-D01D-4FA4-B5DB-5586540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8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35BCE-C510-4135-9B71-2C868184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B4070-1481-4CBC-8014-0E6C21CF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46269-539C-499E-AA73-EFEFF956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CE4-3DC7-4776-8E60-33BD04045A2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DE2F4-ABE8-4851-B286-328FE8ED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EFB20-CEA1-40D1-AD31-1D5158B0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1B83-D01D-4FA4-B5DB-5586540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7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D9350-278E-4CCF-A25D-81647860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66F5B-AA1C-48F1-8B43-0888785F1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CAC6E0-016C-48DA-A3D2-C44CF44EA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42ACB-D6D5-4A44-9FAB-1CBDAD09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CE4-3DC7-4776-8E60-33BD04045A2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F85C72-5409-4049-B269-A2FDA373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9B1E0-5AB9-40E0-AE7A-9BDE3EDE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1B83-D01D-4FA4-B5DB-5586540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5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A402E-2D84-4D3A-A5F2-1A8DAC4E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D07FF7-F150-40F9-862D-2ABFF885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47712-0FDF-4046-955E-C02953B96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6F0A2-AFDE-4767-84FA-51D3E1692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900F80-FEA0-4370-A426-1C73107CD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7CE7E4-41EF-41D6-AD02-A65E6AC3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CE4-3DC7-4776-8E60-33BD04045A2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9A533B-695A-4B38-901E-C58E6808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548A48-BC9C-419A-9C64-6FC368C4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1B83-D01D-4FA4-B5DB-5586540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EE470-D7D5-494C-875A-DE320EE0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2EF381-28B4-4570-AE20-EC654149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CE4-3DC7-4776-8E60-33BD04045A2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273DF-8699-4FD9-9536-FF199BD0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161943-9FEB-4CB6-8516-12D50E04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1B83-D01D-4FA4-B5DB-5586540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1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AFF06A-0B71-4925-A4BE-948E9640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CE4-3DC7-4776-8E60-33BD04045A2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23717F-6199-43A0-9246-3D137341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C75433-2DDB-4075-9F2F-F165A5A9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1B83-D01D-4FA4-B5DB-5586540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311D-2130-46FF-AEA1-A201A914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0D485-0EC1-46FE-8C47-A3B5CDCB3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B5617-C45C-4D74-8FA2-5557B5A3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A339C-34CC-4A43-A7EA-71B09924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CE4-3DC7-4776-8E60-33BD04045A2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8246D8-0B3C-439A-8A29-D9905D78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659EB-7179-4178-A0DD-2319D478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1B83-D01D-4FA4-B5DB-5586540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7BDA7-DEA3-44D9-97C6-47B25033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1EB78D-6AE2-49AC-A446-5620388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C9F0D5-5C31-4AB4-B995-3AC69EB5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2322A-02CF-4571-BE21-734CDA81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CE4-3DC7-4776-8E60-33BD04045A2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EE5B2-D003-4F77-9EC3-C971204D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34174-02E9-43C3-948C-D8B706B9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1B83-D01D-4FA4-B5DB-5586540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5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191B5A-BD1E-4724-81A6-48D56D47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9A367-EF68-490E-B236-095EA025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B2452-22DB-4FFD-92D1-00E200DF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F9CE4-3DC7-4776-8E60-33BD04045A2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1EA1D-9147-44B3-B86F-AE053BA05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19C85-261E-4472-AEBF-EAB7FC9F4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1B83-D01D-4FA4-B5DB-5586540D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53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judatahub.ne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성과 저하를 보여주는 돋보기">
            <a:extLst>
              <a:ext uri="{FF2B5EF4-FFF2-40B4-BE49-F238E27FC236}">
                <a16:creationId xmlns:a16="http://schemas.microsoft.com/office/drawing/2014/main" id="{03EEE08B-3970-429C-96B2-1CB727002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347F3E-FB84-4DAA-BB8C-FDF4EE84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 dirty="0"/>
              <a:t>코로나로 </a:t>
            </a:r>
            <a:br>
              <a:rPr lang="en-US" altLang="ko-KR" sz="4800" dirty="0"/>
            </a:br>
            <a:r>
              <a:rPr lang="ko-KR" altLang="en-US" sz="4800" dirty="0"/>
              <a:t>인한 </a:t>
            </a:r>
            <a:br>
              <a:rPr lang="en-US" altLang="ko-KR" sz="4800" dirty="0"/>
            </a:br>
            <a:r>
              <a:rPr lang="ko-KR" altLang="en-US" sz="4800" dirty="0"/>
              <a:t>업종매출 </a:t>
            </a:r>
            <a:br>
              <a:rPr lang="en-US" altLang="ko-KR" sz="4800" dirty="0"/>
            </a:br>
            <a:r>
              <a:rPr lang="ko-KR" altLang="en-US" sz="4800" dirty="0"/>
              <a:t>분석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148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347F3E-FB84-4DAA-BB8C-FDF4EE84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</a:rPr>
              <a:t>필요한 데이터들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D8C997-72D0-4BAB-9589-8DD4D3AFE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 fontScale="77500" lnSpcReduction="20000"/>
          </a:bodyPr>
          <a:lstStyle/>
          <a:p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코로나 이전의 매출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어떠 한 지역의 코로나 이전의 매출과 </a:t>
            </a:r>
            <a:endParaRPr lang="en-US" altLang="ko-KR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이후의 매출 금액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카드사의 카드 지출 내역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등이 있을 것이다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6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347F3E-FB84-4DAA-BB8C-FDF4EE84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6" y="1431042"/>
            <a:ext cx="4055899" cy="3995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코로나 이전</a:t>
            </a:r>
            <a:r>
              <a:rPr lang="en-US" altLang="ko-KR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이후에 관계가 있는지 없는지 모르는 </a:t>
            </a:r>
            <a:r>
              <a:rPr lang="en-US" altLang="ko-KR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VALUE </a:t>
            </a:r>
            <a:r>
              <a:rPr lang="ko-KR" altLang="en-US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데이터들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D8C997-72D0-4BAB-9589-8DD4D3AFE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1431042"/>
            <a:ext cx="3927826" cy="399591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요일별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카드 이용 건수 비교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해당 날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해당 요일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나이 범위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 횟수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외식업이용자수 및 이용 금액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현황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해당 날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나이 범위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해당 유저 횟수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소비 비용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중국인 관광객 타겟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마겟팅을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위한 활용 데이터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해당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년월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이용자 구분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시도명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업종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방문인구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이용자수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이용금액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기준 일자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코로나 관련 정책들    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영업정지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시간제한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해당 날짜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등이 있을 것이다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18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347F3E-FB84-4DAA-BB8C-FDF4EE84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해당 데이터로 부터</a:t>
            </a: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얻을 수 있는 정보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D8C997-72D0-4BAB-9589-8DD4D3AFE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코로나로 인하여 </a:t>
            </a:r>
            <a:r>
              <a:rPr lang="ko-KR" altLang="en-US" sz="2000" b="1" dirty="0"/>
              <a:t>영업 매출</a:t>
            </a:r>
            <a:r>
              <a:rPr lang="ko-KR" altLang="en-US" sz="2000" dirty="0"/>
              <a:t>에 크게 영향을 끼치는 업종과 별다른 영향이 없는 </a:t>
            </a:r>
            <a:r>
              <a:rPr lang="ko-KR" altLang="en-US" sz="2000" b="1" dirty="0"/>
              <a:t>업종 정보</a:t>
            </a:r>
            <a:r>
              <a:rPr lang="en-US" altLang="ko-KR" sz="2000" dirty="0"/>
              <a:t>.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코로나로 인하여 오히려 영업 매출이 </a:t>
            </a:r>
            <a:r>
              <a:rPr lang="ko-KR" altLang="en-US" sz="2000" b="1" dirty="0"/>
              <a:t>상승</a:t>
            </a:r>
            <a:r>
              <a:rPr lang="ko-KR" altLang="en-US" sz="2000" dirty="0"/>
              <a:t>하거나 영업 매출이 </a:t>
            </a:r>
            <a:r>
              <a:rPr lang="ko-KR" altLang="en-US" sz="2000" b="1" dirty="0"/>
              <a:t>하락</a:t>
            </a:r>
            <a:r>
              <a:rPr lang="ko-KR" altLang="en-US" sz="2000" dirty="0"/>
              <a:t>한 </a:t>
            </a:r>
            <a:r>
              <a:rPr lang="ko-KR" altLang="en-US" sz="2000" b="1" dirty="0"/>
              <a:t>업종 정보</a:t>
            </a:r>
            <a:r>
              <a:rPr lang="en-US" altLang="ko-KR" sz="2000" dirty="0"/>
              <a:t>.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코로나에 관련된 </a:t>
            </a:r>
            <a:r>
              <a:rPr lang="ko-KR" altLang="en-US" sz="2000" b="1" dirty="0"/>
              <a:t>정부 정책</a:t>
            </a:r>
            <a:r>
              <a:rPr lang="ko-KR" altLang="en-US" sz="2000" dirty="0"/>
              <a:t>으로 인하여 끼치는 </a:t>
            </a:r>
            <a:r>
              <a:rPr lang="ko-KR" altLang="en-US" sz="2000" b="1" dirty="0"/>
              <a:t>영향 정보</a:t>
            </a:r>
            <a:r>
              <a:rPr lang="en-US" altLang="ko-KR" sz="2000" dirty="0"/>
              <a:t>.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사용 금액</a:t>
            </a:r>
            <a:r>
              <a:rPr lang="ko-KR" altLang="en-US" sz="2000" dirty="0"/>
              <a:t>을 통한 코로나가 대부분의 </a:t>
            </a:r>
            <a:r>
              <a:rPr lang="ko-KR" altLang="en-US" sz="2000" b="1" dirty="0"/>
              <a:t>사업에 미치는 영향</a:t>
            </a:r>
            <a:r>
              <a:rPr lang="ko-KR" altLang="en-US" sz="2000" dirty="0"/>
              <a:t> 정보들</a:t>
            </a:r>
            <a:r>
              <a:rPr lang="en-US" altLang="ko-KR" sz="2000" dirty="0"/>
              <a:t>.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071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화살과 다트판으로 칠해진 벽">
            <a:extLst>
              <a:ext uri="{FF2B5EF4-FFF2-40B4-BE49-F238E27FC236}">
                <a16:creationId xmlns:a16="http://schemas.microsoft.com/office/drawing/2014/main" id="{A2D6553D-62E5-4B56-911D-6D288380D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347F3E-FB84-4DAA-BB8C-FDF4EE84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 dirty="0"/>
              <a:t>데이터 타깃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D8C997-72D0-4BAB-9589-8DD4D3AFE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제주특별자치도 </a:t>
            </a:r>
            <a:endParaRPr lang="en-US" altLang="ko-KR" sz="2000" dirty="0"/>
          </a:p>
          <a:p>
            <a:pPr algn="l"/>
            <a:r>
              <a:rPr lang="ko-KR" altLang="en-US" sz="2000" dirty="0"/>
              <a:t>▶제주도의 코로나 이전 이후</a:t>
            </a:r>
            <a:endParaRPr lang="en-US" altLang="ko-KR" sz="2000" dirty="0"/>
          </a:p>
          <a:p>
            <a:pPr algn="l"/>
            <a:r>
              <a:rPr lang="ko-KR" altLang="en-US" sz="2000" dirty="0"/>
              <a:t> 영업 분석 피드백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216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47F3E-FB84-4DAA-BB8C-FDF4EE84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968" y="1472184"/>
            <a:ext cx="3767328" cy="4581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latinLnBrk="0"/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데이터 출처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D8C997-72D0-4BAB-9589-8DD4D3AFE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656" y="1472184"/>
            <a:ext cx="6153912" cy="45811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https://www.jejudatahub.net/</a:t>
            </a:r>
            <a:endParaRPr lang="en-US" altLang="ko-KR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dirty="0"/>
              <a:t>제주도에서 일어난 매출</a:t>
            </a:r>
            <a:r>
              <a:rPr lang="en-US" altLang="ko-KR" dirty="0"/>
              <a:t>, </a:t>
            </a:r>
            <a:r>
              <a:rPr lang="ko-KR" altLang="en-US" dirty="0"/>
              <a:t>관광객 매출</a:t>
            </a:r>
            <a:r>
              <a:rPr lang="en-US" altLang="ko-KR" dirty="0"/>
              <a:t>, </a:t>
            </a:r>
            <a:r>
              <a:rPr lang="ko-KR" altLang="en-US" dirty="0"/>
              <a:t>카드 이용 금액</a:t>
            </a:r>
            <a:r>
              <a:rPr lang="en-US" altLang="ko-KR" dirty="0"/>
              <a:t>, </a:t>
            </a:r>
            <a:r>
              <a:rPr lang="ko-KR" altLang="en-US" dirty="0"/>
              <a:t>카드 지출 내역</a:t>
            </a:r>
            <a:r>
              <a:rPr lang="en-US" altLang="ko-KR" dirty="0"/>
              <a:t>, </a:t>
            </a:r>
            <a:r>
              <a:rPr lang="ko-KR" altLang="en-US" dirty="0" err="1"/>
              <a:t>영업별</a:t>
            </a:r>
            <a:r>
              <a:rPr lang="en-US" altLang="ko-KR" dirty="0"/>
              <a:t> </a:t>
            </a:r>
            <a:r>
              <a:rPr lang="ko-KR" altLang="en-US" dirty="0"/>
              <a:t>지출 내역을 어떻게 그룹화 하고</a:t>
            </a:r>
            <a:r>
              <a:rPr lang="en-US" altLang="ko-KR" dirty="0"/>
              <a:t>, </a:t>
            </a:r>
            <a:r>
              <a:rPr lang="ko-KR" altLang="en-US" dirty="0"/>
              <a:t>관계가 없다고 여기어지는 데이터들을 판단해야 </a:t>
            </a:r>
            <a:r>
              <a:rPr lang="ko-KR" altLang="en-US" dirty="0" err="1"/>
              <a:t>할것이다</a:t>
            </a:r>
            <a:r>
              <a:rPr lang="en-US" altLang="ko-KR" dirty="0"/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9935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228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코로나로  인한  업종매출  분석</vt:lpstr>
      <vt:lpstr>필요한 데이터들</vt:lpstr>
      <vt:lpstr>코로나 이전, 이후에 관계가 있는지 없는지 모르는 VALUE 데이터들</vt:lpstr>
      <vt:lpstr>해당 데이터로 부터 얻을 수 있는 정보</vt:lpstr>
      <vt:lpstr>데이터 타깃</vt:lpstr>
      <vt:lpstr>데이터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코로나로  인한  업종매출  분석</dc:title>
  <dc:creator>류 제범</dc:creator>
  <cp:lastModifiedBy>류 제범</cp:lastModifiedBy>
  <cp:revision>1</cp:revision>
  <dcterms:created xsi:type="dcterms:W3CDTF">2022-01-04T13:56:33Z</dcterms:created>
  <dcterms:modified xsi:type="dcterms:W3CDTF">2022-01-04T14:38:50Z</dcterms:modified>
</cp:coreProperties>
</file>