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9" r:id="rId2"/>
    <p:sldId id="266" r:id="rId3"/>
    <p:sldId id="592" r:id="rId4"/>
    <p:sldId id="450" r:id="rId5"/>
    <p:sldId id="485" r:id="rId6"/>
    <p:sldId id="486" r:id="rId7"/>
    <p:sldId id="487" r:id="rId8"/>
    <p:sldId id="488" r:id="rId9"/>
    <p:sldId id="490" r:id="rId10"/>
    <p:sldId id="491" r:id="rId11"/>
    <p:sldId id="492" r:id="rId12"/>
    <p:sldId id="493" r:id="rId13"/>
    <p:sldId id="494" r:id="rId14"/>
    <p:sldId id="495" r:id="rId15"/>
    <p:sldId id="593" r:id="rId16"/>
    <p:sldId id="496" r:id="rId17"/>
    <p:sldId id="497" r:id="rId18"/>
    <p:sldId id="498" r:id="rId19"/>
    <p:sldId id="499" r:id="rId20"/>
    <p:sldId id="500" r:id="rId21"/>
    <p:sldId id="501" r:id="rId22"/>
    <p:sldId id="594" r:id="rId23"/>
    <p:sldId id="502" r:id="rId24"/>
    <p:sldId id="503" r:id="rId25"/>
    <p:sldId id="504" r:id="rId26"/>
    <p:sldId id="505" r:id="rId27"/>
    <p:sldId id="506" r:id="rId28"/>
    <p:sldId id="595" r:id="rId29"/>
    <p:sldId id="473" r:id="rId30"/>
    <p:sldId id="507" r:id="rId31"/>
    <p:sldId id="478" r:id="rId32"/>
    <p:sldId id="508" r:id="rId33"/>
    <p:sldId id="482" r:id="rId34"/>
    <p:sldId id="509" r:id="rId35"/>
    <p:sldId id="510" r:id="rId36"/>
    <p:sldId id="511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="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987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9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05</a:t>
            </a:r>
            <a:r>
              <a:rPr lang="en-US" altLang="ko-KR" sz="2800" b="1" i="1" dirty="0"/>
              <a:t/>
            </a:r>
            <a:br>
              <a:rPr lang="en-US" altLang="ko-KR" sz="2800" b="1" i="1" dirty="0"/>
            </a:br>
            <a:r>
              <a:rPr lang="ko-KR" altLang="en-US" b="1" dirty="0" err="1"/>
              <a:t>조건문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참일 때 실행하는 문장과 거짓일 때 실행하는 문장이 다른 경우 </a:t>
            </a:r>
            <a:r>
              <a:rPr lang="en-US" altLang="ko-KR" sz="1600" dirty="0" err="1"/>
              <a:t>if~else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조건식이 참이라면 ‘실행할 문장 </a:t>
            </a:r>
            <a:r>
              <a:rPr lang="en-US" altLang="ko-KR" sz="1600" dirty="0"/>
              <a:t>1’</a:t>
            </a:r>
            <a:r>
              <a:rPr lang="ko-KR" altLang="en-US" sz="1600" dirty="0"/>
              <a:t>을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‘실행할 문장 </a:t>
            </a:r>
            <a:r>
              <a:rPr lang="en-US" altLang="ko-KR" sz="1600" dirty="0"/>
              <a:t>2’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5-3]</a:t>
            </a:r>
            <a:r>
              <a:rPr lang="ko-KR" altLang="en-US" sz="1600" dirty="0"/>
              <a:t>을 보면 조건이 참일 때 실행할 문장과 거짓일 때 실행할 문장이 다르다는 것을 알 수 있음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64904"/>
            <a:ext cx="5448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04448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88" y="1772816"/>
            <a:ext cx="7038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/>
              <a:t>만약 참일 때 실행할 문장도 여러 개이고 거짓일 때 실행할 문장도 여러 개라면 블록</a:t>
            </a:r>
            <a:r>
              <a:rPr lang="en-US" altLang="ko-KR" sz="1600" b="0" dirty="0"/>
              <a:t>({ })</a:t>
            </a:r>
            <a:r>
              <a:rPr lang="ko-KR" altLang="en-US" sz="1600" b="0" dirty="0"/>
              <a:t>으로 묶도록 함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71662"/>
            <a:ext cx="3810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316866" cy="503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652879"/>
            <a:ext cx="3762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975"/>
          <a:stretch/>
        </p:blipFill>
        <p:spPr>
          <a:xfrm>
            <a:off x="899592" y="1717191"/>
            <a:ext cx="5913597" cy="4509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589239"/>
            <a:ext cx="2016955" cy="11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중첩 </a:t>
            </a:r>
            <a:r>
              <a:rPr lang="en-US" altLang="ko-KR" sz="4800" b="1" dirty="0"/>
              <a:t>if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1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/>
              <a:t>if</a:t>
            </a:r>
            <a:r>
              <a:rPr lang="ko-KR" altLang="en-US" sz="1600" b="0" dirty="0"/>
              <a:t>문을 한 번 실행하고 그 결과에 다시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문을 실행하는 것을 ‘중첩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또는 중복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</a:t>
            </a:r>
            <a:r>
              <a:rPr lang="en-US" altLang="ko-KR" sz="1600" b="0" dirty="0"/>
              <a:t>)’</a:t>
            </a:r>
            <a:r>
              <a:rPr lang="ko-KR" altLang="en-US" sz="1600" b="0" dirty="0"/>
              <a:t>이라고 함</a:t>
            </a:r>
            <a:endParaRPr lang="en-US" altLang="ko-KR" sz="16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/>
              <a:t>‘조건식 </a:t>
            </a:r>
            <a:r>
              <a:rPr lang="en-US" altLang="ko-KR" sz="1600" b="0" dirty="0"/>
              <a:t>1’</a:t>
            </a:r>
            <a:r>
              <a:rPr lang="ko-KR" altLang="en-US" sz="1600" b="0" dirty="0"/>
              <a:t>이 참이면 ‘</a:t>
            </a:r>
            <a:r>
              <a:rPr lang="en-US" altLang="ko-KR" sz="1600" b="0" dirty="0"/>
              <a:t>if(</a:t>
            </a:r>
            <a:r>
              <a:rPr lang="ko-KR" altLang="en-US" sz="1600" b="0" dirty="0"/>
              <a:t>조건식 </a:t>
            </a:r>
            <a:r>
              <a:rPr lang="en-US" altLang="ko-KR" sz="1600" b="0" dirty="0"/>
              <a:t>2)’</a:t>
            </a:r>
            <a:r>
              <a:rPr lang="ko-KR" altLang="en-US" sz="1600" b="0" dirty="0"/>
              <a:t>를 실행하고 ‘조건식 </a:t>
            </a:r>
            <a:r>
              <a:rPr lang="en-US" altLang="ko-KR" sz="1600" b="0" dirty="0"/>
              <a:t>2’</a:t>
            </a:r>
            <a:r>
              <a:rPr lang="ko-KR" altLang="en-US" sz="1600" b="0" dirty="0"/>
              <a:t>가 참이면 ‘실행할 문장 </a:t>
            </a:r>
            <a:r>
              <a:rPr lang="en-US" altLang="ko-KR" sz="1600" b="0" dirty="0"/>
              <a:t>1’</a:t>
            </a:r>
            <a:r>
              <a:rPr lang="ko-KR" altLang="en-US" sz="1600" b="0" dirty="0"/>
              <a:t>을 실행하는 식</a:t>
            </a:r>
            <a:endParaRPr lang="en-US" altLang="ko-KR" sz="16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876898"/>
            <a:ext cx="6276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2" y="1171896"/>
            <a:ext cx="7029450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24" y="3234960"/>
            <a:ext cx="700563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5-7]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블록 안</a:t>
            </a:r>
            <a:r>
              <a:rPr lang="en-US" altLang="ko-KR" dirty="0"/>
              <a:t>(8~17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실행</a:t>
            </a:r>
            <a:endParaRPr lang="en-US" altLang="ko-KR" dirty="0"/>
          </a:p>
          <a:p>
            <a:pPr lvl="2"/>
            <a:r>
              <a:rPr lang="ko-KR" altLang="en-US" dirty="0"/>
              <a:t>블록 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작으면 </a:t>
            </a:r>
            <a:r>
              <a:rPr lang="en-US" altLang="ko-KR" dirty="0"/>
              <a:t>11</a:t>
            </a:r>
            <a:r>
              <a:rPr lang="ko-KR" altLang="en-US" dirty="0"/>
              <a:t>행을 출력하고 그렇지 않으면 </a:t>
            </a:r>
            <a:r>
              <a:rPr lang="en-US" altLang="ko-KR" dirty="0"/>
              <a:t>15</a:t>
            </a:r>
            <a:r>
              <a:rPr lang="ko-KR" altLang="en-US" dirty="0"/>
              <a:t>행을 실행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7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작거나 같으면 </a:t>
            </a:r>
            <a:r>
              <a:rPr lang="en-US" altLang="ko-KR" dirty="0"/>
              <a:t>18</a:t>
            </a:r>
            <a:r>
              <a:rPr lang="ko-KR" altLang="en-US" dirty="0"/>
              <a:t>행으로 바로 넘어가서 </a:t>
            </a:r>
            <a:r>
              <a:rPr lang="en-US" altLang="ko-KR" dirty="0"/>
              <a:t>20</a:t>
            </a:r>
            <a:r>
              <a:rPr lang="ko-KR" altLang="en-US" dirty="0"/>
              <a:t>행을 실행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45" y="1196752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058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if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중첩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en-US" altLang="ko-KR" sz="2400" b="1" dirty="0" err="1"/>
              <a:t>switch~case</a:t>
            </a:r>
            <a:r>
              <a:rPr lang="ko-KR" altLang="en-US" sz="2400" b="1" dirty="0"/>
              <a:t>문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2463"/>
          <a:stretch/>
        </p:blipFill>
        <p:spPr>
          <a:xfrm>
            <a:off x="899592" y="1190003"/>
            <a:ext cx="7029450" cy="4320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54" y="5517232"/>
            <a:ext cx="296268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5-8]</a:t>
            </a:r>
            <a:r>
              <a:rPr lang="ko-KR" altLang="en-US" sz="1600" dirty="0"/>
              <a:t>의 </a:t>
            </a:r>
            <a:r>
              <a:rPr lang="en-US" altLang="ko-KR" sz="1600" dirty="0"/>
              <a:t>10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90</a:t>
            </a:r>
            <a:r>
              <a:rPr lang="ko-KR" altLang="en-US" sz="1600" dirty="0"/>
              <a:t>점 이상이면 </a:t>
            </a:r>
            <a:r>
              <a:rPr lang="en-US" altLang="ko-KR" sz="1600" dirty="0"/>
              <a:t>11</a:t>
            </a:r>
            <a:r>
              <a:rPr lang="ko-KR" altLang="en-US" sz="1600" dirty="0"/>
              <a:t>행을 실행한 후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</a:t>
            </a:r>
            <a:r>
              <a:rPr lang="en-US" altLang="ko-KR" sz="1600" dirty="0"/>
              <a:t>(a</a:t>
            </a:r>
            <a:r>
              <a:rPr lang="ko-KR" altLang="en-US" sz="1600" dirty="0"/>
              <a:t>가 </a:t>
            </a:r>
            <a:r>
              <a:rPr lang="en-US" altLang="ko-KR" sz="1600" dirty="0"/>
              <a:t>90</a:t>
            </a:r>
            <a:r>
              <a:rPr lang="ko-KR" altLang="en-US" sz="1600" dirty="0"/>
              <a:t>점 미만이면</a:t>
            </a:r>
            <a:r>
              <a:rPr lang="en-US" altLang="ko-KR" sz="1600" dirty="0"/>
              <a:t>) 13</a:t>
            </a:r>
            <a:r>
              <a:rPr lang="ko-KR" altLang="en-US" sz="1600" dirty="0"/>
              <a:t>행으로 이동</a:t>
            </a:r>
            <a:endParaRPr lang="en-US" altLang="ko-KR" sz="1600" dirty="0"/>
          </a:p>
          <a:p>
            <a:pPr lvl="2"/>
            <a:r>
              <a:rPr lang="ko-KR" altLang="en-US" sz="1600" dirty="0"/>
              <a:t>여기서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이상이면 </a:t>
            </a:r>
            <a:r>
              <a:rPr lang="en-US" altLang="ko-KR" sz="1600" dirty="0"/>
              <a:t>14</a:t>
            </a:r>
            <a:r>
              <a:rPr lang="ko-KR" altLang="en-US" sz="1600" dirty="0"/>
              <a:t>행을 실행한 후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</a:t>
            </a:r>
            <a:r>
              <a:rPr lang="en-US" altLang="ko-KR" sz="1600" dirty="0"/>
              <a:t>(a</a:t>
            </a:r>
            <a:r>
              <a:rPr lang="ko-KR" altLang="en-US" sz="1600" dirty="0"/>
              <a:t>가 </a:t>
            </a:r>
            <a:r>
              <a:rPr lang="en-US" altLang="ko-KR" sz="1600" dirty="0"/>
              <a:t>80</a:t>
            </a:r>
            <a:r>
              <a:rPr lang="ko-KR" altLang="en-US" sz="1600" dirty="0"/>
              <a:t>점 미만이면</a:t>
            </a:r>
            <a:r>
              <a:rPr lang="en-US" altLang="ko-KR" sz="1600" dirty="0"/>
              <a:t>) 16</a:t>
            </a:r>
            <a:r>
              <a:rPr lang="ko-KR" altLang="en-US" sz="1600" dirty="0"/>
              <a:t>행으로 가서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2974"/>
            <a:ext cx="5688632" cy="4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switch~case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0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여러 개 중에 하나를 선택을 </a:t>
            </a:r>
            <a:r>
              <a:rPr lang="en-US" altLang="ko-KR" sz="1600" dirty="0"/>
              <a:t>‘</a:t>
            </a:r>
            <a:r>
              <a:rPr lang="ko-KR" altLang="en-US" sz="1600" dirty="0"/>
              <a:t>다중 분기</a:t>
            </a:r>
            <a:r>
              <a:rPr lang="en-US" altLang="ko-KR" sz="1600" dirty="0"/>
              <a:t>＇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 구문은 </a:t>
            </a:r>
            <a:r>
              <a:rPr lang="en-US" altLang="ko-KR" sz="1600" dirty="0"/>
              <a:t>switch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조건값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정숫값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case</a:t>
            </a:r>
            <a:r>
              <a:rPr lang="ko-KR" altLang="en-US" sz="1600" dirty="0"/>
              <a:t>문을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정숫값이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</a:t>
            </a:r>
            <a:r>
              <a:rPr lang="ko-KR" altLang="en-US" sz="1600" dirty="0"/>
              <a:t>의 값에 해당하는 문장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정숫값이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이면 </a:t>
            </a:r>
            <a:r>
              <a:rPr lang="en-US" altLang="ko-KR" sz="1600" dirty="0"/>
              <a:t>2</a:t>
            </a:r>
            <a:r>
              <a:rPr lang="ko-KR" altLang="en-US" sz="1600" dirty="0"/>
              <a:t>의 값에 해당하는 문장을 실행하는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96952"/>
            <a:ext cx="6400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0" y="980728"/>
            <a:ext cx="5229235" cy="15948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60" y="2566206"/>
            <a:ext cx="5229235" cy="4207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661248"/>
            <a:ext cx="232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5-9]</a:t>
            </a:r>
            <a:r>
              <a:rPr lang="ko-KR" altLang="en-US" sz="1600" dirty="0"/>
              <a:t>의 </a:t>
            </a:r>
            <a:r>
              <a:rPr lang="en-US" altLang="ko-KR" sz="1600" dirty="0"/>
              <a:t>8</a:t>
            </a:r>
            <a:r>
              <a:rPr lang="ko-KR" altLang="en-US" sz="1600" dirty="0"/>
              <a:t>행에서 입력한 숫자가 </a:t>
            </a:r>
            <a:r>
              <a:rPr lang="en-US" altLang="ko-KR" sz="1600" dirty="0"/>
              <a:t>10</a:t>
            </a:r>
            <a:r>
              <a:rPr lang="ko-KR" altLang="en-US" sz="1600" dirty="0"/>
              <a:t>행의 </a:t>
            </a:r>
            <a:r>
              <a:rPr lang="en-US" altLang="ko-KR" sz="1600" dirty="0"/>
              <a:t>switch</a:t>
            </a:r>
            <a:r>
              <a:rPr lang="ko-KR" altLang="en-US" sz="1600" dirty="0"/>
              <a:t>문으로 넘어감</a:t>
            </a:r>
            <a:endParaRPr lang="en-US" altLang="ko-KR" sz="1600" dirty="0"/>
          </a:p>
          <a:p>
            <a:pPr lvl="2"/>
            <a:r>
              <a:rPr lang="ko-KR" altLang="en-US" sz="1600" dirty="0"/>
              <a:t>만약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12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2</a:t>
            </a:r>
            <a:r>
              <a:rPr lang="ko-KR" altLang="en-US" sz="1600" dirty="0"/>
              <a:t>이면 </a:t>
            </a:r>
            <a:r>
              <a:rPr lang="en-US" altLang="ko-KR" sz="1600" dirty="0"/>
              <a:t>15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3</a:t>
            </a:r>
            <a:r>
              <a:rPr lang="ko-KR" altLang="en-US" sz="1600" dirty="0"/>
              <a:t>이면 </a:t>
            </a:r>
            <a:r>
              <a:rPr lang="en-US" altLang="ko-KR" sz="1600" dirty="0"/>
              <a:t>18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4</a:t>
            </a:r>
            <a:r>
              <a:rPr lang="ko-KR" altLang="en-US" sz="1600" dirty="0"/>
              <a:t>이면 </a:t>
            </a:r>
            <a:r>
              <a:rPr lang="en-US" altLang="ko-KR" sz="1600" dirty="0"/>
              <a:t>21</a:t>
            </a:r>
            <a:r>
              <a:rPr lang="ko-KR" altLang="en-US" sz="1600" dirty="0"/>
              <a:t>행으로 넘어감</a:t>
            </a:r>
            <a:endParaRPr lang="en-US" altLang="ko-KR" sz="1600" dirty="0"/>
          </a:p>
          <a:p>
            <a:pPr lvl="2"/>
            <a:r>
              <a:rPr lang="ko-KR" altLang="en-US" sz="1600" dirty="0"/>
              <a:t>입력한 숫자가 </a:t>
            </a:r>
            <a:r>
              <a:rPr lang="en-US" altLang="ko-KR" sz="1600" dirty="0"/>
              <a:t>1, 2, 3, 4</a:t>
            </a:r>
            <a:r>
              <a:rPr lang="ko-KR" altLang="en-US" sz="1600" dirty="0"/>
              <a:t>가 아니면 </a:t>
            </a:r>
            <a:r>
              <a:rPr lang="en-US" altLang="ko-KR" sz="1600" dirty="0"/>
              <a:t>24</a:t>
            </a:r>
            <a:r>
              <a:rPr lang="ko-KR" altLang="en-US" sz="1600" dirty="0"/>
              <a:t>행의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부분이 실행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3589888" cy="42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r>
              <a:rPr lang="ko-KR" altLang="en-US" sz="1600" dirty="0"/>
              <a:t>각각의 </a:t>
            </a:r>
            <a:r>
              <a:rPr lang="ko-KR" altLang="en-US" sz="1600" dirty="0" err="1"/>
              <a:t>실행문</a:t>
            </a:r>
            <a:r>
              <a:rPr lang="ko-KR" altLang="en-US" sz="1600" dirty="0"/>
              <a:t> 마지막에 반드시 </a:t>
            </a:r>
            <a:r>
              <a:rPr lang="en-US" altLang="ko-KR" sz="1600" dirty="0"/>
              <a:t>break</a:t>
            </a:r>
            <a:r>
              <a:rPr lang="ko-KR" altLang="en-US" sz="1600" dirty="0"/>
              <a:t>문을 써야 한다는 것이 중요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 </a:t>
            </a:r>
            <a:r>
              <a:rPr lang="en-US" altLang="ko-KR" sz="1600" dirty="0" err="1"/>
              <a:t>switch~case</a:t>
            </a:r>
            <a:r>
              <a:rPr lang="ko-KR" altLang="en-US" sz="1600" dirty="0"/>
              <a:t>문을 빠져나가지 못한 채 다음 코드를 계속 수행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9402"/>
          <a:stretch/>
        </p:blipFill>
        <p:spPr>
          <a:xfrm>
            <a:off x="1187624" y="1844824"/>
            <a:ext cx="5688632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75" y="980728"/>
            <a:ext cx="5731951" cy="5832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305692"/>
            <a:ext cx="223868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30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73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11]</a:t>
            </a:r>
            <a:r>
              <a:rPr lang="ko-KR" altLang="en-US" dirty="0"/>
              <a:t> 단순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5037"/>
            <a:ext cx="7105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if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11]</a:t>
            </a:r>
            <a:r>
              <a:rPr lang="ko-KR" altLang="en-US" dirty="0"/>
              <a:t> 단순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0728"/>
            <a:ext cx="5344452" cy="57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12]</a:t>
            </a:r>
            <a:r>
              <a:rPr lang="ko-KR" altLang="en-US" dirty="0"/>
              <a:t> 중복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28850"/>
            <a:ext cx="7067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8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12]</a:t>
            </a:r>
            <a:r>
              <a:rPr lang="ko-KR" altLang="en-US" dirty="0"/>
              <a:t> 중복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0728"/>
            <a:ext cx="5544616" cy="57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39" y="1866900"/>
            <a:ext cx="7058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3" y="980728"/>
            <a:ext cx="7010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4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74" y="1196752"/>
            <a:ext cx="6981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13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</a:t>
            </a:r>
            <a:r>
              <a:rPr lang="ko-KR" altLang="en-US" sz="1600" dirty="0"/>
              <a:t>선택 </a:t>
            </a:r>
            <a:r>
              <a:rPr lang="ko-KR" altLang="en-US" sz="1600" dirty="0" err="1"/>
              <a:t>제어문</a:t>
            </a:r>
            <a:r>
              <a:rPr lang="en-US" altLang="ko-KR" sz="1600" dirty="0"/>
              <a:t>)</a:t>
            </a:r>
            <a:r>
              <a:rPr lang="ko-KR" altLang="en-US" sz="1600" dirty="0"/>
              <a:t>에는 </a:t>
            </a:r>
            <a:r>
              <a:rPr lang="en-US" altLang="ko-KR" sz="1600" dirty="0"/>
              <a:t>if</a:t>
            </a:r>
            <a:r>
              <a:rPr lang="ko-KR" altLang="en-US" sz="1600" dirty="0"/>
              <a:t>문과 </a:t>
            </a:r>
            <a:r>
              <a:rPr lang="en-US" altLang="ko-KR" sz="1600" dirty="0"/>
              <a:t>switch</a:t>
            </a:r>
            <a:r>
              <a:rPr lang="ko-KR" altLang="en-US" sz="1600" dirty="0"/>
              <a:t>문이 있는데 둘 다 조건에 따라서 다른 내용이 </a:t>
            </a:r>
            <a:r>
              <a:rPr lang="ko-KR" altLang="en-US" sz="1600" dirty="0" err="1"/>
              <a:t>실행되도</a:t>
            </a:r>
            <a:r>
              <a:rPr lang="ko-KR" altLang="en-US" sz="1600" dirty="0"/>
              <a:t> 록 실행의 흐름을 제어하는 명령문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/>
              <a:t>if’</a:t>
            </a:r>
            <a:r>
              <a:rPr lang="ko-KR" altLang="en-US" sz="1600" dirty="0"/>
              <a:t>라는 단어의 </a:t>
            </a:r>
            <a:r>
              <a:rPr lang="ko-KR" altLang="en-US" sz="1600" dirty="0" err="1"/>
              <a:t>사전상</a:t>
            </a:r>
            <a:r>
              <a:rPr lang="ko-KR" altLang="en-US" sz="1600" dirty="0"/>
              <a:t> 의미는 ‘만약 </a:t>
            </a:r>
            <a:r>
              <a:rPr lang="en-US" altLang="ko-KR" sz="1600" dirty="0"/>
              <a:t>~</a:t>
            </a:r>
            <a:r>
              <a:rPr lang="ko-KR" altLang="en-US" sz="1600" dirty="0"/>
              <a:t>라면’으로</a:t>
            </a:r>
            <a:r>
              <a:rPr lang="en-US" altLang="ko-KR" sz="1600" dirty="0"/>
              <a:t>, C</a:t>
            </a:r>
            <a:r>
              <a:rPr lang="ko-KR" altLang="en-US" sz="1600" dirty="0"/>
              <a:t>에 서도 ‘</a:t>
            </a:r>
            <a:r>
              <a:rPr lang="ko-KR" altLang="en-US" sz="1600" dirty="0" err="1"/>
              <a:t>만약’이라는</a:t>
            </a:r>
            <a:r>
              <a:rPr lang="ko-KR" altLang="en-US" sz="1600" dirty="0"/>
              <a:t> 어떤 조건을 내세울 때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조건식이 참이면 ‘실행할 </a:t>
            </a:r>
            <a:r>
              <a:rPr lang="ko-KR" altLang="en-US" sz="1600" dirty="0" err="1"/>
              <a:t>문장’을</a:t>
            </a:r>
            <a:r>
              <a:rPr lang="ko-KR" altLang="en-US" sz="1600" dirty="0"/>
              <a:t> 실행하고 조건식이 거짓이면 실행하지 않음</a:t>
            </a:r>
            <a:endParaRPr lang="ko-KR" altLang="en-US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3823582"/>
            <a:ext cx="4410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8325"/>
            <a:ext cx="70389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49" y="3429000"/>
            <a:ext cx="7019926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99</a:t>
            </a:r>
            <a:r>
              <a:rPr lang="ko-KR" altLang="en-US" sz="1600" dirty="0"/>
              <a:t>가 들어 있어 조건식 ‘</a:t>
            </a:r>
            <a:r>
              <a:rPr lang="en-US" altLang="ko-KR" sz="1600" dirty="0"/>
              <a:t>a &lt; 100’</a:t>
            </a:r>
            <a:r>
              <a:rPr lang="ko-KR" altLang="en-US" sz="1600" dirty="0"/>
              <a:t>이 참이므로 </a:t>
            </a:r>
            <a:r>
              <a:rPr lang="en-US" altLang="ko-KR" sz="1600" dirty="0"/>
              <a:t>if</a:t>
            </a:r>
            <a:r>
              <a:rPr lang="ko-KR" altLang="en-US" sz="1600" dirty="0"/>
              <a:t>문 안의 문장을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76872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760844"/>
            <a:ext cx="7019925" cy="3190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951719"/>
            <a:ext cx="7019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그런데 </a:t>
            </a:r>
            <a:r>
              <a:rPr lang="en-US" altLang="ko-KR" sz="1600" dirty="0"/>
              <a:t>5</a:t>
            </a:r>
            <a:r>
              <a:rPr lang="ko-KR" altLang="en-US" sz="1600" dirty="0"/>
              <a:t>행의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200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7</a:t>
            </a:r>
            <a:r>
              <a:rPr lang="ko-KR" altLang="en-US" sz="1600" dirty="0"/>
              <a:t>행의 조건식은 거짓이 되어 </a:t>
            </a:r>
            <a:r>
              <a:rPr lang="en-US" altLang="ko-KR" sz="1600" dirty="0"/>
              <a:t>8~9</a:t>
            </a:r>
            <a:r>
              <a:rPr lang="ko-KR" altLang="en-US" sz="1600" dirty="0"/>
              <a:t>행 을 건너뛰고 </a:t>
            </a:r>
            <a:r>
              <a:rPr lang="en-US" altLang="ko-KR" sz="1600" dirty="0"/>
              <a:t>11</a:t>
            </a:r>
            <a:r>
              <a:rPr lang="ko-KR" altLang="en-US" sz="1600" dirty="0"/>
              <a:t>행을 실행할 것으로 예상했는데 </a:t>
            </a:r>
            <a:r>
              <a:rPr lang="en-US" altLang="ko-KR" sz="1600" dirty="0"/>
              <a:t>9</a:t>
            </a:r>
            <a:r>
              <a:rPr lang="ko-KR" altLang="en-US" sz="1600" dirty="0"/>
              <a:t>행도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이는 바로 ‘행 바꿈의 함정’ 때문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같이 행 바꿈을 수정해서 다시 실행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66" y="2996952"/>
            <a:ext cx="7048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6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04448" cy="57724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264696" cy="45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708</Words>
  <Application>Microsoft Office PowerPoint</Application>
  <PresentationFormat>화면 슬라이드 쇼(4:3)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05 조건문</vt:lpstr>
      <vt:lpstr>PowerPoint 프레젠테이션</vt:lpstr>
      <vt:lpstr>PowerPoint 프레젠테이션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PowerPoint 프레젠테이션</vt:lpstr>
      <vt:lpstr>2. 중첩 if문 </vt:lpstr>
      <vt:lpstr>2. 중첩 if문 </vt:lpstr>
      <vt:lpstr>2. 중첩 if문 </vt:lpstr>
      <vt:lpstr>2. 중첩 if문 </vt:lpstr>
      <vt:lpstr>2. 중첩 if문 </vt:lpstr>
      <vt:lpstr>2. 중첩 if문 </vt:lpstr>
      <vt:lpstr>PowerPoint 프레젠테이션</vt:lpstr>
      <vt:lpstr>3. switch~case문 </vt:lpstr>
      <vt:lpstr>3. switch~case문 </vt:lpstr>
      <vt:lpstr>3. switch~case문 </vt:lpstr>
      <vt:lpstr>3. switch~case문 </vt:lpstr>
      <vt:lpstr>3. switch~case문 </vt:lpstr>
      <vt:lpstr>PowerPoint 프레젠테이션</vt:lpstr>
      <vt:lpstr>[예제모음 11] 단순 if문을 활용한 간단한 계산기 </vt:lpstr>
      <vt:lpstr>[예제모음 11] 단순 if문을 활용한 간단한 계산기 </vt:lpstr>
      <vt:lpstr>[예제모음 12] 중복 if문을 활용한 간단한 계산기</vt:lpstr>
      <vt:lpstr>[예제모음 12] 중복 if문을 활용한 간단한 계산기</vt:lpstr>
      <vt:lpstr>[예제모음 13]switch~case문을 활용한 간단한 계산기</vt:lpstr>
      <vt:lpstr>[예제모음 13]switch~case문을 활용한 간단한 계산기</vt:lpstr>
      <vt:lpstr>[예제모음 13]switch~case문을 활용한 간단한 계산기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711</cp:revision>
  <dcterms:created xsi:type="dcterms:W3CDTF">2012-07-11T10:23:22Z</dcterms:created>
  <dcterms:modified xsi:type="dcterms:W3CDTF">2022-03-09T12:14:58Z</dcterms:modified>
</cp:coreProperties>
</file>