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49" r:id="rId2"/>
    <p:sldId id="266" r:id="rId3"/>
    <p:sldId id="592" r:id="rId4"/>
    <p:sldId id="453" r:id="rId5"/>
    <p:sldId id="482" r:id="rId6"/>
    <p:sldId id="483" r:id="rId7"/>
    <p:sldId id="484" r:id="rId8"/>
    <p:sldId id="455" r:id="rId9"/>
    <p:sldId id="485" r:id="rId10"/>
    <p:sldId id="486" r:id="rId11"/>
    <p:sldId id="488" r:id="rId12"/>
    <p:sldId id="460" r:id="rId13"/>
    <p:sldId id="489" r:id="rId14"/>
    <p:sldId id="490" r:id="rId15"/>
    <p:sldId id="461" r:id="rId16"/>
    <p:sldId id="493" r:id="rId17"/>
    <p:sldId id="492" r:id="rId18"/>
    <p:sldId id="495" r:id="rId19"/>
    <p:sldId id="496" r:id="rId20"/>
    <p:sldId id="498" r:id="rId21"/>
    <p:sldId id="593" r:id="rId22"/>
    <p:sldId id="469" r:id="rId23"/>
    <p:sldId id="499" r:id="rId24"/>
    <p:sldId id="500" r:id="rId25"/>
    <p:sldId id="472" r:id="rId26"/>
    <p:sldId id="501" r:id="rId27"/>
    <p:sldId id="502" r:id="rId28"/>
    <p:sldId id="503" r:id="rId29"/>
    <p:sldId id="504" r:id="rId30"/>
    <p:sldId id="594" r:id="rId31"/>
    <p:sldId id="474" r:id="rId32"/>
    <p:sldId id="595" r:id="rId33"/>
    <p:sldId id="506" r:id="rId34"/>
    <p:sldId id="480" r:id="rId35"/>
    <p:sldId id="596" r:id="rId36"/>
    <p:sldId id="508" r:id="rId37"/>
    <p:sldId id="509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2" d="100"/>
          <a:sy n="112" d="100"/>
        </p:scale>
        <p:origin x="1680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9508" y="44624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17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2022-03-09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45024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i="1" dirty="0"/>
              <a:t>Chapter 12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b="1" dirty="0"/>
              <a:t>고급 포인터</a:t>
            </a:r>
            <a:r>
              <a:rPr lang="en-US" altLang="ko-KR" sz="4800" dirty="0"/>
              <a:t>	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동적 메모리 확보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 )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겉으로는 이상이 없어 보이지만 실제로는 다음과 같은 문제가 있을 수 있음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ko-KR" altLang="en-US" sz="1400" dirty="0"/>
              <a:t>만약 </a:t>
            </a:r>
            <a:r>
              <a:rPr lang="en-US" altLang="ko-KR" sz="1400" dirty="0"/>
              <a:t>10000</a:t>
            </a:r>
            <a:r>
              <a:rPr lang="ko-KR" altLang="en-US" sz="1400" dirty="0"/>
              <a:t>개가 넘는 숫자를 더하고 싶을 때는 이 프로그램으로 계산할 수 없음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r>
              <a:rPr lang="ko-KR" altLang="en-US" sz="1400" dirty="0"/>
              <a:t>전체 배열 중 </a:t>
            </a:r>
            <a:r>
              <a:rPr lang="en-US" altLang="ko-KR" sz="1400" dirty="0"/>
              <a:t>3</a:t>
            </a:r>
            <a:r>
              <a:rPr lang="ko-KR" altLang="en-US" sz="1400" dirty="0"/>
              <a:t>개만 사용하고 </a:t>
            </a:r>
            <a:r>
              <a:rPr lang="ko-KR" altLang="en-US" sz="1400" dirty="0" err="1"/>
              <a:t>종료했으므로</a:t>
            </a:r>
            <a:r>
              <a:rPr lang="ko-KR" altLang="en-US" sz="1400" dirty="0"/>
              <a:t> 사용되지 않은 나머지 </a:t>
            </a:r>
            <a:r>
              <a:rPr lang="en-US" altLang="ko-KR" sz="1400" dirty="0"/>
              <a:t>9997</a:t>
            </a:r>
            <a:r>
              <a:rPr lang="ko-KR" altLang="en-US" sz="1400" dirty="0"/>
              <a:t>개의 메모리는 낭비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40582"/>
            <a:ext cx="6972300" cy="2181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2352502"/>
            <a:ext cx="1800225" cy="1619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257144"/>
            <a:ext cx="5760640" cy="127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8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동적 메모리 확보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 )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메모리의 낭비를 막으려면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12-3]</a:t>
            </a:r>
            <a:r>
              <a:rPr lang="ko-KR" altLang="en-US" dirty="0"/>
              <a:t>과 같이 필요한 만큼의 메모리를 확보해서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먼저 더하려는 숫자가 몇 개인지 사용자에게 물어보고 </a:t>
            </a:r>
            <a:r>
              <a:rPr lang="en-US" altLang="ko-KR" dirty="0" err="1"/>
              <a:t>malloc</a:t>
            </a:r>
            <a:r>
              <a:rPr lang="en-US" altLang="ko-KR" dirty="0"/>
              <a:t>( ) </a:t>
            </a:r>
            <a:r>
              <a:rPr lang="ko-KR" altLang="en-US" dirty="0"/>
              <a:t>함수를 사용하여 메모리 확보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만약 사용자가 숫자 </a:t>
            </a:r>
            <a:r>
              <a:rPr lang="en-US" altLang="ko-KR" dirty="0"/>
              <a:t>3</a:t>
            </a:r>
            <a:r>
              <a:rPr lang="ko-KR" altLang="en-US" dirty="0"/>
              <a:t>개를 입력하고자 한다면 메모리 세 칸을 확보하고 확보한 주소를 포인터 변수에 넣음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66" y="2190750"/>
            <a:ext cx="6972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3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 err="1"/>
              <a:t>malloc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함수의 사용 형식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err="1"/>
              <a:t>malloc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함수의 사용 예</a:t>
            </a:r>
            <a:endParaRPr lang="en-US" altLang="ko-KR" sz="1600" dirty="0"/>
          </a:p>
          <a:p>
            <a:pPr lvl="2"/>
            <a:r>
              <a:rPr lang="ko-KR" altLang="en-US" sz="1600" dirty="0"/>
              <a:t>포인터 변수를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 p;</a:t>
            </a:r>
            <a:r>
              <a:rPr lang="ko-KR" altLang="en-US" sz="1600" dirty="0"/>
              <a:t>로 선언한 경우</a:t>
            </a:r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형의 크기를 모를 경우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600" dirty="0"/>
              <a:t>malloc() </a:t>
            </a:r>
            <a:r>
              <a:rPr lang="ko-KR" altLang="en-US" sz="1600" dirty="0"/>
              <a:t>함수 사용 종료</a:t>
            </a:r>
          </a:p>
          <a:p>
            <a:pPr lvl="2"/>
            <a:r>
              <a:rPr lang="en-US" altLang="ko-KR" sz="1600" dirty="0"/>
              <a:t>free()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사용한 메모리를 반납</a:t>
            </a:r>
          </a:p>
          <a:p>
            <a:pPr lvl="2"/>
            <a:r>
              <a:rPr lang="ko-KR" altLang="en-US" sz="1600" dirty="0"/>
              <a:t>포인터 변수에 널</a:t>
            </a:r>
            <a:r>
              <a:rPr lang="en-US" altLang="ko-KR" sz="1600" dirty="0"/>
              <a:t>(null) </a:t>
            </a:r>
            <a:r>
              <a:rPr lang="ko-KR" altLang="en-US" sz="1600" dirty="0"/>
              <a:t>값을 넣는다는 의미</a:t>
            </a:r>
          </a:p>
          <a:p>
            <a:pPr lvl="2"/>
            <a:r>
              <a:rPr lang="ko-KR" altLang="en-US" sz="1600" dirty="0"/>
              <a:t>포인터 변수는 아무것도 가리키지 않으므로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 공간을 운영체제에 반납</a:t>
            </a:r>
          </a:p>
          <a:p>
            <a:pPr lvl="1"/>
            <a:endParaRPr lang="ko-KR" altLang="en-US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30187"/>
            <a:ext cx="7740352" cy="44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63101"/>
            <a:ext cx="4104456" cy="48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81449"/>
            <a:ext cx="4104456" cy="5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64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 err="1"/>
              <a:t>malloc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함수의 활용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8" y="1556354"/>
            <a:ext cx="6295654" cy="50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 err="1"/>
              <a:t>malloc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함수의 활용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8" y="1740595"/>
            <a:ext cx="6591316" cy="39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그 외 메모리 관련 함수의 활용</a:t>
            </a:r>
            <a:endParaRPr lang="en-US" altLang="ko-KR" sz="1600" dirty="0"/>
          </a:p>
          <a:p>
            <a:pPr lvl="2"/>
            <a:r>
              <a:rPr lang="en-US" altLang="ko-KR" sz="1600" b="1" dirty="0" err="1"/>
              <a:t>calloc</a:t>
            </a:r>
            <a:r>
              <a:rPr lang="en-US" altLang="ko-KR" sz="1600" b="1" dirty="0"/>
              <a:t>() </a:t>
            </a:r>
            <a:r>
              <a:rPr lang="en-US" altLang="ko-KR" sz="1600" dirty="0"/>
              <a:t>: </a:t>
            </a:r>
            <a:r>
              <a:rPr lang="ko-KR" altLang="en-US" sz="1600" dirty="0"/>
              <a:t>처음부터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초기화된 메모리를 확보</a:t>
            </a:r>
          </a:p>
          <a:p>
            <a:pPr marL="447675" lvl="2" indent="0">
              <a:buNone/>
            </a:pPr>
            <a:r>
              <a:rPr lang="ko-KR" altLang="en-US" sz="1600" dirty="0"/>
              <a:t>               사용 형식은 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() </a:t>
            </a:r>
            <a:r>
              <a:rPr lang="ko-KR" altLang="en-US" sz="1600" dirty="0"/>
              <a:t>함수와 동일</a:t>
            </a: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881"/>
          <a:stretch/>
        </p:blipFill>
        <p:spPr>
          <a:xfrm>
            <a:off x="1187003" y="2276872"/>
            <a:ext cx="705802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2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그 외 메모리 관련 함수의 활용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9" y="1590200"/>
            <a:ext cx="6646653" cy="18110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9" y="3368868"/>
            <a:ext cx="6646653" cy="31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4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그 외 메모리 관련 함수의 활용</a:t>
            </a:r>
            <a:endParaRPr lang="en-US" altLang="ko-KR" sz="1600" dirty="0"/>
          </a:p>
          <a:p>
            <a:pPr lvl="2"/>
            <a:r>
              <a:rPr lang="en-US" altLang="ko-KR" sz="1600" b="1" dirty="0" err="1"/>
              <a:t>realloc</a:t>
            </a:r>
            <a:r>
              <a:rPr lang="en-US" altLang="ko-KR" sz="1600" b="1" dirty="0"/>
              <a:t>() </a:t>
            </a:r>
            <a:r>
              <a:rPr lang="en-US" altLang="ko-KR" sz="1600" dirty="0"/>
              <a:t>: </a:t>
            </a:r>
            <a:r>
              <a:rPr lang="ko-KR" altLang="en-US" sz="1600" dirty="0"/>
              <a:t>메모리의 크기를 실시간으로 변경하는 함수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예</a:t>
            </a:r>
            <a:r>
              <a:rPr lang="en-US" altLang="ko-KR" sz="1600" dirty="0"/>
              <a:t>) p</a:t>
            </a:r>
            <a:r>
              <a:rPr lang="ko-KR" altLang="en-US" sz="1600" dirty="0"/>
              <a:t>의 크기</a:t>
            </a:r>
            <a:r>
              <a:rPr lang="en-US" altLang="ko-KR" sz="1600" dirty="0"/>
              <a:t>(</a:t>
            </a:r>
            <a:r>
              <a:rPr lang="ko-KR" altLang="en-US" sz="1600" dirty="0"/>
              <a:t>개수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으로 변경</a:t>
            </a:r>
            <a:endParaRPr lang="en-US" altLang="ko-KR" sz="1600" dirty="0"/>
          </a:p>
          <a:p>
            <a:pPr marL="447675" lvl="2" indent="0">
              <a:buNone/>
            </a:pPr>
            <a:endParaRPr lang="ko-KR" altLang="en-US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필요에 따라서 메모리의 크기를 실시간으로 변경하는 프로그램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7551744" cy="4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36" y="2780928"/>
            <a:ext cx="7551744" cy="47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336" y="3789275"/>
            <a:ext cx="6320960" cy="29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그 외 메모리 관련 함수의 활용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1359"/>
            <a:ext cx="6120680" cy="51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0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40960" cy="5472608"/>
          </a:xfrm>
        </p:spPr>
        <p:txBody>
          <a:bodyPr/>
          <a:lstStyle/>
          <a:p>
            <a:pPr lvl="1"/>
            <a:r>
              <a:rPr lang="ko-KR" altLang="en-US" sz="1600" dirty="0"/>
              <a:t>그 외 메모리 관련 함수의 활용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3" y="1628800"/>
            <a:ext cx="7038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8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메모리 할당 함수</a:t>
            </a:r>
            <a:endParaRPr lang="en-US" altLang="ko-KR" sz="2400" b="1" dirty="0"/>
          </a:p>
          <a:p>
            <a:r>
              <a:rPr lang="ko-KR" altLang="en-US" sz="2400" b="1" dirty="0"/>
              <a:t>포인터 배열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</p:spPr>
        <p:txBody>
          <a:bodyPr/>
          <a:lstStyle/>
          <a:p>
            <a:pPr lvl="1"/>
            <a:r>
              <a:rPr lang="ko-KR" altLang="en-US" sz="1600" dirty="0"/>
              <a:t>그 외 메모리 관련 함수의 활용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처음에 </a:t>
            </a:r>
            <a:r>
              <a:rPr lang="en-US" altLang="ko-KR" dirty="0" err="1"/>
              <a:t>malloc</a:t>
            </a:r>
            <a:r>
              <a:rPr lang="en-US" altLang="ko-KR" dirty="0"/>
              <a:t>( ) </a:t>
            </a:r>
            <a:r>
              <a:rPr lang="ko-KR" altLang="en-US" dirty="0"/>
              <a:t>함수로 메모리 한 칸을 확보하고 사용자가 입력한 값을 넣음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이때 입력한 값이 </a:t>
            </a:r>
            <a:r>
              <a:rPr lang="en-US" altLang="ko-KR" dirty="0"/>
              <a:t>0</a:t>
            </a:r>
            <a:r>
              <a:rPr lang="ko-KR" altLang="en-US" dirty="0"/>
              <a:t>이 아니면 </a:t>
            </a:r>
            <a:r>
              <a:rPr lang="en-US" altLang="ko-KR" dirty="0" err="1"/>
              <a:t>realloc</a:t>
            </a:r>
            <a:r>
              <a:rPr lang="en-US" altLang="ko-KR" dirty="0"/>
              <a:t>( ) </a:t>
            </a:r>
            <a:r>
              <a:rPr lang="ko-KR" altLang="en-US" dirty="0"/>
              <a:t>함수를 사용하여 크기를 </a:t>
            </a:r>
            <a:r>
              <a:rPr lang="ko-KR" altLang="en-US" dirty="0" err="1"/>
              <a:t>늘려감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사용자가 </a:t>
            </a:r>
            <a:r>
              <a:rPr lang="en-US" altLang="ko-KR" dirty="0"/>
              <a:t>0</a:t>
            </a:r>
            <a:r>
              <a:rPr lang="ko-KR" altLang="en-US" dirty="0"/>
              <a:t>을 입력하면 필요한 작업</a:t>
            </a:r>
            <a:r>
              <a:rPr lang="en-US" altLang="ko-KR" dirty="0"/>
              <a:t>(</a:t>
            </a:r>
            <a:r>
              <a:rPr lang="ko-KR" altLang="en-US" dirty="0"/>
              <a:t>여기서는 값을 모두 합 하는 작업</a:t>
            </a:r>
            <a:r>
              <a:rPr lang="en-US" altLang="ko-KR" dirty="0"/>
              <a:t>)</a:t>
            </a:r>
            <a:r>
              <a:rPr lang="ko-KR" altLang="en-US" dirty="0"/>
              <a:t>을 한 후 </a:t>
            </a:r>
            <a:r>
              <a:rPr lang="en-US" altLang="ko-KR" dirty="0"/>
              <a:t>free( ) </a:t>
            </a:r>
            <a:r>
              <a:rPr lang="ko-KR" altLang="en-US" dirty="0"/>
              <a:t>함수를 사용하여 메모리를 해제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12" y="1078219"/>
            <a:ext cx="4454983" cy="53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0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포인터 배열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49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여러 줄의 문자열을 처리 </a:t>
            </a:r>
            <a:r>
              <a:rPr lang="en-US" altLang="ko-KR" sz="2000" dirty="0"/>
              <a:t>: 2</a:t>
            </a:r>
            <a:r>
              <a:rPr lang="ko-KR" altLang="en-US" sz="2000" dirty="0"/>
              <a:t>차원 배열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문자 하나만 저장 </a:t>
            </a:r>
            <a:r>
              <a:rPr lang="en-US" altLang="ko-KR" sz="1600" dirty="0"/>
              <a:t>: char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한 줄의 문자열 저장 </a:t>
            </a:r>
            <a:r>
              <a:rPr lang="en-US" altLang="ko-KR" sz="1600" dirty="0"/>
              <a:t>: </a:t>
            </a:r>
            <a:r>
              <a:rPr lang="ko-KR" altLang="en-US" sz="1600" dirty="0"/>
              <a:t>배열 또는 포인터 변수 사용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여러 줄의 문자열을 저장 </a:t>
            </a:r>
            <a:r>
              <a:rPr lang="en-US" altLang="ko-KR" sz="1600" dirty="0"/>
              <a:t>: </a:t>
            </a:r>
            <a:r>
              <a:rPr lang="ko-KR" altLang="en-US" sz="1600" dirty="0"/>
              <a:t>다차원 배열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70389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4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여러 줄의 문자열을 처리 </a:t>
            </a:r>
            <a:r>
              <a:rPr lang="en-US" altLang="ko-KR" sz="2000" dirty="0"/>
              <a:t>: 2</a:t>
            </a:r>
            <a:r>
              <a:rPr lang="ko-KR" altLang="en-US" sz="2000" dirty="0"/>
              <a:t>차원 배열</a:t>
            </a:r>
            <a:endParaRPr lang="en-US" altLang="ko-KR" sz="20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00808"/>
            <a:ext cx="69723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76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여러 줄의 문자열을 처리 </a:t>
            </a:r>
            <a:r>
              <a:rPr lang="en-US" altLang="ko-KR" sz="2000" dirty="0"/>
              <a:t>: 2</a:t>
            </a:r>
            <a:r>
              <a:rPr lang="ko-KR" altLang="en-US" sz="2000" dirty="0"/>
              <a:t>차원 배열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15~18</a:t>
            </a:r>
            <a:r>
              <a:rPr lang="ko-KR" altLang="en-US" sz="1600" dirty="0"/>
              <a:t>행에서는 가장 최근에 입력된 </a:t>
            </a:r>
            <a:r>
              <a:rPr lang="en-US" altLang="ko-KR" sz="1600" dirty="0"/>
              <a:t>3</a:t>
            </a:r>
            <a:r>
              <a:rPr lang="ko-KR" altLang="en-US" sz="1600" dirty="0"/>
              <a:t>행부터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즉 </a:t>
            </a:r>
            <a:r>
              <a:rPr lang="en-US" altLang="ko-KR" sz="1600" dirty="0"/>
              <a:t>data[2], data[1], data[0]</a:t>
            </a:r>
            <a:r>
              <a:rPr lang="ko-KR" altLang="en-US" sz="1600" dirty="0"/>
              <a:t>의 순서로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12-5]</a:t>
            </a:r>
            <a:r>
              <a:rPr lang="ko-KR" altLang="en-US" sz="1600" dirty="0"/>
              <a:t>에서 보듯이 사용자가 입력한 글자가 </a:t>
            </a:r>
            <a:r>
              <a:rPr lang="en-US" altLang="ko-KR" sz="1600" dirty="0"/>
              <a:t>100</a:t>
            </a:r>
            <a:r>
              <a:rPr lang="ko-KR" altLang="en-US" sz="1600" dirty="0"/>
              <a:t>자가 되지 않으면 낭비되는 공간이 너무 많음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포인터 배열은 이런 공간 낭비의 단점을 극복하기 위한 것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724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51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포인터 배열의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포인터 배열 </a:t>
            </a:r>
            <a:r>
              <a:rPr lang="en-US" altLang="ko-KR" sz="1600" dirty="0"/>
              <a:t>char* p[3] </a:t>
            </a:r>
            <a:r>
              <a:rPr lang="ko-KR" altLang="en-US" sz="1600" dirty="0"/>
              <a:t>선언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일반 배열처럼 </a:t>
            </a:r>
            <a:r>
              <a:rPr lang="en-US" altLang="ko-KR" sz="1600" dirty="0"/>
              <a:t>p[0], p[1], p[2] </a:t>
            </a:r>
            <a:r>
              <a:rPr lang="ko-KR" altLang="en-US" sz="1600" dirty="0"/>
              <a:t>생성</a:t>
            </a:r>
            <a:r>
              <a:rPr lang="en-US" altLang="ko-KR" sz="1600" dirty="0"/>
              <a:t>, </a:t>
            </a:r>
            <a:r>
              <a:rPr lang="ko-KR" altLang="en-US" sz="1600" dirty="0"/>
              <a:t>그 안에 주소 저장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일반 배열과 포인터 배열의 차이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일반 배열 </a:t>
            </a:r>
            <a:r>
              <a:rPr lang="en-US" altLang="ko-KR" sz="1600" dirty="0"/>
              <a:t>: </a:t>
            </a:r>
            <a:r>
              <a:rPr lang="ko-KR" altLang="en-US" sz="1600" dirty="0"/>
              <a:t>정수 또는 문자가 들어감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포인터 배열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주솟값이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들어감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주솟값</a:t>
            </a:r>
            <a:r>
              <a:rPr lang="en-US" altLang="ko-KR" sz="1600" dirty="0"/>
              <a:t>(</a:t>
            </a:r>
            <a:r>
              <a:rPr lang="ko-KR" altLang="en-US" sz="1600" dirty="0"/>
              <a:t>예로 </a:t>
            </a:r>
            <a:r>
              <a:rPr lang="en-US" altLang="ko-KR" sz="1600" dirty="0"/>
              <a:t>1000</a:t>
            </a:r>
            <a:r>
              <a:rPr lang="ko-KR" altLang="en-US" sz="1600" dirty="0"/>
              <a:t>번지</a:t>
            </a:r>
            <a:r>
              <a:rPr lang="en-US" altLang="ko-KR" sz="1600" dirty="0"/>
              <a:t>) </a:t>
            </a:r>
            <a:r>
              <a:rPr lang="ko-KR" altLang="en-US" sz="1600" dirty="0"/>
              <a:t>자체가 의미 있는 것이 아니라 그 </a:t>
            </a:r>
            <a:r>
              <a:rPr lang="ko-KR" altLang="en-US" sz="1600" dirty="0" err="1"/>
              <a:t>주솟값이</a:t>
            </a:r>
            <a:r>
              <a:rPr lang="ko-KR" altLang="en-US" sz="1600" dirty="0"/>
              <a:t> 가리키는 곳의 값이 중요함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ko-KR" altLang="en-US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07370"/>
            <a:ext cx="5544616" cy="20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32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포인터 배열의 활용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29" y="1720473"/>
            <a:ext cx="4767542" cy="48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포인터 배열의 활용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019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4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포인터 배열의 활용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783295" cy="50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04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포인터 배열의 활용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69627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메모리 할당 함수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141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32]</a:t>
            </a:r>
            <a:r>
              <a:rPr lang="ko-KR" altLang="en-US" dirty="0"/>
              <a:t> 여러 숫자 중 짝수만 더하기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985962"/>
            <a:ext cx="70294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1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32]</a:t>
            </a:r>
            <a:r>
              <a:rPr lang="ko-KR" altLang="en-US" dirty="0"/>
              <a:t> 여러 숫자 중 짝수만 더하기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430"/>
          <a:stretch/>
        </p:blipFill>
        <p:spPr>
          <a:xfrm>
            <a:off x="1079789" y="1916832"/>
            <a:ext cx="692467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0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32]</a:t>
            </a:r>
            <a:r>
              <a:rPr lang="ko-KR" altLang="en-US" dirty="0"/>
              <a:t> 여러 숫자 중 짝수만 더하기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484784"/>
            <a:ext cx="6962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83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33]</a:t>
            </a:r>
            <a:r>
              <a:rPr lang="ko-KR" altLang="en-US" dirty="0"/>
              <a:t> 입력한 문자열을 반대 순서로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609725"/>
            <a:ext cx="70294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96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33]</a:t>
            </a:r>
            <a:r>
              <a:rPr lang="ko-KR" altLang="en-US" dirty="0"/>
              <a:t> 입력한 문자열을 반대 순서로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7707"/>
          <a:stretch/>
        </p:blipFill>
        <p:spPr>
          <a:xfrm>
            <a:off x="1475656" y="960021"/>
            <a:ext cx="6192688" cy="10177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563217-D6F1-442F-A4EF-2C77E4ED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77762"/>
            <a:ext cx="6192688" cy="47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16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33]</a:t>
            </a:r>
            <a:r>
              <a:rPr lang="ko-KR" altLang="en-US" dirty="0"/>
              <a:t> 입력한 문자열을 반대 순서로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17" y="1340768"/>
            <a:ext cx="70008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48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516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메모리 할당 함수</a:t>
            </a:r>
            <a:r>
              <a:rPr lang="en-US" altLang="ko-KR" dirty="0"/>
              <a:t> 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꼭 기억해야 할 포인터의 주요 내용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메모리와 관련된 포인터의 기본 내용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➊ 컴퓨터의 모든 메모리에는 주소</a:t>
            </a:r>
            <a:r>
              <a:rPr lang="en-US" altLang="ko-KR" sz="1600" dirty="0"/>
              <a:t>(Address)</a:t>
            </a:r>
            <a:r>
              <a:rPr lang="ko-KR" altLang="en-US" sz="1600" dirty="0"/>
              <a:t>가 지정되어 있음</a:t>
            </a:r>
            <a:r>
              <a:rPr lang="en-US" altLang="ko-KR" sz="1600" dirty="0"/>
              <a:t>([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9-6] </a:t>
            </a:r>
            <a:r>
              <a:rPr lang="ko-KR" altLang="en-US" sz="1600" dirty="0"/>
              <a:t>참조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➋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[3];</a:t>
            </a:r>
            <a:r>
              <a:rPr lang="ko-KR" altLang="en-US" sz="1600" dirty="0"/>
              <a:t>과 같이 배열을 선언하면 배열 </a:t>
            </a:r>
            <a:r>
              <a:rPr lang="en-US" altLang="ko-KR" sz="1600" dirty="0" err="1"/>
              <a:t>aa</a:t>
            </a:r>
            <a:r>
              <a:rPr lang="ko-KR" altLang="en-US" sz="1600" dirty="0"/>
              <a:t>는 변수가 아닌 메모리의 </a:t>
            </a:r>
            <a:r>
              <a:rPr lang="ko-KR" altLang="en-US" sz="1600" dirty="0" err="1"/>
              <a:t>주솟값</a:t>
            </a:r>
            <a:r>
              <a:rPr lang="ko-KR" altLang="en-US" sz="1600" dirty="0"/>
              <a:t> 그 자체를 의미하고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‘포인터 </a:t>
            </a:r>
            <a:r>
              <a:rPr lang="ko-KR" altLang="en-US" sz="1600" dirty="0" err="1"/>
              <a:t>상수’라고도</a:t>
            </a:r>
            <a:r>
              <a:rPr lang="ko-KR" altLang="en-US" sz="1600" dirty="0"/>
              <a:t> 함</a:t>
            </a:r>
            <a:r>
              <a:rPr lang="en-US" altLang="ko-KR" sz="1600" dirty="0"/>
              <a:t>([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9-8] </a:t>
            </a:r>
            <a:r>
              <a:rPr lang="ko-KR" altLang="en-US" sz="1600" dirty="0"/>
              <a:t>참조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➌ </a:t>
            </a:r>
            <a:r>
              <a:rPr lang="ko-KR" altLang="en-US" sz="1600" dirty="0"/>
              <a:t>포인터 변수란 “주소를 담는 그릇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)”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포인터 변수를 선언할 때에는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*p; </a:t>
            </a:r>
            <a:r>
              <a:rPr lang="ko-KR" altLang="en-US" sz="1600" dirty="0"/>
              <a:t>또는 </a:t>
            </a:r>
            <a:r>
              <a:rPr lang="en-US" altLang="ko-KR" sz="1600" dirty="0"/>
              <a:t>char *p;</a:t>
            </a:r>
            <a:r>
              <a:rPr lang="ko-KR" altLang="en-US" sz="1600" dirty="0"/>
              <a:t>와 같이 ‘*’를 붙여서 선언</a:t>
            </a:r>
            <a:r>
              <a:rPr lang="en-US" altLang="ko-KR" sz="1600" dirty="0"/>
              <a:t>([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9-9] </a:t>
            </a:r>
            <a:r>
              <a:rPr lang="ko-KR" altLang="en-US" sz="1600" dirty="0"/>
              <a:t>참조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➍ </a:t>
            </a:r>
            <a:r>
              <a:rPr lang="ko-KR" altLang="en-US" sz="1600" dirty="0"/>
              <a:t>포인터 변수에는 주소만 대입해야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변수 앞에 ‘</a:t>
            </a:r>
            <a:r>
              <a:rPr lang="en-US" altLang="ko-KR" sz="1600" dirty="0"/>
              <a:t>&amp;’</a:t>
            </a:r>
            <a:r>
              <a:rPr lang="ko-KR" altLang="en-US" sz="1600" dirty="0"/>
              <a:t>를 붙이면 됨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    ([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9-12], 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9-13] </a:t>
            </a:r>
            <a:r>
              <a:rPr lang="ko-KR" altLang="en-US" sz="1600" dirty="0"/>
              <a:t>참조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메모리 할당 함수</a:t>
            </a:r>
            <a:r>
              <a:rPr lang="en-US" altLang="ko-KR" dirty="0"/>
              <a:t> 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꼭 기억해야 할 포인터의 주요 내용</a:t>
            </a:r>
            <a:endParaRPr lang="en-US" altLang="ko-KR" sz="2000" dirty="0"/>
          </a:p>
          <a:p>
            <a:pPr lvl="1"/>
            <a:r>
              <a:rPr lang="ko-KR" altLang="en-US" sz="1600" dirty="0"/>
              <a:t>메모리와 관련된 포인터의 기본 내용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2060848"/>
            <a:ext cx="7048500" cy="2943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8894"/>
          <a:stretch/>
        </p:blipFill>
        <p:spPr>
          <a:xfrm>
            <a:off x="1061167" y="4994945"/>
            <a:ext cx="7039225" cy="13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3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메모리 할당 함수</a:t>
            </a:r>
            <a:r>
              <a:rPr lang="en-US" altLang="ko-KR" dirty="0"/>
              <a:t> 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꼭 기억해야 할 포인터의 주요 내용</a:t>
            </a:r>
            <a:endParaRPr lang="en-US" altLang="ko-KR" sz="2000" dirty="0"/>
          </a:p>
          <a:p>
            <a:pPr lvl="1"/>
            <a:r>
              <a:rPr lang="ko-KR" altLang="en-US" sz="1600" dirty="0"/>
              <a:t>메모리와 관련된 포인터의 기본 내용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92" y="2060848"/>
            <a:ext cx="7019925" cy="195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51" y="3819866"/>
            <a:ext cx="1733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메모리 할당 함수</a:t>
            </a:r>
            <a:r>
              <a:rPr lang="en-US" altLang="ko-KR" dirty="0"/>
              <a:t> 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꼭 기억해야 할 포인터의 주요 내용</a:t>
            </a:r>
            <a:endParaRPr lang="en-US" altLang="ko-KR" sz="2000" dirty="0"/>
          </a:p>
          <a:p>
            <a:pPr lvl="1"/>
            <a:r>
              <a:rPr lang="ko-KR" altLang="en-US" sz="1600" dirty="0"/>
              <a:t>메모리와 관련된 포인터의 기본 내용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행에서 정수형 배열 </a:t>
            </a:r>
            <a:r>
              <a:rPr lang="en-US" altLang="ko-KR" dirty="0"/>
              <a:t>aa[3]</a:t>
            </a:r>
            <a:r>
              <a:rPr lang="ko-KR" altLang="en-US" dirty="0"/>
              <a:t>을 선언하면 </a:t>
            </a:r>
            <a:r>
              <a:rPr lang="en-US" altLang="ko-KR" dirty="0"/>
              <a:t>1031~1042</a:t>
            </a:r>
            <a:r>
              <a:rPr lang="ko-KR" altLang="en-US" dirty="0"/>
              <a:t>번지에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r>
              <a:rPr lang="en-US" altLang="ko-KR" dirty="0"/>
              <a:t>×3=12</a:t>
            </a:r>
            <a:r>
              <a:rPr lang="ko-KR" altLang="en-US" dirty="0"/>
              <a:t>바이트의 메모리 확보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배열 </a:t>
            </a:r>
            <a:r>
              <a:rPr lang="en-US" altLang="ko-KR" dirty="0"/>
              <a:t>aa</a:t>
            </a:r>
            <a:r>
              <a:rPr lang="ko-KR" altLang="en-US" dirty="0"/>
              <a:t>는 </a:t>
            </a:r>
            <a:r>
              <a:rPr lang="en-US" altLang="ko-KR" dirty="0"/>
              <a:t>1031</a:t>
            </a:r>
            <a:r>
              <a:rPr lang="ko-KR" altLang="en-US" dirty="0"/>
              <a:t>번지 그 자체를 의미하는 포인터 상수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0848"/>
            <a:ext cx="6219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6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동적 메모리 확보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 )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동적 메모리 확보의 개념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프로그램 실행 시 필요한 메모리 크기가 고정되는 경우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/>
              <a:t> 문제 없음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필요로 하는 메모리의 크기가 다른 경우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/>
              <a:t> 메모리 낭비 문제 발생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해결 방법 </a:t>
            </a:r>
            <a:r>
              <a:rPr lang="en-US" altLang="ko-KR" sz="1600" dirty="0"/>
              <a:t>:  </a:t>
            </a:r>
            <a:r>
              <a:rPr lang="ko-KR" altLang="en-US" sz="1600" dirty="0"/>
              <a:t>메모리를 미리 잡아두지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필요할 때마다 확보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	            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사용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0632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동적 메모리 확보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 )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28936"/>
            <a:ext cx="6553349" cy="20212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75" y="3750146"/>
            <a:ext cx="6562253" cy="27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7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Words>902</Words>
  <Application>Microsoft Office PowerPoint</Application>
  <PresentationFormat>화면 슬라이드 쇼(4:3)</PresentationFormat>
  <Paragraphs>184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Chapter 12 고급 포인터 </vt:lpstr>
      <vt:lpstr>PowerPoint 프레젠테이션</vt:lpstr>
      <vt:lpstr>PowerPoint 프레젠테이션</vt:lpstr>
      <vt:lpstr>1. 메모리 할당 함수  </vt:lpstr>
      <vt:lpstr>1. 메모리 할당 함수  </vt:lpstr>
      <vt:lpstr>1. 메모리 할당 함수  </vt:lpstr>
      <vt:lpstr>1. 메모리 할당 함수  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PowerPoint 프레젠테이션</vt:lpstr>
      <vt:lpstr>2. 포인터 배열</vt:lpstr>
      <vt:lpstr>2. 포인터 배열</vt:lpstr>
      <vt:lpstr>2. 포인터 배열</vt:lpstr>
      <vt:lpstr>2. 포인터 배열</vt:lpstr>
      <vt:lpstr>2. 포인터 배열</vt:lpstr>
      <vt:lpstr>2. 포인터 배열</vt:lpstr>
      <vt:lpstr>2. 포인터 배열</vt:lpstr>
      <vt:lpstr>2. 포인터 배열</vt:lpstr>
      <vt:lpstr>PowerPoint 프레젠테이션</vt:lpstr>
      <vt:lpstr>[예제모음 32] 여러 숫자 중 짝수만 더하기</vt:lpstr>
      <vt:lpstr>[예제모음 32] 여러 숫자 중 짝수만 더하기</vt:lpstr>
      <vt:lpstr>[예제모음 32] 여러 숫자 중 짝수만 더하기</vt:lpstr>
      <vt:lpstr>[예제모음 33] 입력한 문자열을 반대 순서로 출력</vt:lpstr>
      <vt:lpstr>[예제모음 33] 입력한 문자열을 반대 순서로 출력</vt:lpstr>
      <vt:lpstr>[예제모음 33] 입력한 문자열을 반대 순서로 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Dong Hyun Kim</cp:lastModifiedBy>
  <cp:revision>701</cp:revision>
  <dcterms:created xsi:type="dcterms:W3CDTF">2012-07-11T10:23:22Z</dcterms:created>
  <dcterms:modified xsi:type="dcterms:W3CDTF">2022-03-09T12:28:53Z</dcterms:modified>
</cp:coreProperties>
</file>