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49" r:id="rId2"/>
    <p:sldId id="266" r:id="rId3"/>
    <p:sldId id="592" r:id="rId4"/>
    <p:sldId id="450" r:id="rId5"/>
    <p:sldId id="485" r:id="rId6"/>
    <p:sldId id="487" r:id="rId7"/>
    <p:sldId id="488" r:id="rId8"/>
    <p:sldId id="593" r:id="rId9"/>
    <p:sldId id="453" r:id="rId10"/>
    <p:sldId id="457" r:id="rId11"/>
    <p:sldId id="458" r:id="rId12"/>
    <p:sldId id="459" r:id="rId13"/>
    <p:sldId id="489" r:id="rId14"/>
    <p:sldId id="460" r:id="rId15"/>
    <p:sldId id="462" r:id="rId16"/>
    <p:sldId id="490" r:id="rId17"/>
    <p:sldId id="491" r:id="rId18"/>
    <p:sldId id="594" r:id="rId19"/>
    <p:sldId id="463" r:id="rId20"/>
    <p:sldId id="492" r:id="rId21"/>
    <p:sldId id="493" r:id="rId22"/>
    <p:sldId id="469" r:id="rId23"/>
    <p:sldId id="470" r:id="rId24"/>
    <p:sldId id="494" r:id="rId25"/>
    <p:sldId id="471" r:id="rId26"/>
    <p:sldId id="495" r:id="rId27"/>
    <p:sldId id="496" r:id="rId28"/>
    <p:sldId id="497" r:id="rId29"/>
    <p:sldId id="498" r:id="rId30"/>
    <p:sldId id="595" r:id="rId31"/>
    <p:sldId id="477" r:id="rId32"/>
    <p:sldId id="499" r:id="rId33"/>
    <p:sldId id="500" r:id="rId34"/>
    <p:sldId id="481" r:id="rId35"/>
    <p:sldId id="501" r:id="rId36"/>
    <p:sldId id="502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1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28498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14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고급 프로그램을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만들기 위한 </a:t>
            </a:r>
            <a:r>
              <a:rPr lang="en-US" altLang="ko-KR" b="1" dirty="0"/>
              <a:t>C	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헤더 파일과 관련된 함수의 종류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>
              <a:buFont typeface="+mj-lt"/>
              <a:buAutoNum type="arabicPeriod" startAt="2"/>
            </a:pPr>
            <a:r>
              <a:rPr lang="ko-KR" altLang="en-US" sz="2000" dirty="0"/>
              <a:t>사용자가 만드는 헤더 파일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사용자가 만든 헤더 파일의 이름이 ‘</a:t>
            </a:r>
            <a:r>
              <a:rPr lang="en-US" altLang="ko-KR" sz="1600" dirty="0" err="1"/>
              <a:t>myheader.h</a:t>
            </a:r>
            <a:r>
              <a:rPr lang="en-US" altLang="ko-KR" sz="1600" dirty="0"/>
              <a:t>’ </a:t>
            </a:r>
            <a:r>
              <a:rPr lang="ko-KR" altLang="en-US" sz="1600" dirty="0"/>
              <a:t>일 경우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69" y="5390963"/>
            <a:ext cx="3191091" cy="49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9" y="1457425"/>
            <a:ext cx="7105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ko-KR" altLang="en-US" sz="1600" dirty="0"/>
              <a:t>헤더 파일을 만드는 방법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Visual Studio</a:t>
            </a:r>
            <a:r>
              <a:rPr lang="ko-KR" altLang="en-US" sz="1600" dirty="0"/>
              <a:t>를 실행한 뒤 ‘</a:t>
            </a:r>
            <a:r>
              <a:rPr lang="en-US" altLang="ko-KR" sz="1600" dirty="0"/>
              <a:t>14_3’</a:t>
            </a:r>
            <a:r>
              <a:rPr lang="ko-KR" altLang="en-US" sz="1600" dirty="0"/>
              <a:t>이라는 이름으로 프로젝트를 생성하고 ‘</a:t>
            </a:r>
            <a:r>
              <a:rPr lang="en-US" altLang="ko-KR" sz="1600" dirty="0"/>
              <a:t>14_3.c’ </a:t>
            </a:r>
            <a:r>
              <a:rPr lang="ko-KR" altLang="en-US" sz="1600" dirty="0"/>
              <a:t>파일 생성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dirty="0"/>
              <a:t> </a:t>
            </a:r>
            <a:r>
              <a:rPr lang="ko-KR" altLang="en-US" sz="1600" dirty="0"/>
              <a:t>왼쪽 솔루션 탐색기의 </a:t>
            </a:r>
            <a:r>
              <a:rPr lang="en-US" altLang="ko-KR" sz="1600" dirty="0"/>
              <a:t>[14_3]-[</a:t>
            </a:r>
            <a:r>
              <a:rPr lang="ko-KR" altLang="en-US" sz="1600" dirty="0"/>
              <a:t>헤더 파일</a:t>
            </a:r>
            <a:r>
              <a:rPr lang="en-US" altLang="ko-KR" sz="1600" dirty="0"/>
              <a:t>]</a:t>
            </a:r>
            <a:r>
              <a:rPr lang="ko-KR" altLang="en-US" sz="1600" dirty="0"/>
              <a:t>에서 마우스 오른쪽 버튼 클릭 후 </a:t>
            </a:r>
            <a:r>
              <a:rPr lang="en-US" altLang="ko-KR" sz="1600" dirty="0"/>
              <a:t>[</a:t>
            </a:r>
            <a:r>
              <a:rPr lang="ko-KR" altLang="en-US" sz="1600" dirty="0"/>
              <a:t>추가</a:t>
            </a:r>
            <a:r>
              <a:rPr lang="en-US" altLang="ko-KR" sz="1600" dirty="0"/>
              <a:t>(D)]-[</a:t>
            </a:r>
            <a:r>
              <a:rPr lang="ko-KR" altLang="en-US" sz="1600" dirty="0"/>
              <a:t>새 항목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</a:t>
            </a:r>
            <a:endParaRPr lang="en-US" altLang="ko-KR" sz="1600" dirty="0"/>
          </a:p>
          <a:p>
            <a:pPr lvl="2" algn="just"/>
            <a:endParaRPr lang="en-US" altLang="ko-KR" sz="1600" dirty="0"/>
          </a:p>
          <a:p>
            <a:pPr lvl="2" algn="just"/>
            <a:endParaRPr lang="en-US" altLang="ko-KR" sz="1600" dirty="0"/>
          </a:p>
          <a:p>
            <a:pPr lvl="2" algn="just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238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dirty="0"/>
              <a:t> [</a:t>
            </a:r>
            <a:r>
              <a:rPr lang="ko-KR" altLang="en-US" sz="1600" dirty="0"/>
              <a:t>헤더 파일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선택하고 이름에 “</a:t>
            </a:r>
            <a:r>
              <a:rPr lang="en-US" altLang="ko-KR" sz="1600" dirty="0" err="1"/>
              <a:t>myHeader.h</a:t>
            </a:r>
            <a:r>
              <a:rPr lang="en-US" altLang="ko-KR" sz="1600" dirty="0"/>
              <a:t>”</a:t>
            </a:r>
            <a:r>
              <a:rPr lang="ko-KR" altLang="en-US" sz="1600" dirty="0"/>
              <a:t>를 입력한 후 </a:t>
            </a:r>
            <a:r>
              <a:rPr lang="en-US" altLang="ko-KR" sz="1600" dirty="0"/>
              <a:t>&lt;</a:t>
            </a:r>
            <a:r>
              <a:rPr lang="ko-KR" altLang="en-US" sz="1600" dirty="0"/>
              <a:t>추가</a:t>
            </a:r>
            <a:r>
              <a:rPr lang="en-US" altLang="ko-KR" sz="1600" dirty="0"/>
              <a:t>&gt;</a:t>
            </a:r>
            <a:r>
              <a:rPr lang="ko-KR" altLang="en-US" sz="1600" dirty="0"/>
              <a:t>를 클릭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>
              <a:solidFill>
                <a:srgbClr val="C00000"/>
              </a:solidFill>
            </a:endParaRPr>
          </a:p>
          <a:p>
            <a:pPr lvl="2"/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dirty="0"/>
              <a:t>헤더 파일의 내용에는 다음 한 줄을 입력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2880320" cy="47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9" y="1484784"/>
            <a:ext cx="6257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dirty="0"/>
              <a:t> C </a:t>
            </a:r>
            <a:r>
              <a:rPr lang="ko-KR" altLang="en-US" sz="1600" dirty="0"/>
              <a:t>소스 파일</a:t>
            </a:r>
            <a:r>
              <a:rPr lang="en-US" altLang="ko-KR" sz="1600" dirty="0"/>
              <a:t>(14_3.c)</a:t>
            </a:r>
            <a:r>
              <a:rPr lang="ko-KR" altLang="en-US" sz="1600" dirty="0"/>
              <a:t>은 다음과 같이 코딩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1628800"/>
            <a:ext cx="7019925" cy="398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78" y="5661248"/>
            <a:ext cx="7010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4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411705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하나의 파일을 여러 개의 파일로 분리하기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 분리 과정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Visual Studio</a:t>
            </a:r>
            <a:r>
              <a:rPr lang="ko-KR" altLang="en-US" sz="1600" dirty="0"/>
              <a:t>를 실행 → ‘</a:t>
            </a:r>
            <a:r>
              <a:rPr lang="en-US" altLang="ko-KR" sz="1600" dirty="0"/>
              <a:t>14_4’</a:t>
            </a:r>
            <a:r>
              <a:rPr lang="ko-KR" altLang="en-US" sz="1600" dirty="0"/>
              <a:t>라는 이름으로 프로젝트 생성 →</a:t>
            </a:r>
            <a:r>
              <a:rPr lang="en-US" altLang="ko-KR" sz="1600" dirty="0"/>
              <a:t> </a:t>
            </a:r>
            <a:r>
              <a:rPr lang="ko-KR" altLang="en-US" sz="1600" dirty="0"/>
              <a:t>솔루션 탐색기의 </a:t>
            </a:r>
            <a:r>
              <a:rPr lang="en-US" altLang="ko-KR" sz="1600" b="0" dirty="0"/>
              <a:t>[14_4]-[</a:t>
            </a:r>
            <a:r>
              <a:rPr lang="ko-KR" altLang="en-US" sz="1600" b="0" dirty="0"/>
              <a:t>헤더 파일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에서 마우스 오른쪽 버튼을 클릭 </a:t>
            </a:r>
            <a:r>
              <a:rPr lang="ko-KR" altLang="en-US" sz="1600" dirty="0"/>
              <a:t>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추가</a:t>
            </a:r>
            <a:r>
              <a:rPr lang="en-US" altLang="ko-KR" sz="1600" b="0" dirty="0"/>
              <a:t>]-[</a:t>
            </a:r>
            <a:r>
              <a:rPr lang="ko-KR" altLang="en-US" sz="1600" b="0" dirty="0"/>
              <a:t>새 항목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 누름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dirty="0"/>
              <a:t> </a:t>
            </a:r>
            <a:r>
              <a:rPr lang="ko-KR" altLang="en-US" sz="1600" dirty="0"/>
              <a:t>중간 창에서 </a:t>
            </a:r>
            <a:r>
              <a:rPr lang="en-US" altLang="ko-KR" sz="1600" dirty="0"/>
              <a:t>[</a:t>
            </a:r>
            <a:r>
              <a:rPr lang="ko-KR" altLang="en-US" sz="1600" dirty="0"/>
              <a:t>헤더 파일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 → 이름에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func.h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 → </a:t>
            </a:r>
            <a:r>
              <a:rPr lang="en-US" altLang="ko-KR" sz="1600" dirty="0"/>
              <a:t>&lt;</a:t>
            </a:r>
            <a:r>
              <a:rPr lang="ko-KR" altLang="en-US" sz="1600" dirty="0"/>
              <a:t>추가</a:t>
            </a:r>
            <a:r>
              <a:rPr lang="en-US" altLang="ko-KR" sz="1600" dirty="0"/>
              <a:t>&gt;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dirty="0"/>
              <a:t> [14_4]-[</a:t>
            </a:r>
            <a:r>
              <a:rPr lang="ko-KR" altLang="en-US" sz="1600" dirty="0"/>
              <a:t>소스 파일</a:t>
            </a:r>
            <a:r>
              <a:rPr lang="en-US" altLang="ko-KR" sz="1600" dirty="0"/>
              <a:t>]</a:t>
            </a:r>
            <a:r>
              <a:rPr lang="ko-KR" altLang="en-US" sz="1600" dirty="0"/>
              <a:t>에서 마우스 오른쪽 버튼 클릭 →  </a:t>
            </a:r>
            <a:r>
              <a:rPr lang="en-US" altLang="ko-KR" sz="1600" dirty="0"/>
              <a:t>[</a:t>
            </a:r>
            <a:r>
              <a:rPr lang="ko-KR" altLang="en-US" sz="1600" dirty="0"/>
              <a:t>추</a:t>
            </a:r>
            <a:r>
              <a:rPr lang="ko-KR" altLang="en-US" sz="1600" b="0" dirty="0"/>
              <a:t>가</a:t>
            </a:r>
            <a:r>
              <a:rPr lang="en-US" altLang="ko-KR" sz="1600" b="0" dirty="0"/>
              <a:t>]-[</a:t>
            </a:r>
            <a:r>
              <a:rPr lang="ko-KR" altLang="en-US" sz="1600" b="0" dirty="0"/>
              <a:t>새 항목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 선택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dirty="0"/>
              <a:t>중간 창에서 </a:t>
            </a:r>
            <a:r>
              <a:rPr lang="en-US" altLang="ko-KR" sz="1600" dirty="0"/>
              <a:t>[C++ </a:t>
            </a:r>
            <a:r>
              <a:rPr lang="ko-KR" altLang="en-US" sz="1600" dirty="0"/>
              <a:t>파일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 → 이름에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main.c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 → </a:t>
            </a:r>
            <a:r>
              <a:rPr lang="en-US" altLang="ko-KR" sz="1600" dirty="0"/>
              <a:t>&lt;</a:t>
            </a:r>
            <a:r>
              <a:rPr lang="ko-KR" altLang="en-US" sz="1600" dirty="0"/>
              <a:t>추가</a:t>
            </a:r>
            <a:r>
              <a:rPr lang="en-US" altLang="ko-KR" sz="1600" dirty="0"/>
              <a:t>&gt;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dirty="0"/>
              <a:t> ‘func1.c’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‘func2.c’</a:t>
            </a:r>
            <a:r>
              <a:rPr lang="ko-KR" altLang="en-US" sz="1600" dirty="0"/>
              <a:t> 추가 →</a:t>
            </a:r>
            <a:r>
              <a:rPr lang="en-US" altLang="ko-KR" sz="1600" dirty="0"/>
              <a:t> </a:t>
            </a:r>
            <a:r>
              <a:rPr lang="ko-KR" altLang="en-US" sz="1600" dirty="0"/>
              <a:t>최종적으로 다음과 같이 파일 </a:t>
            </a:r>
            <a:r>
              <a:rPr lang="en-US" altLang="ko-KR" sz="1600" dirty="0"/>
              <a:t>4</a:t>
            </a:r>
            <a:r>
              <a:rPr lang="ko-KR" altLang="en-US" sz="1600" dirty="0"/>
              <a:t>개가 추</a:t>
            </a:r>
            <a:r>
              <a:rPr lang="ko-KR" altLang="en-US" sz="1600" b="0" dirty="0"/>
              <a:t>가됨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29" y="4773314"/>
            <a:ext cx="1765341" cy="19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849838" cy="58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하나의 파일을 여러 개의 파일로 분리하기</a:t>
            </a:r>
            <a:endParaRPr lang="en-US" altLang="ko-KR" sz="20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058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하나의 파일을 여러 개의 파일로 분리하기</a:t>
            </a:r>
            <a:endParaRPr lang="en-US" altLang="ko-KR" sz="20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2494"/>
            <a:ext cx="7000875" cy="423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71" y="5334347"/>
            <a:ext cx="23526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전처리문과 </a:t>
            </a:r>
            <a:r>
              <a:rPr lang="ko-KR" altLang="en-US" sz="4800" b="1" dirty="0" err="1"/>
              <a:t>예약어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88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전처리문</a:t>
            </a:r>
            <a:endParaRPr lang="en-US" altLang="ko-KR" sz="2000" dirty="0"/>
          </a:p>
          <a:p>
            <a:pPr lvl="2"/>
            <a:r>
              <a:rPr lang="ko-KR" altLang="en-US" sz="1600" dirty="0"/>
              <a:t>실제 컴파일 전에 미리 처리되는 문장</a:t>
            </a:r>
          </a:p>
          <a:p>
            <a:pPr lvl="2"/>
            <a:r>
              <a:rPr lang="ko-KR" altLang="en-US" sz="1600" dirty="0"/>
              <a:t>기존의 방대한 소스를 건드리지 않은 상태에서 부분적인 컴파일 수행</a:t>
            </a:r>
          </a:p>
          <a:p>
            <a:pPr lvl="2"/>
            <a:r>
              <a:rPr lang="ko-KR" altLang="en-US" sz="1600" dirty="0"/>
              <a:t>소스의 시작부분에 위치하며</a:t>
            </a:r>
            <a:r>
              <a:rPr lang="en-US" altLang="ko-KR" sz="1600" dirty="0"/>
              <a:t>, #</a:t>
            </a:r>
            <a:r>
              <a:rPr lang="ko-KR" altLang="en-US" sz="1600" dirty="0"/>
              <a:t>으로 시작</a:t>
            </a:r>
          </a:p>
          <a:p>
            <a:pPr lvl="2"/>
            <a:r>
              <a:rPr lang="en-US" altLang="ko-KR" sz="1600" dirty="0"/>
              <a:t>#include, #define, #</a:t>
            </a:r>
            <a:r>
              <a:rPr lang="en-US" altLang="ko-KR" sz="1600" dirty="0" err="1"/>
              <a:t>ifdef</a:t>
            </a:r>
            <a:r>
              <a:rPr lang="en-US" altLang="ko-KR" sz="1600" dirty="0"/>
              <a:t>, #</a:t>
            </a:r>
            <a:r>
              <a:rPr lang="en-US" altLang="ko-KR" sz="1600" dirty="0" err="1"/>
              <a:t>undef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dirty="0"/>
              <a:t>#define </a:t>
            </a:r>
            <a:r>
              <a:rPr lang="ko-KR" altLang="en-US" sz="1600" dirty="0"/>
              <a:t>문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소스 코드에 사용할 숫자나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함수의 이름이 너무 길거나 복잡할 때 한 눈에 파악하도록 쉬운 기호로 표현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원주율 표시 </a:t>
            </a:r>
            <a:r>
              <a:rPr lang="en-US" altLang="ko-KR" sz="1600" dirty="0"/>
              <a:t>- 3.1415926535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92" y="4381190"/>
            <a:ext cx="4800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94" y="5395671"/>
            <a:ext cx="5052428" cy="142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1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b="1" dirty="0"/>
              <a:t>main( ) </a:t>
            </a:r>
            <a:r>
              <a:rPr lang="ko-KR" altLang="en-US" sz="2400" b="1" dirty="0"/>
              <a:t>함수</a:t>
            </a:r>
            <a:endParaRPr lang="en-US" altLang="ko-KR" sz="2400" b="1" dirty="0"/>
          </a:p>
          <a:p>
            <a:r>
              <a:rPr lang="ko-KR" altLang="en-US" sz="2400" b="1" dirty="0"/>
              <a:t>헤더 파일</a:t>
            </a:r>
            <a:endParaRPr lang="en-US" altLang="ko-KR" sz="2400" b="1" dirty="0"/>
          </a:p>
          <a:p>
            <a:r>
              <a:rPr lang="ko-KR" altLang="en-US" sz="2400" b="1" dirty="0" err="1"/>
              <a:t>전처리문과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예약어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전처리문</a:t>
            </a:r>
            <a:endParaRPr lang="en-US" altLang="ko-KR" sz="2000" dirty="0"/>
          </a:p>
          <a:p>
            <a:pPr lvl="1"/>
            <a:r>
              <a:rPr lang="en-US" altLang="ko-KR" sz="1600" dirty="0"/>
              <a:t>#define </a:t>
            </a:r>
            <a:r>
              <a:rPr lang="ko-KR" altLang="en-US" sz="1600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988840"/>
            <a:ext cx="6525394" cy="3987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5772497"/>
            <a:ext cx="2808312" cy="9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전처리문</a:t>
            </a:r>
            <a:endParaRPr lang="en-US" altLang="ko-KR" sz="2000" dirty="0"/>
          </a:p>
          <a:p>
            <a:pPr lvl="1"/>
            <a:r>
              <a:rPr lang="en-US" altLang="ko-KR" sz="1600" dirty="0"/>
              <a:t>#define </a:t>
            </a:r>
            <a:r>
              <a:rPr lang="ko-KR" altLang="en-US" sz="1600" dirty="0"/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88" y="2019277"/>
            <a:ext cx="7038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예약어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특별한 기능을 수행하도록 프로그래밍 언어에서 미리 정의한 것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변수나 함수 이름에 사용할 수 없음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컴파일러는 </a:t>
            </a:r>
            <a:r>
              <a:rPr lang="ko-KR" altLang="en-US" sz="1600" dirty="0" err="1"/>
              <a:t>예약어를</a:t>
            </a:r>
            <a:r>
              <a:rPr lang="ko-KR" altLang="en-US" sz="1600" dirty="0"/>
              <a:t> 변수 키워드로 인식하므로 변수 역할을 하지 못함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const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#define</a:t>
            </a:r>
            <a:r>
              <a:rPr lang="ko-KR" altLang="en-US" sz="1600" dirty="0"/>
              <a:t>과 비슷한 기능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const</a:t>
            </a:r>
            <a:r>
              <a:rPr lang="ko-KR" altLang="en-US" sz="1600" dirty="0"/>
              <a:t>로 변수를 선언하면 해당변수는 변수로서의 역할을 하는 것이 아니라 상수 역할을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155123"/>
            <a:ext cx="3336801" cy="50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96952"/>
            <a:ext cx="7077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 err="1"/>
              <a:t>const</a:t>
            </a:r>
            <a:r>
              <a:rPr lang="ko-KR" altLang="en-US" sz="1600" dirty="0"/>
              <a:t>의 사용 방법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const</a:t>
            </a:r>
            <a:r>
              <a:rPr lang="ko-KR" altLang="en-US" sz="1600" dirty="0"/>
              <a:t>를 사용한 위의 예를 </a:t>
            </a:r>
            <a:r>
              <a:rPr lang="en-US" altLang="ko-KR" sz="1600" dirty="0"/>
              <a:t>#define</a:t>
            </a:r>
            <a:r>
              <a:rPr lang="ko-KR" altLang="en-US" sz="1600" dirty="0"/>
              <a:t>으로 바꿈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dirty="0"/>
              <a:t>static </a:t>
            </a:r>
            <a:r>
              <a:rPr lang="ko-KR" altLang="en-US" sz="1600" dirty="0" err="1"/>
              <a:t>예약어</a:t>
            </a:r>
            <a:endParaRPr lang="ko-KR" altLang="en-US" sz="1600" dirty="0"/>
          </a:p>
          <a:p>
            <a:pPr lvl="2"/>
            <a:r>
              <a:rPr lang="ko-KR" altLang="en-US" sz="1600" dirty="0"/>
              <a:t>처음 설정된 값을 초기화하지 않고 계속 유지하게 함</a:t>
            </a:r>
          </a:p>
          <a:p>
            <a:pPr lvl="1"/>
            <a:endParaRPr lang="en-US" altLang="ko-KR" sz="1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1" y="6125746"/>
            <a:ext cx="3912865" cy="49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6" y="1412776"/>
            <a:ext cx="6692602" cy="14560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91" y="3501008"/>
            <a:ext cx="6692603" cy="14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static </a:t>
            </a:r>
            <a:r>
              <a:rPr lang="ko-KR" altLang="en-US" sz="1600" dirty="0" err="1"/>
              <a:t>예약어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7384"/>
          <a:stretch/>
        </p:blipFill>
        <p:spPr>
          <a:xfrm>
            <a:off x="1070942" y="1451025"/>
            <a:ext cx="6093346" cy="4426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5393770"/>
            <a:ext cx="1781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0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  <a:p>
            <a:pPr lvl="2"/>
            <a:r>
              <a:rPr lang="ko-KR" altLang="en-US" sz="1600" dirty="0"/>
              <a:t>다른 소스 파일에 선언된 전역 변수를 현재의 소스 파일에 가져와서 사용하고 싶을 때 사용함</a:t>
            </a:r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34" y="2099308"/>
            <a:ext cx="3168352" cy="5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34" y="2757602"/>
            <a:ext cx="6800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556792"/>
            <a:ext cx="7029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75" y="1556792"/>
            <a:ext cx="7000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2" y="1538202"/>
            <a:ext cx="6530534" cy="50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7010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main( ) </a:t>
            </a:r>
            <a:r>
              <a:rPr lang="ko-KR" altLang="en-US" sz="4800" b="1" dirty="0"/>
              <a:t>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15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37]</a:t>
            </a:r>
            <a:r>
              <a:rPr lang="ko-KR" altLang="en-US" dirty="0"/>
              <a:t> 텍스트 파일 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19287"/>
            <a:ext cx="7048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8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37]</a:t>
            </a:r>
            <a:r>
              <a:rPr lang="ko-KR" altLang="en-US" dirty="0"/>
              <a:t> 텍스트 파일 복사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33450"/>
            <a:ext cx="69342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37]</a:t>
            </a:r>
            <a:r>
              <a:rPr lang="ko-KR" altLang="en-US" dirty="0"/>
              <a:t> 텍스트 파일 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17" y="1124744"/>
            <a:ext cx="6962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1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38]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 err="1"/>
              <a:t>예약어를</a:t>
            </a:r>
            <a:r>
              <a:rPr lang="ko-KR" altLang="en-US" dirty="0"/>
              <a:t> 활용한 구구단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5" y="1538287"/>
            <a:ext cx="7038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08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38]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 err="1"/>
              <a:t>예약어를</a:t>
            </a:r>
            <a:r>
              <a:rPr lang="ko-KR" altLang="en-US" dirty="0"/>
              <a:t> 활용한 구구단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8" y="908720"/>
            <a:ext cx="70008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40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104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000" dirty="0"/>
              <a:t>함수의 매개변수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매개변수를 받아서 </a:t>
            </a:r>
            <a:r>
              <a:rPr lang="en-US" altLang="ko-KR" sz="1600" b="0" dirty="0"/>
              <a:t>main( ) </a:t>
            </a:r>
            <a:r>
              <a:rPr lang="ko-KR" altLang="en-US" sz="1600" b="0" dirty="0"/>
              <a:t>함수를 만들고 빌드한 후 실행하는 형식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54578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400" b="0" dirty="0"/>
              <a:t>함수의</a:t>
            </a:r>
            <a:r>
              <a:rPr lang="ko-KR" altLang="en-US" sz="2000" dirty="0"/>
              <a:t> 매개변수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41208"/>
            <a:ext cx="6048672" cy="2983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581128"/>
            <a:ext cx="4536504" cy="2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0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000" dirty="0"/>
              <a:t>함수의 매개변수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19743"/>
            <a:ext cx="6192688" cy="51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000" dirty="0"/>
              <a:t>함수의 매개변수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00808"/>
            <a:ext cx="6408712" cy="20087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709509"/>
            <a:ext cx="5057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6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헤더 파일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1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헤더 파일의 이해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*</a:t>
            </a:r>
            <a:r>
              <a:rPr lang="en-US" altLang="ko-KR" sz="1600" dirty="0"/>
              <a:t>.h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확장자를</a:t>
            </a:r>
            <a:r>
              <a:rPr lang="ko-KR" altLang="en-US" sz="1600" dirty="0"/>
              <a:t> 사용하는 파일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파일에는 함수의 </a:t>
            </a:r>
            <a:r>
              <a:rPr lang="ko-KR" altLang="en-US" sz="1600" dirty="0" err="1"/>
              <a:t>프로토</a:t>
            </a:r>
            <a:r>
              <a:rPr lang="ko-KR" altLang="en-US" sz="1600" dirty="0"/>
              <a:t> 타입이 선언되어 있으며 구조체 등의 데이터 구조가 정의되어 있음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프로그램의 맨 첫 줄에 “</a:t>
            </a: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&gt;”</a:t>
            </a:r>
            <a:r>
              <a:rPr lang="ko-KR" altLang="en-US" sz="1600" dirty="0"/>
              <a:t>를 썼기 때문에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만든 적이 없지만 화면에 무언가를 출력해주는 역할을 수행해옴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97067"/>
            <a:ext cx="6762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Words>670</Words>
  <Application>Microsoft Office PowerPoint</Application>
  <PresentationFormat>화면 슬라이드 쇼(4:3)</PresentationFormat>
  <Paragraphs>138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14 고급 프로그램을  만들기 위한 C </vt:lpstr>
      <vt:lpstr>PowerPoint 프레젠테이션</vt:lpstr>
      <vt:lpstr>PowerPoint 프레젠테이션</vt:lpstr>
      <vt:lpstr>1. main( ) 함수 </vt:lpstr>
      <vt:lpstr>1. main( ) 함수 </vt:lpstr>
      <vt:lpstr>1. main( ) 함수 </vt:lpstr>
      <vt:lpstr>1. main( ) 함수 </vt:lpstr>
      <vt:lpstr>PowerPoint 프레젠테이션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PowerPoint 프레젠테이션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PowerPoint 프레젠테이션</vt:lpstr>
      <vt:lpstr>[예제모음 37] 텍스트 파일 복사</vt:lpstr>
      <vt:lpstr>[예제모음 37] 텍스트 파일 복사</vt:lpstr>
      <vt:lpstr>[예제모음 37] 텍스트 파일 복사</vt:lpstr>
      <vt:lpstr>[예제모음 38] static 예약어를 활용한 구구단 출력</vt:lpstr>
      <vt:lpstr>[예제모음 38] static 예약어를 활용한 구구단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698</cp:revision>
  <dcterms:created xsi:type="dcterms:W3CDTF">2012-07-11T10:23:22Z</dcterms:created>
  <dcterms:modified xsi:type="dcterms:W3CDTF">2022-03-09T12:29:47Z</dcterms:modified>
</cp:coreProperties>
</file>