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2344" y="-168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394200"/>
            <a:ext cx="32918400" cy="936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394200"/>
            <a:ext cx="98145600" cy="936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3DC9-E362-A246-90E4-5A4EC20D2CE4}" type="datetimeFigureOut">
              <a:rPr lang="en-US" smtClean="0"/>
              <a:t>8/14/13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3463-3349-2043-80B2-BCAFAA9B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1993" y="122606"/>
            <a:ext cx="36348012" cy="27184164"/>
            <a:chOff x="170960" y="170956"/>
            <a:chExt cx="36264986" cy="27066240"/>
          </a:xfrm>
        </p:grpSpPr>
        <p:sp>
          <p:nvSpPr>
            <p:cNvPr id="5" name="Rectangle 1462"/>
            <p:cNvSpPr>
              <a:spLocks noChangeArrowheads="1"/>
            </p:cNvSpPr>
            <p:nvPr/>
          </p:nvSpPr>
          <p:spPr bwMode="auto">
            <a:xfrm>
              <a:off x="170960" y="170956"/>
              <a:ext cx="36264986" cy="27066240"/>
            </a:xfrm>
            <a:prstGeom prst="rect">
              <a:avLst/>
            </a:prstGeom>
            <a:noFill/>
            <a:ln w="254000">
              <a:solidFill>
                <a:srgbClr val="0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476"/>
            <p:cNvSpPr txBox="1">
              <a:spLocks noChangeArrowheads="1"/>
            </p:cNvSpPr>
            <p:nvPr/>
          </p:nvSpPr>
          <p:spPr bwMode="auto">
            <a:xfrm>
              <a:off x="588777" y="302946"/>
              <a:ext cx="35434172" cy="267775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tIns="228600" bIns="22860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7200" b="1" dirty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Software Defined Buildings</a:t>
              </a:r>
            </a:p>
            <a:p>
              <a:pPr algn="ctr"/>
              <a:r>
                <a:rPr lang="en-US" sz="7200" b="1" dirty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Poster </a:t>
              </a:r>
              <a:r>
                <a:rPr lang="en-US" altLang="ko-KR" sz="7200" b="1" dirty="0">
                  <a:solidFill>
                    <a:srgbClr val="FFFFFF"/>
                  </a:solidFill>
                  <a:latin typeface="Helvetica" charset="0"/>
                  <a:ea typeface="MS PGothic" charset="0"/>
                  <a:cs typeface="MS PGothic" charset="0"/>
                </a:rPr>
                <a:t>Template</a:t>
              </a:r>
            </a:p>
          </p:txBody>
        </p:sp>
        <p:sp>
          <p:nvSpPr>
            <p:cNvPr id="7" name="Text Box 1478"/>
            <p:cNvSpPr txBox="1">
              <a:spLocks noChangeArrowheads="1"/>
            </p:cNvSpPr>
            <p:nvPr/>
          </p:nvSpPr>
          <p:spPr bwMode="auto">
            <a:xfrm>
              <a:off x="581427" y="3029555"/>
              <a:ext cx="35432379" cy="83026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Myriad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ko-KR" sz="4800" b="1">
                  <a:solidFill>
                    <a:srgbClr val="000099"/>
                  </a:solidFill>
                  <a:latin typeface="Helvetica" charset="0"/>
                  <a:ea typeface="MS PGothic" charset="0"/>
                  <a:cs typeface="MS PGothic" charset="0"/>
                </a:rPr>
                <a:t>Authors</a:t>
              </a:r>
              <a:endParaRPr lang="en-US" altLang="ko-KR" sz="4400" b="1">
                <a:solidFill>
                  <a:srgbClr val="000099"/>
                </a:solidFill>
                <a:latin typeface="Helvetica" charset="0"/>
                <a:ea typeface="MS PGothic" charset="0"/>
                <a:cs typeface="MS PGothic" charset="0"/>
              </a:endParaRPr>
            </a:p>
          </p:txBody>
        </p:sp>
        <p:pic>
          <p:nvPicPr>
            <p:cNvPr id="8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58330"/>
              <a:ext cx="2667000" cy="271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27600" y="296429"/>
              <a:ext cx="4648200" cy="2646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Box 1483"/>
          <p:cNvSpPr txBox="1">
            <a:spLocks noChangeArrowheads="1"/>
          </p:cNvSpPr>
          <p:nvPr/>
        </p:nvSpPr>
        <p:spPr bwMode="auto">
          <a:xfrm>
            <a:off x="609600" y="4633913"/>
            <a:ext cx="16230600" cy="67945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1</a:t>
            </a:r>
          </a:p>
        </p:txBody>
      </p:sp>
      <p:sp>
        <p:nvSpPr>
          <p:cNvPr id="11" name="Text Box 2264"/>
          <p:cNvSpPr txBox="1">
            <a:spLocks noChangeArrowheads="1"/>
          </p:cNvSpPr>
          <p:nvPr/>
        </p:nvSpPr>
        <p:spPr bwMode="auto">
          <a:xfrm>
            <a:off x="17373600" y="4640263"/>
            <a:ext cx="18364200" cy="67945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2</a:t>
            </a:r>
          </a:p>
        </p:txBody>
      </p:sp>
      <p:sp>
        <p:nvSpPr>
          <p:cNvPr id="12" name="Text Box 2291"/>
          <p:cNvSpPr txBox="1">
            <a:spLocks noChangeArrowheads="1"/>
          </p:cNvSpPr>
          <p:nvPr/>
        </p:nvSpPr>
        <p:spPr bwMode="auto">
          <a:xfrm>
            <a:off x="533400" y="19181763"/>
            <a:ext cx="16078200" cy="67945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5</a:t>
            </a:r>
          </a:p>
        </p:txBody>
      </p:sp>
      <p:sp>
        <p:nvSpPr>
          <p:cNvPr id="13" name="Text Box 2408"/>
          <p:cNvSpPr txBox="1">
            <a:spLocks noChangeArrowheads="1"/>
          </p:cNvSpPr>
          <p:nvPr/>
        </p:nvSpPr>
        <p:spPr bwMode="auto">
          <a:xfrm>
            <a:off x="609600" y="11963400"/>
            <a:ext cx="16078200" cy="67945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3</a:t>
            </a:r>
          </a:p>
        </p:txBody>
      </p:sp>
      <p:sp>
        <p:nvSpPr>
          <p:cNvPr id="14" name="Text Box 2434"/>
          <p:cNvSpPr txBox="1">
            <a:spLocks noChangeArrowheads="1"/>
          </p:cNvSpPr>
          <p:nvPr/>
        </p:nvSpPr>
        <p:spPr bwMode="auto">
          <a:xfrm>
            <a:off x="17373600" y="19208750"/>
            <a:ext cx="18516600" cy="67945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6</a:t>
            </a:r>
          </a:p>
        </p:txBody>
      </p:sp>
      <p:sp>
        <p:nvSpPr>
          <p:cNvPr id="15" name="Text Box 2443"/>
          <p:cNvSpPr txBox="1">
            <a:spLocks noChangeArrowheads="1"/>
          </p:cNvSpPr>
          <p:nvPr/>
        </p:nvSpPr>
        <p:spPr bwMode="auto">
          <a:xfrm>
            <a:off x="17297400" y="11963400"/>
            <a:ext cx="18440400" cy="679450"/>
          </a:xfrm>
          <a:prstGeom prst="rect">
            <a:avLst/>
          </a:prstGeom>
          <a:solidFill>
            <a:srgbClr val="000066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algn="ctr"/>
            <a:r>
              <a:rPr lang="en-US" altLang="ko-KR" sz="4400" b="1">
                <a:solidFill>
                  <a:srgbClr val="FFFFFF"/>
                </a:solidFill>
                <a:latin typeface="Helvetica" charset="0"/>
                <a:ea typeface="MS PGothic" charset="0"/>
                <a:cs typeface="MS PGothic" charset="0"/>
              </a:rPr>
              <a:t>Subtitle 4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20269200" y="5700713"/>
            <a:ext cx="11963400" cy="5257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35001">
                <a:srgbClr val="FFFFFF"/>
              </a:gs>
              <a:gs pos="100000">
                <a:srgbClr val="FFFFFF"/>
              </a:gs>
            </a:gsLst>
            <a:lin ang="16200000" scaled="1"/>
          </a:gradFill>
          <a:ln w="9525">
            <a:solidFill>
              <a:srgbClr val="F9F9F9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18810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4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Box 2484"/>
          <p:cNvSpPr txBox="1">
            <a:spLocks noChangeArrowheads="1"/>
          </p:cNvSpPr>
          <p:nvPr/>
        </p:nvSpPr>
        <p:spPr bwMode="auto">
          <a:xfrm>
            <a:off x="22802850" y="11231563"/>
            <a:ext cx="691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3600" b="1">
                <a:latin typeface="Arial" charset="0"/>
                <a:ea typeface="MS PGothic" charset="0"/>
                <a:cs typeface="MS PGothic" charset="0"/>
              </a:rPr>
              <a:t>Picture 1: add your description</a:t>
            </a:r>
          </a:p>
        </p:txBody>
      </p:sp>
      <p:sp>
        <p:nvSpPr>
          <p:cNvPr id="18" name="Text Box 2485"/>
          <p:cNvSpPr txBox="1">
            <a:spLocks noChangeArrowheads="1"/>
          </p:cNvSpPr>
          <p:nvPr/>
        </p:nvSpPr>
        <p:spPr bwMode="auto">
          <a:xfrm>
            <a:off x="914400" y="5700713"/>
            <a:ext cx="952500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7" tIns="45696" rIns="91397" bIns="45696">
            <a:spAutoFit/>
          </a:bodyPr>
          <a:lstStyle>
            <a:lvl1pPr marL="400050" indent="-40005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  <a:cs typeface="ＭＳ Ｐゴシック" charset="0"/>
              </a:defRPr>
            </a:lvl1pPr>
            <a:lvl2pPr marL="971550" indent="-4572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ko-KR" sz="400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>
                <a:latin typeface="Arial" charset="0"/>
                <a:ea typeface="Gulim" charset="0"/>
                <a:cs typeface="Gulim" charset="0"/>
              </a:rPr>
              <a:t>Text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ko-KR" sz="3600">
                <a:latin typeface="Arial" charset="0"/>
                <a:ea typeface="Gulim" charset="0"/>
                <a:cs typeface="Gulim" charset="0"/>
              </a:rPr>
              <a:t>Text</a:t>
            </a:r>
            <a:endParaRPr lang="en-US" altLang="ko-KR" sz="4000">
              <a:latin typeface="Arial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3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Kaifei Chen</dc:creator>
  <cp:lastModifiedBy>Kaifei Chen</cp:lastModifiedBy>
  <cp:revision>3</cp:revision>
  <dcterms:created xsi:type="dcterms:W3CDTF">2013-08-14T21:25:09Z</dcterms:created>
  <dcterms:modified xsi:type="dcterms:W3CDTF">2013-08-14T21:38:37Z</dcterms:modified>
</cp:coreProperties>
</file>