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7432000" cy="36576000"/>
  <p:notesSz cx="6858000" cy="9144000"/>
  <p:defaultTextStyle>
    <a:defPPr>
      <a:defRPr lang="en-US"/>
    </a:defPPr>
    <a:lvl1pPr marL="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9" d="100"/>
          <a:sy n="39" d="100"/>
        </p:scale>
        <p:origin x="-4968" y="-168"/>
      </p:cViewPr>
      <p:guideLst>
        <p:guide orient="horz" pos="11520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362270"/>
            <a:ext cx="23317200" cy="7840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0726400"/>
            <a:ext cx="1920240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3DC9-E362-A246-90E4-5A4EC20D2CE4}" type="datetimeFigureOut">
              <a:rPr lang="en-US" smtClean="0"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3463-3349-2043-80B2-BCAFAA9BC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8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3DC9-E362-A246-90E4-5A4EC20D2CE4}" type="datetimeFigureOut">
              <a:rPr lang="en-US" smtClean="0"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3463-3349-2043-80B2-BCAFAA9BC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2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0" y="5858934"/>
            <a:ext cx="24688800" cy="1248325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0" y="5858934"/>
            <a:ext cx="73609200" cy="1248325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3DC9-E362-A246-90E4-5A4EC20D2CE4}" type="datetimeFigureOut">
              <a:rPr lang="en-US" smtClean="0"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3463-3349-2043-80B2-BCAFAA9BC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7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3DC9-E362-A246-90E4-5A4EC20D2CE4}" type="datetimeFigureOut">
              <a:rPr lang="en-US" smtClean="0"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3463-3349-2043-80B2-BCAFAA9BC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1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23503469"/>
            <a:ext cx="23317200" cy="72644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15502472"/>
            <a:ext cx="23317200" cy="8000997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3DC9-E362-A246-90E4-5A4EC20D2CE4}" type="datetimeFigureOut">
              <a:rPr lang="en-US" smtClean="0"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3463-3349-2043-80B2-BCAFAA9BC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4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0" y="34137600"/>
            <a:ext cx="49149000" cy="96553867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92600" y="34137600"/>
            <a:ext cx="49149000" cy="96553867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3DC9-E362-A246-90E4-5A4EC20D2CE4}" type="datetimeFigureOut">
              <a:rPr lang="en-US" smtClean="0"/>
              <a:t>8/14/13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3463-3349-2043-80B2-BCAFAA9BC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4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187269"/>
            <a:ext cx="12120564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11599333"/>
            <a:ext cx="12120564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8187269"/>
            <a:ext cx="12125325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11599333"/>
            <a:ext cx="12125325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3DC9-E362-A246-90E4-5A4EC20D2CE4}" type="datetimeFigureOut">
              <a:rPr lang="en-US" smtClean="0"/>
              <a:t>8/14/13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3463-3349-2043-80B2-BCAFAA9BC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7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3DC9-E362-A246-90E4-5A4EC20D2CE4}" type="datetimeFigureOut">
              <a:rPr lang="en-US" smtClean="0"/>
              <a:t>8/14/13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3463-3349-2043-80B2-BCAFAA9BC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3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3DC9-E362-A246-90E4-5A4EC20D2CE4}" type="datetimeFigureOut">
              <a:rPr lang="en-US" smtClean="0"/>
              <a:t>8/14/13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3463-3349-2043-80B2-BCAFAA9BC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3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1456267"/>
            <a:ext cx="9024939" cy="61976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1456269"/>
            <a:ext cx="15335250" cy="3121660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7653869"/>
            <a:ext cx="9024939" cy="25019003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3DC9-E362-A246-90E4-5A4EC20D2CE4}" type="datetimeFigureOut">
              <a:rPr lang="en-US" smtClean="0"/>
              <a:t>8/14/13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3463-3349-2043-80B2-BCAFAA9BC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9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25603200"/>
            <a:ext cx="16459200" cy="3022603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3268133"/>
            <a:ext cx="16459200" cy="21945600"/>
          </a:xfrm>
        </p:spPr>
        <p:txBody>
          <a:bodyPr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28625803"/>
            <a:ext cx="16459200" cy="4292597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3DC9-E362-A246-90E4-5A4EC20D2CE4}" type="datetimeFigureOut">
              <a:rPr lang="en-US" smtClean="0"/>
              <a:t>8/14/13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3463-3349-2043-80B2-BCAFAA9BC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8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</p:spPr>
        <p:txBody>
          <a:bodyPr vert="horz" lIns="365760" tIns="182880" rIns="36576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534403"/>
            <a:ext cx="24688800" cy="24138469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33900536"/>
            <a:ext cx="6400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13DC9-E362-A246-90E4-5A4EC20D2CE4}" type="datetimeFigureOut">
              <a:rPr lang="en-US" smtClean="0"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33900536"/>
            <a:ext cx="8686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33900536"/>
            <a:ext cx="6400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83463-3349-2043-80B2-BCAFAA9BC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6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0" indent="-1371600" algn="l" defTabSz="1828800" rtl="0" eaLnBrk="1" latinLnBrk="0" hangingPunct="1">
        <a:spcBef>
          <a:spcPct val="20000"/>
        </a:spcBef>
        <a:buFont typeface="Arial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0" indent="-1143000" algn="l" defTabSz="1828800" rtl="0" eaLnBrk="1" latinLnBrk="0" hangingPunct="1">
        <a:spcBef>
          <a:spcPct val="20000"/>
        </a:spcBef>
        <a:buFont typeface="Arial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182880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1828800" rtl="0" eaLnBrk="1" latinLnBrk="0" hangingPunct="1">
        <a:spcBef>
          <a:spcPct val="20000"/>
        </a:spcBef>
        <a:buFont typeface="Arial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1828800" rtl="0" eaLnBrk="1" latinLnBrk="0" hangingPunct="1">
        <a:spcBef>
          <a:spcPct val="20000"/>
        </a:spcBef>
        <a:buFont typeface="Arial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13883" y="130910"/>
            <a:ext cx="27194734" cy="36333892"/>
            <a:chOff x="127541" y="146550"/>
            <a:chExt cx="36259010" cy="27230765"/>
          </a:xfrm>
        </p:grpSpPr>
        <p:sp>
          <p:nvSpPr>
            <p:cNvPr id="5" name="Rectangle 1462"/>
            <p:cNvSpPr>
              <a:spLocks noChangeArrowheads="1"/>
            </p:cNvSpPr>
            <p:nvPr/>
          </p:nvSpPr>
          <p:spPr bwMode="auto">
            <a:xfrm>
              <a:off x="127541" y="146550"/>
              <a:ext cx="36259010" cy="27230765"/>
            </a:xfrm>
            <a:prstGeom prst="rect">
              <a:avLst/>
            </a:prstGeom>
            <a:noFill/>
            <a:ln w="254000">
              <a:solidFill>
                <a:srgbClr val="00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1476"/>
            <p:cNvSpPr txBox="1">
              <a:spLocks noChangeArrowheads="1"/>
            </p:cNvSpPr>
            <p:nvPr/>
          </p:nvSpPr>
          <p:spPr bwMode="auto">
            <a:xfrm>
              <a:off x="565237" y="222511"/>
              <a:ext cx="35441523" cy="200831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</p:spPr>
          <p:txBody>
            <a:bodyPr tIns="228600" bIns="228600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7200" b="1" dirty="0">
                  <a:solidFill>
                    <a:srgbClr val="FFFFFF"/>
                  </a:solidFill>
                  <a:latin typeface="Helvetica" charset="0"/>
                  <a:ea typeface="MS PGothic" charset="0"/>
                  <a:cs typeface="MS PGothic" charset="0"/>
                </a:rPr>
                <a:t>Software Defined Buildings</a:t>
              </a:r>
            </a:p>
            <a:p>
              <a:pPr algn="ctr"/>
              <a:r>
                <a:rPr lang="en-US" sz="7200" b="1" dirty="0">
                  <a:solidFill>
                    <a:srgbClr val="FFFFFF"/>
                  </a:solidFill>
                  <a:latin typeface="Helvetica" charset="0"/>
                  <a:ea typeface="MS PGothic" charset="0"/>
                  <a:cs typeface="MS PGothic" charset="0"/>
                </a:rPr>
                <a:t>Poster </a:t>
              </a:r>
              <a:r>
                <a:rPr lang="en-US" altLang="ko-KR" sz="7200" b="1" dirty="0">
                  <a:solidFill>
                    <a:srgbClr val="FFFFFF"/>
                  </a:solidFill>
                  <a:latin typeface="Helvetica" charset="0"/>
                  <a:ea typeface="MS PGothic" charset="0"/>
                  <a:cs typeface="MS PGothic" charset="0"/>
                </a:rPr>
                <a:t>Template</a:t>
              </a:r>
            </a:p>
          </p:txBody>
        </p:sp>
        <p:sp>
          <p:nvSpPr>
            <p:cNvPr id="7" name="Text Box 1478"/>
            <p:cNvSpPr txBox="1">
              <a:spLocks noChangeArrowheads="1"/>
            </p:cNvSpPr>
            <p:nvPr/>
          </p:nvSpPr>
          <p:spPr bwMode="auto">
            <a:xfrm>
              <a:off x="562732" y="2278342"/>
              <a:ext cx="35432379" cy="62327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</a:defRPr>
              </a:lvl9pPr>
            </a:lstStyle>
            <a:p>
              <a:pPr algn="ctr"/>
              <a:r>
                <a:rPr lang="en-US" altLang="ko-KR" sz="4800" b="1">
                  <a:solidFill>
                    <a:srgbClr val="000099"/>
                  </a:solidFill>
                  <a:latin typeface="Helvetica" charset="0"/>
                  <a:ea typeface="MS PGothic" charset="0"/>
                  <a:cs typeface="MS PGothic" charset="0"/>
                </a:rPr>
                <a:t>Authors</a:t>
              </a:r>
              <a:endParaRPr lang="en-US" altLang="ko-KR" sz="4400" b="1">
                <a:solidFill>
                  <a:srgbClr val="000099"/>
                </a:solidFill>
                <a:latin typeface="Helvetica" charset="0"/>
                <a:ea typeface="MS PGothic" charset="0"/>
                <a:cs typeface="MS PGothic" charset="0"/>
              </a:endParaRPr>
            </a:p>
          </p:txBody>
        </p:sp>
        <p:pic>
          <p:nvPicPr>
            <p:cNvPr id="8" name="Picture 20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209521"/>
              <a:ext cx="3560002" cy="204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36825" y="247619"/>
              <a:ext cx="6205619" cy="1988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ext Box 1483"/>
          <p:cNvSpPr txBox="1">
            <a:spLocks noChangeArrowheads="1"/>
          </p:cNvSpPr>
          <p:nvPr/>
        </p:nvSpPr>
        <p:spPr bwMode="auto">
          <a:xfrm>
            <a:off x="457200" y="4420168"/>
            <a:ext cx="12172950" cy="677108"/>
          </a:xfrm>
          <a:prstGeom prst="rect">
            <a:avLst/>
          </a:prstGeom>
          <a:solidFill>
            <a:srgbClr val="000066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9pPr>
          </a:lstStyle>
          <a:p>
            <a:pPr algn="ctr"/>
            <a:r>
              <a:rPr lang="en-US" altLang="ko-KR" sz="4400" b="1">
                <a:solidFill>
                  <a:srgbClr val="FFFFFF"/>
                </a:solidFill>
                <a:latin typeface="Helvetica" charset="0"/>
                <a:ea typeface="MS PGothic" charset="0"/>
                <a:cs typeface="MS PGothic" charset="0"/>
              </a:rPr>
              <a:t>Subtitle 1</a:t>
            </a:r>
          </a:p>
        </p:txBody>
      </p:sp>
      <p:sp>
        <p:nvSpPr>
          <p:cNvPr id="11" name="Text Box 2264"/>
          <p:cNvSpPr txBox="1">
            <a:spLocks noChangeArrowheads="1"/>
          </p:cNvSpPr>
          <p:nvPr/>
        </p:nvSpPr>
        <p:spPr bwMode="auto">
          <a:xfrm>
            <a:off x="13030200" y="4428635"/>
            <a:ext cx="13773150" cy="677108"/>
          </a:xfrm>
          <a:prstGeom prst="rect">
            <a:avLst/>
          </a:prstGeom>
          <a:solidFill>
            <a:srgbClr val="000066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9pPr>
          </a:lstStyle>
          <a:p>
            <a:pPr algn="ctr"/>
            <a:r>
              <a:rPr lang="en-US" altLang="ko-KR" sz="4400" b="1">
                <a:solidFill>
                  <a:srgbClr val="FFFFFF"/>
                </a:solidFill>
                <a:latin typeface="Helvetica" charset="0"/>
                <a:ea typeface="MS PGothic" charset="0"/>
                <a:cs typeface="MS PGothic" charset="0"/>
              </a:rPr>
              <a:t>Subtitle 2</a:t>
            </a:r>
          </a:p>
        </p:txBody>
      </p:sp>
      <p:sp>
        <p:nvSpPr>
          <p:cNvPr id="12" name="Text Box 2291"/>
          <p:cNvSpPr txBox="1">
            <a:spLocks noChangeArrowheads="1"/>
          </p:cNvSpPr>
          <p:nvPr/>
        </p:nvSpPr>
        <p:spPr bwMode="auto">
          <a:xfrm>
            <a:off x="400050" y="25575684"/>
            <a:ext cx="12058650" cy="677108"/>
          </a:xfrm>
          <a:prstGeom prst="rect">
            <a:avLst/>
          </a:prstGeom>
          <a:solidFill>
            <a:srgbClr val="000066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9pPr>
          </a:lstStyle>
          <a:p>
            <a:pPr algn="ctr"/>
            <a:r>
              <a:rPr lang="en-US" altLang="ko-KR" sz="4400" b="1">
                <a:solidFill>
                  <a:srgbClr val="FFFFFF"/>
                </a:solidFill>
                <a:latin typeface="Helvetica" charset="0"/>
                <a:ea typeface="MS PGothic" charset="0"/>
                <a:cs typeface="MS PGothic" charset="0"/>
              </a:rPr>
              <a:t>Subtitle 5</a:t>
            </a:r>
          </a:p>
        </p:txBody>
      </p:sp>
      <p:sp>
        <p:nvSpPr>
          <p:cNvPr id="13" name="Text Box 2408"/>
          <p:cNvSpPr txBox="1">
            <a:spLocks noChangeArrowheads="1"/>
          </p:cNvSpPr>
          <p:nvPr/>
        </p:nvSpPr>
        <p:spPr bwMode="auto">
          <a:xfrm>
            <a:off x="571500" y="14795519"/>
            <a:ext cx="12058650" cy="677108"/>
          </a:xfrm>
          <a:prstGeom prst="rect">
            <a:avLst/>
          </a:prstGeom>
          <a:solidFill>
            <a:srgbClr val="000066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9pPr>
          </a:lstStyle>
          <a:p>
            <a:pPr algn="ctr"/>
            <a:r>
              <a:rPr lang="en-US" altLang="ko-KR" sz="4400" b="1">
                <a:solidFill>
                  <a:srgbClr val="FFFFFF"/>
                </a:solidFill>
                <a:latin typeface="Helvetica" charset="0"/>
                <a:ea typeface="MS PGothic" charset="0"/>
                <a:cs typeface="MS PGothic" charset="0"/>
              </a:rPr>
              <a:t>Subtitle 3</a:t>
            </a:r>
          </a:p>
        </p:txBody>
      </p:sp>
      <p:sp>
        <p:nvSpPr>
          <p:cNvPr id="14" name="Text Box 2434"/>
          <p:cNvSpPr txBox="1">
            <a:spLocks noChangeArrowheads="1"/>
          </p:cNvSpPr>
          <p:nvPr/>
        </p:nvSpPr>
        <p:spPr bwMode="auto">
          <a:xfrm>
            <a:off x="13030200" y="25611667"/>
            <a:ext cx="13887450" cy="677108"/>
          </a:xfrm>
          <a:prstGeom prst="rect">
            <a:avLst/>
          </a:prstGeom>
          <a:solidFill>
            <a:srgbClr val="000066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9pPr>
          </a:lstStyle>
          <a:p>
            <a:pPr algn="ctr"/>
            <a:r>
              <a:rPr lang="en-US" altLang="ko-KR" sz="4400" b="1">
                <a:solidFill>
                  <a:srgbClr val="FFFFFF"/>
                </a:solidFill>
                <a:latin typeface="Helvetica" charset="0"/>
                <a:ea typeface="MS PGothic" charset="0"/>
                <a:cs typeface="MS PGothic" charset="0"/>
              </a:rPr>
              <a:t>Subtitle 6</a:t>
            </a:r>
          </a:p>
        </p:txBody>
      </p:sp>
      <p:sp>
        <p:nvSpPr>
          <p:cNvPr id="15" name="Text Box 2443"/>
          <p:cNvSpPr txBox="1">
            <a:spLocks noChangeArrowheads="1"/>
          </p:cNvSpPr>
          <p:nvPr/>
        </p:nvSpPr>
        <p:spPr bwMode="auto">
          <a:xfrm>
            <a:off x="13087350" y="14795519"/>
            <a:ext cx="13830300" cy="677108"/>
          </a:xfrm>
          <a:prstGeom prst="rect">
            <a:avLst/>
          </a:prstGeom>
          <a:solidFill>
            <a:srgbClr val="000066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9pPr>
          </a:lstStyle>
          <a:p>
            <a:pPr algn="ctr"/>
            <a:r>
              <a:rPr lang="en-US" altLang="ko-KR" sz="4400" b="1">
                <a:solidFill>
                  <a:srgbClr val="FFFFFF"/>
                </a:solidFill>
                <a:latin typeface="Helvetica" charset="0"/>
                <a:ea typeface="MS PGothic" charset="0"/>
                <a:cs typeface="MS PGothic" charset="0"/>
              </a:rPr>
              <a:t>Subtitle 4</a:t>
            </a:r>
          </a:p>
        </p:txBody>
      </p:sp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15201900" y="5361041"/>
            <a:ext cx="8972550" cy="7010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35001">
                <a:srgbClr val="FFFFFF"/>
              </a:gs>
              <a:gs pos="100000">
                <a:srgbClr val="FFFFFF"/>
              </a:gs>
            </a:gsLst>
            <a:lin ang="16200000" scaled="1"/>
          </a:gradFill>
          <a:ln w="9525">
            <a:solidFill>
              <a:srgbClr val="F9F9F9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defTabSz="18810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40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Box 2484"/>
          <p:cNvSpPr txBox="1">
            <a:spLocks noChangeArrowheads="1"/>
          </p:cNvSpPr>
          <p:nvPr/>
        </p:nvSpPr>
        <p:spPr bwMode="auto">
          <a:xfrm>
            <a:off x="16418271" y="12826283"/>
            <a:ext cx="69827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ko-KR" sz="3600" b="1" dirty="0">
                <a:latin typeface="Arial" charset="0"/>
                <a:ea typeface="MS PGothic" charset="0"/>
                <a:cs typeface="MS PGothic" charset="0"/>
              </a:rPr>
              <a:t>Picture 1: add your description</a:t>
            </a:r>
          </a:p>
        </p:txBody>
      </p:sp>
      <p:sp>
        <p:nvSpPr>
          <p:cNvPr id="18" name="Text Box 2485"/>
          <p:cNvSpPr txBox="1">
            <a:spLocks noChangeArrowheads="1"/>
          </p:cNvSpPr>
          <p:nvPr/>
        </p:nvSpPr>
        <p:spPr bwMode="auto">
          <a:xfrm>
            <a:off x="2151229" y="5907694"/>
            <a:ext cx="7143750" cy="4770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7" tIns="45696" rIns="91397" bIns="45696">
            <a:spAutoFit/>
          </a:bodyPr>
          <a:lstStyle>
            <a:lvl1pPr marL="400050" indent="-40005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  <a:cs typeface="ＭＳ Ｐゴシック" charset="0"/>
              </a:defRPr>
            </a:lvl1pPr>
            <a:lvl2pPr marL="971550" indent="-4572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ko-KR" sz="4000" dirty="0">
                <a:latin typeface="Arial" charset="0"/>
                <a:ea typeface="Gulim" charset="0"/>
                <a:cs typeface="Gulim" charset="0"/>
              </a:rPr>
              <a:t>Text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ko-KR" sz="3600" dirty="0">
                <a:latin typeface="Arial" charset="0"/>
                <a:ea typeface="Gulim" charset="0"/>
                <a:cs typeface="Gulim" charset="0"/>
              </a:rPr>
              <a:t>Text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ko-KR" sz="3600" dirty="0">
                <a:latin typeface="Arial" charset="0"/>
                <a:ea typeface="Gulim" charset="0"/>
                <a:cs typeface="Gulim" charset="0"/>
              </a:rPr>
              <a:t>Text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ko-KR" sz="4000" dirty="0">
                <a:latin typeface="Arial" charset="0"/>
                <a:ea typeface="Gulim" charset="0"/>
                <a:cs typeface="Gulim" charset="0"/>
              </a:rPr>
              <a:t>Text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ko-KR" sz="3600" dirty="0">
                <a:latin typeface="Arial" charset="0"/>
                <a:ea typeface="Gulim" charset="0"/>
                <a:cs typeface="Gulim" charset="0"/>
              </a:rPr>
              <a:t>Text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ko-KR" sz="3600" dirty="0">
                <a:latin typeface="Arial" charset="0"/>
                <a:ea typeface="Gulim" charset="0"/>
                <a:cs typeface="Gulim" charset="0"/>
              </a:rPr>
              <a:t>Text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ko-KR" sz="3600" dirty="0">
                <a:latin typeface="Arial" charset="0"/>
                <a:ea typeface="Gulim" charset="0"/>
                <a:cs typeface="Gulim" charset="0"/>
              </a:rPr>
              <a:t>Text</a:t>
            </a:r>
            <a:endParaRPr lang="en-US" altLang="ko-KR" sz="4000" dirty="0">
              <a:latin typeface="Arial" charset="0"/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034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31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Kaifei Chen</dc:creator>
  <cp:lastModifiedBy>Kaifei Chen</cp:lastModifiedBy>
  <cp:revision>6</cp:revision>
  <dcterms:created xsi:type="dcterms:W3CDTF">2013-08-14T21:25:09Z</dcterms:created>
  <dcterms:modified xsi:type="dcterms:W3CDTF">2013-08-14T21:39:10Z</dcterms:modified>
</cp:coreProperties>
</file>