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729887"/>
            <a:ext cx="3533775" cy="382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10" y="3920969"/>
            <a:ext cx="3476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0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0A49-0EDD-4F59-8175-614164B7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hlinkClick r:id="rId2"/>
              </a:rPr>
              <a:t>GIT DOWNLOAD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46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7863" y="244710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68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685800"/>
            <a:ext cx="7962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B6F4-1261-45F0-B5DD-0A7A82D6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8A24-C932-4EFB-AFA1-60C4A4A8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735"/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source code management tools</a:t>
            </a:r>
          </a:p>
          <a:p>
            <a:pPr marL="292735"/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92735">
              <a:spcBef>
                <a:spcPts val="135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Git</a:t>
            </a:r>
          </a:p>
          <a:p>
            <a:pPr marL="292735">
              <a:spcBef>
                <a:spcPts val="135"/>
              </a:spcBef>
              <a:spcAft>
                <a:spcPts val="0"/>
              </a:spcAft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92735">
              <a:spcBef>
                <a:spcPts val="11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Installation of Git</a:t>
            </a:r>
          </a:p>
          <a:p>
            <a:pPr marL="292735">
              <a:spcBef>
                <a:spcPts val="110"/>
              </a:spcBef>
              <a:spcAft>
                <a:spcPts val="0"/>
              </a:spcAft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92735">
              <a:spcBef>
                <a:spcPts val="11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commands in Git</a:t>
            </a:r>
          </a:p>
          <a:p>
            <a:pPr marL="292735">
              <a:spcBef>
                <a:spcPts val="110"/>
              </a:spcBef>
              <a:spcAft>
                <a:spcPts val="0"/>
              </a:spcAft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92735">
              <a:spcBef>
                <a:spcPts val="11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with Remote Repositories</a:t>
            </a:r>
          </a:p>
          <a:p>
            <a:pPr marL="64135" indent="0">
              <a:spcBef>
                <a:spcPts val="110"/>
              </a:spcBef>
              <a:spcAft>
                <a:spcPts val="0"/>
              </a:spcAft>
              <a:buNone/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92735">
              <a:spcBef>
                <a:spcPts val="135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Branching and merging in Git</a:t>
            </a: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7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13A35-7129-464A-84D1-45DEA347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347787"/>
            <a:ext cx="11039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8BBA2-86A6-45B1-AE91-C395A16B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762125"/>
            <a:ext cx="6819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0CEDC-2928-4EC8-893A-BC36B07E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438275"/>
            <a:ext cx="88582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5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B58C9-C9F7-4CF1-936C-5C54B6C6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95337"/>
            <a:ext cx="89916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4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8D8AD-60F1-4072-A43F-F5AE7433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28" y="115410"/>
            <a:ext cx="8434343" cy="66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8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39A02-5021-42B1-8AB4-8CDD9FFB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014412"/>
            <a:ext cx="70675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76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179</TotalTime>
  <Words>32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DevOps 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DOWNLOAD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AWS: Cloud Computing</dc:title>
  <dc:creator>Himanshu Jain</dc:creator>
  <cp:lastModifiedBy>Himanshu Jain</cp:lastModifiedBy>
  <cp:revision>20</cp:revision>
  <dcterms:created xsi:type="dcterms:W3CDTF">2021-04-13T07:56:23Z</dcterms:created>
  <dcterms:modified xsi:type="dcterms:W3CDTF">2022-03-30T14:15:53Z</dcterms:modified>
</cp:coreProperties>
</file>