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8" r:id="rId7"/>
    <p:sldId id="279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729887"/>
            <a:ext cx="3533775" cy="382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10" y="3920969"/>
            <a:ext cx="3476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0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252537"/>
            <a:ext cx="80676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9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619125"/>
            <a:ext cx="8277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5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3" y="1170622"/>
            <a:ext cx="7311662" cy="45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9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685800"/>
            <a:ext cx="7962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78" y="156754"/>
            <a:ext cx="6855994" cy="64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9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797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will cover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966" y="1811383"/>
            <a:ext cx="39004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DevOps and it’s stages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Agile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Basic AWS Cloud with DevOps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Everything about 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GIT and 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Chef with DevOps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Virtualization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Docker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8914" y="1811383"/>
            <a:ext cx="21130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Ansible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CI/CD Pipeline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Jenkins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Kubernetes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5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7863" y="244710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68633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</TotalTime>
  <Words>40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Vapor Trail</vt:lpstr>
      <vt:lpstr>DevOps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AWS: Cloud Computing</dc:title>
  <dc:creator>Himanshu Jain</dc:creator>
  <cp:lastModifiedBy>Himanshu Jain</cp:lastModifiedBy>
  <cp:revision>17</cp:revision>
  <dcterms:created xsi:type="dcterms:W3CDTF">2021-04-13T07:56:23Z</dcterms:created>
  <dcterms:modified xsi:type="dcterms:W3CDTF">2022-03-29T12:35:42Z</dcterms:modified>
</cp:coreProperties>
</file>