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b4ca52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b4ca52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b4ca52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b4ca52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b4ca52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eb4ca52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b4ca520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b4ca520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eb4ca52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eb4ca52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eb4ca52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eb4ca52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b4ca52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b4ca52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1850" y="1309200"/>
            <a:ext cx="5465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/>
              <a:t>VoidTainer - файлообменник</a:t>
            </a:r>
            <a:endParaRPr b="1"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0475" y="267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Анисимова Кристина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Скачивание  библиотек и запись их в requirements.txt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Создание шаблонов и модели для взаимодействия с БД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Создание форм для аутентификации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Создание модулей для рассылки писем и sms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Создание основной формы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6. Функционал основной  формы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50" y="430898"/>
            <a:ext cx="3873358" cy="43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75" y="459250"/>
            <a:ext cx="2990226" cy="175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938" y="2500775"/>
            <a:ext cx="3053100" cy="227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0" y="331953"/>
            <a:ext cx="3722250" cy="44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25" y="3171600"/>
            <a:ext cx="2692025" cy="16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8675"/>
            <a:ext cx="3374144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50" y="963525"/>
            <a:ext cx="2843732" cy="35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300" y="1062650"/>
            <a:ext cx="5494176" cy="26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41650" y="31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то время анимации… текст выходит на экран за неподходящее количество времени!!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263125" y="1270000"/>
            <a:ext cx="21033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/>
              <a:t>requirements.txt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в главной  папке сайта.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25" y="2118350"/>
            <a:ext cx="1431625" cy="28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2366425" y="1270000"/>
            <a:ext cx="251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подключение bootstrap и шаблон на его основе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00" y="2165225"/>
            <a:ext cx="2819750" cy="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475" y="2866675"/>
            <a:ext cx="3461000" cy="16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6">
            <a:alphaModFix/>
          </a:blip>
          <a:srcRect b="-17409" l="1310" r="-1310" t="17410"/>
          <a:stretch/>
        </p:blipFill>
        <p:spPr>
          <a:xfrm>
            <a:off x="5731497" y="2387400"/>
            <a:ext cx="2702725" cy="14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5681950" y="1686150"/>
            <a:ext cx="2702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шаблон login.html с формой авторизации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450" y="3817832"/>
            <a:ext cx="4541326" cy="69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225" y="1827049"/>
            <a:ext cx="4541324" cy="16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99" y="3131449"/>
            <a:ext cx="3988149" cy="15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8331625" y="12256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92675" y="2472575"/>
            <a:ext cx="4137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модель для хранения пользователей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470325" y="1066550"/>
            <a:ext cx="4137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 API модуль для взаимодествия с пользователями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(сверху - получение  данных о пользователе)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(снизу - регистрация)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00" y="646374"/>
            <a:ext cx="6134431" cy="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83525" y="282000"/>
            <a:ext cx="4137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создание базы данных для  хранения  пользователей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775850"/>
            <a:ext cx="2731150" cy="12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332950" y="291750"/>
            <a:ext cx="40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кнопки создания и загрузки файлов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0" y="2509075"/>
            <a:ext cx="3550651" cy="245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332950" y="2078738"/>
            <a:ext cx="40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авторизация пользователя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2300" y="676650"/>
            <a:ext cx="3722951" cy="1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4368500" y="344975"/>
            <a:ext cx="40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скачивание файлов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1549" y="3468099"/>
            <a:ext cx="4923125" cy="14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4332663" y="2863875"/>
            <a:ext cx="40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загрузка 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файлов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