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9093" y="3204007"/>
            <a:ext cx="10326925" cy="24594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2980" y="4001181"/>
            <a:ext cx="9385573" cy="24278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97480" y="6283721"/>
            <a:ext cx="3135543" cy="99859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00640" y="6059678"/>
            <a:ext cx="5809658" cy="14489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09487"/>
            <a:ext cx="5722608" cy="2054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2210" y="2611899"/>
            <a:ext cx="11378457" cy="7379226"/>
            <a:chOff x="782210" y="2611899"/>
            <a:chExt cx="11378457" cy="7379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210" y="2611899"/>
              <a:ext cx="11378457" cy="73792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451" y="1782898"/>
            <a:ext cx="7036474" cy="9985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45355" y="5307983"/>
            <a:ext cx="5724791" cy="17612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86831" y="3209498"/>
            <a:ext cx="1607781" cy="8943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3717" y="3780552"/>
            <a:ext cx="11315508" cy="42857"/>
            <a:chOff x="823717" y="3780552"/>
            <a:chExt cx="11315508" cy="428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717" y="3780552"/>
              <a:ext cx="11315508" cy="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456"/>
            <a:ext cx="5123931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498" y="1878136"/>
            <a:ext cx="7764426" cy="10021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92974" y="3528282"/>
            <a:ext cx="5298629" cy="15245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42127" y="5039164"/>
            <a:ext cx="1326410" cy="894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68095" y="2579503"/>
            <a:ext cx="3310419" cy="920221"/>
            <a:chOff x="12768095" y="2579503"/>
            <a:chExt cx="3310419" cy="92022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768095" y="2579503"/>
              <a:ext cx="3281401" cy="920221"/>
              <a:chOff x="12768095" y="2579503"/>
              <a:chExt cx="3281401" cy="9202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768095" y="2579503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98085" y="2492408"/>
              <a:ext cx="4568177" cy="13178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0446" y="6111607"/>
            <a:ext cx="3310422" cy="972329"/>
            <a:chOff x="12820446" y="6111607"/>
            <a:chExt cx="3310422" cy="9723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820446" y="6137660"/>
              <a:ext cx="3281401" cy="920221"/>
              <a:chOff x="12820446" y="6137660"/>
              <a:chExt cx="3281401" cy="92022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20446" y="6137660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8140" y="5965004"/>
              <a:ext cx="3922546" cy="144090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99640" y="6950859"/>
            <a:ext cx="4865097" cy="15679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2210" y="2611899"/>
            <a:ext cx="11378457" cy="7379226"/>
            <a:chOff x="782210" y="2611899"/>
            <a:chExt cx="11378457" cy="73792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2210" y="2611899"/>
              <a:ext cx="11378457" cy="737922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86831" y="3209498"/>
            <a:ext cx="1607781" cy="8943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3717" y="3780552"/>
            <a:ext cx="11315508" cy="42857"/>
            <a:chOff x="823717" y="3780552"/>
            <a:chExt cx="11315508" cy="428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3717" y="3780552"/>
              <a:ext cx="11315508" cy="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663"/>
            <a:ext cx="5123931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4840" y="2676507"/>
            <a:ext cx="10693959" cy="6851576"/>
            <a:chOff x="804840" y="2676507"/>
            <a:chExt cx="10693959" cy="68515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40" y="2676507"/>
              <a:ext cx="10693959" cy="68515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28785" y="4595383"/>
            <a:ext cx="5870008" cy="4932700"/>
            <a:chOff x="11928785" y="4595383"/>
            <a:chExt cx="5870008" cy="49327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785" y="4595383"/>
              <a:ext cx="5870008" cy="49327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7451" y="1842298"/>
            <a:ext cx="3663922" cy="9985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98402" y="3090936"/>
            <a:ext cx="4787486" cy="15679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28786" y="1992229"/>
            <a:ext cx="3310419" cy="920221"/>
            <a:chOff x="11928786" y="1992229"/>
            <a:chExt cx="3310419" cy="92022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928786" y="1992229"/>
              <a:ext cx="3281401" cy="920221"/>
              <a:chOff x="11928786" y="1992229"/>
              <a:chExt cx="3281401" cy="92022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928786" y="1992229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99847" y="2031726"/>
              <a:ext cx="3917841" cy="1008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663"/>
            <a:ext cx="5123931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305" y="2667316"/>
            <a:ext cx="11364781" cy="7371288"/>
            <a:chOff x="820305" y="2667316"/>
            <a:chExt cx="11364781" cy="73712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305" y="2667316"/>
              <a:ext cx="11364781" cy="737128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498" y="1840041"/>
            <a:ext cx="4802255" cy="9985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68034" y="2667316"/>
            <a:ext cx="3310419" cy="980715"/>
            <a:chOff x="12568034" y="2667316"/>
            <a:chExt cx="3310419" cy="98071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568034" y="2697555"/>
              <a:ext cx="3281401" cy="920221"/>
              <a:chOff x="12568034" y="2697555"/>
              <a:chExt cx="3281401" cy="92022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568034" y="2697555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04153" y="2516465"/>
              <a:ext cx="4234051" cy="144412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3047" y="3743904"/>
            <a:ext cx="5894935" cy="15238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663"/>
            <a:ext cx="5123931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2210" y="2697555"/>
            <a:ext cx="11396960" cy="6271511"/>
            <a:chOff x="782210" y="2697555"/>
            <a:chExt cx="11396960" cy="62715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210" y="2697555"/>
              <a:ext cx="11396960" cy="62715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974" y="1840041"/>
            <a:ext cx="3367103" cy="9985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68034" y="2697555"/>
            <a:ext cx="3310415" cy="920221"/>
            <a:chOff x="12568034" y="2697555"/>
            <a:chExt cx="3310415" cy="92022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568034" y="2697555"/>
              <a:ext cx="3281401" cy="920221"/>
              <a:chOff x="12568034" y="2697555"/>
              <a:chExt cx="3281401" cy="92022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568034" y="2697555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2321" y="2742768"/>
              <a:ext cx="4007118" cy="100028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3048" y="3743905"/>
            <a:ext cx="5366961" cy="152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663"/>
            <a:ext cx="5123931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034480" y="-707571"/>
            <a:ext cx="32354674" cy="137815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974" y="1840041"/>
            <a:ext cx="2778636" cy="9985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5245" y="3000483"/>
            <a:ext cx="13004554" cy="26972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5260" y="4669567"/>
            <a:ext cx="8124734" cy="1563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996" y="3541081"/>
            <a:ext cx="4711406" cy="1979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8870" y="4990851"/>
            <a:ext cx="10306261" cy="222971"/>
            <a:chOff x="6018870" y="4990851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6018870" y="4990851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3734" y="603620"/>
            <a:ext cx="1136532" cy="1136532"/>
            <a:chOff x="10603734" y="603620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03734" y="603620"/>
              <a:ext cx="1136532" cy="113653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9195" y="697621"/>
            <a:ext cx="1977015" cy="11361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85900" y="2550353"/>
            <a:ext cx="1960624" cy="11361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1338" y="6435058"/>
            <a:ext cx="1963358" cy="113632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77594" y="814527"/>
            <a:ext cx="7799462" cy="9985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92669" y="968021"/>
            <a:ext cx="2716992" cy="6571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47691" y="2498554"/>
            <a:ext cx="8938271" cy="1136532"/>
            <a:chOff x="6947691" y="2498554"/>
            <a:chExt cx="8938271" cy="11365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609244" y="2498554"/>
              <a:ext cx="1136532" cy="1136532"/>
              <a:chOff x="10609244" y="2498554"/>
              <a:chExt cx="1136532" cy="113653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609244" y="2498554"/>
                <a:ext cx="1136532" cy="1136532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91418" y="2584075"/>
              <a:ext cx="1960624" cy="115069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9923" y="2710970"/>
              <a:ext cx="7959005" cy="998586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88669" y="2608326"/>
              <a:ext cx="3886650" cy="96822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57031" y="4473474"/>
            <a:ext cx="1091964" cy="1091964"/>
            <a:chOff x="10657031" y="4473474"/>
            <a:chExt cx="1091964" cy="10919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57031" y="4473474"/>
              <a:ext cx="1091964" cy="109196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55398" y="4540900"/>
            <a:ext cx="1904608" cy="115936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85857" y="4660683"/>
            <a:ext cx="8498917" cy="90686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83145" y="4447633"/>
            <a:ext cx="4372983" cy="129203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48590" y="6537304"/>
            <a:ext cx="8938229" cy="1136532"/>
            <a:chOff x="6948590" y="6537304"/>
            <a:chExt cx="8938229" cy="113653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610140" y="6537304"/>
              <a:ext cx="1136532" cy="1136532"/>
              <a:chOff x="10610140" y="6537304"/>
              <a:chExt cx="1136532" cy="1136532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610140" y="6537304"/>
                <a:ext cx="1136532" cy="1136532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97908" y="6632146"/>
              <a:ext cx="1981863" cy="113657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0794" y="6730680"/>
              <a:ext cx="7438928" cy="95451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899050" y="6820088"/>
              <a:ext cx="3952088" cy="65712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42181" y="8508714"/>
            <a:ext cx="8938257" cy="1136532"/>
            <a:chOff x="6942181" y="8508714"/>
            <a:chExt cx="8938257" cy="113653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603734" y="8508714"/>
              <a:ext cx="1136532" cy="1136532"/>
              <a:chOff x="10603734" y="8508714"/>
              <a:chExt cx="1136532" cy="1136532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603734" y="8508714"/>
                <a:ext cx="1136532" cy="1136532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186165" y="8603556"/>
              <a:ext cx="1978901" cy="1136577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14889" y="8721127"/>
              <a:ext cx="7978052" cy="998586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892669" y="8640707"/>
              <a:ext cx="4071126" cy="958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456"/>
            <a:ext cx="5009179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974" y="1878136"/>
            <a:ext cx="4015217" cy="9985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523" y="2602453"/>
            <a:ext cx="17419184" cy="3630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456"/>
            <a:ext cx="6719788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5754455" cy="140109"/>
            <a:chOff x="794908" y="1729646"/>
            <a:chExt cx="5754455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5754455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974" y="1878136"/>
            <a:ext cx="2778636" cy="9985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0913" y="2770582"/>
            <a:ext cx="11457646" cy="13205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8144" y="2787787"/>
            <a:ext cx="3310419" cy="920221"/>
            <a:chOff x="1218144" y="2787787"/>
            <a:chExt cx="3310419" cy="92022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18144" y="2787787"/>
              <a:ext cx="3281401" cy="920221"/>
              <a:chOff x="1218144" y="2787787"/>
              <a:chExt cx="3281401" cy="92022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18144" y="2787787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667" y="2699531"/>
              <a:ext cx="4226869" cy="13276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8144" y="3896363"/>
            <a:ext cx="3310419" cy="920221"/>
            <a:chOff x="1218144" y="3896363"/>
            <a:chExt cx="3310419" cy="92022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18144" y="3896363"/>
              <a:ext cx="3281401" cy="920221"/>
              <a:chOff x="1218144" y="3896363"/>
              <a:chExt cx="3281401" cy="92022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8144" y="3896363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134" y="3809268"/>
              <a:ext cx="4568177" cy="13178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8144" y="5004939"/>
            <a:ext cx="3310419" cy="920221"/>
            <a:chOff x="1218144" y="5004939"/>
            <a:chExt cx="3310419" cy="9202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8144" y="5004939"/>
              <a:ext cx="3281401" cy="920221"/>
              <a:chOff x="1218144" y="5004939"/>
              <a:chExt cx="3281401" cy="92022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18144" y="5004939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9206" y="5044437"/>
              <a:ext cx="3917841" cy="10087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8144" y="6113515"/>
            <a:ext cx="3310419" cy="920221"/>
            <a:chOff x="1218144" y="6113515"/>
            <a:chExt cx="3310419" cy="92022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8144" y="6113515"/>
              <a:ext cx="3281401" cy="920221"/>
              <a:chOff x="1218144" y="6113515"/>
              <a:chExt cx="3281401" cy="92022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18144" y="6113515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339" y="6153014"/>
              <a:ext cx="4186984" cy="10087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18144" y="7222091"/>
            <a:ext cx="3310422" cy="972329"/>
            <a:chOff x="1218144" y="7222091"/>
            <a:chExt cx="3310422" cy="9723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18144" y="7248144"/>
              <a:ext cx="3281401" cy="920221"/>
              <a:chOff x="1218144" y="7248144"/>
              <a:chExt cx="3281401" cy="92022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18144" y="7248144"/>
                <a:ext cx="3281401" cy="92022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5838" y="7075488"/>
              <a:ext cx="3922546" cy="144090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51389" y="3829948"/>
            <a:ext cx="4514818" cy="135466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32342" y="4951826"/>
            <a:ext cx="3319322" cy="134449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60913" y="6115851"/>
            <a:ext cx="2950152" cy="132053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60913" y="7230941"/>
            <a:ext cx="3455380" cy="132053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7060" y="8235317"/>
            <a:ext cx="11769274" cy="2011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10456"/>
            <a:ext cx="4428702" cy="2054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5754455" cy="140109"/>
            <a:chOff x="794908" y="1729646"/>
            <a:chExt cx="5754455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5754455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6851" y="2736078"/>
            <a:ext cx="16032011" cy="6369862"/>
            <a:chOff x="1126851" y="2736078"/>
            <a:chExt cx="16032011" cy="63698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851" y="2736078"/>
              <a:ext cx="16032011" cy="63698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974" y="1878136"/>
            <a:ext cx="2778636" cy="998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09487"/>
            <a:ext cx="5722608" cy="2054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15283" y="2624764"/>
            <a:ext cx="14455149" cy="7301609"/>
            <a:chOff x="1915283" y="2624764"/>
            <a:chExt cx="14455149" cy="73016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283" y="2624764"/>
              <a:ext cx="14455149" cy="73016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498" y="1859098"/>
            <a:ext cx="2495893" cy="944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09487"/>
            <a:ext cx="5722608" cy="2054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2277" y="3089643"/>
            <a:ext cx="6171429" cy="4677886"/>
            <a:chOff x="772277" y="3089643"/>
            <a:chExt cx="6171429" cy="46778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277" y="3089643"/>
              <a:ext cx="6171429" cy="46778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09477" y="3089643"/>
            <a:ext cx="10226841" cy="6242920"/>
            <a:chOff x="7509477" y="3089643"/>
            <a:chExt cx="10226841" cy="62429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9477" y="3089643"/>
              <a:ext cx="10226841" cy="624292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98" y="1878136"/>
            <a:ext cx="4680664" cy="10021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3032" y="7832213"/>
            <a:ext cx="6576130" cy="20408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77220" y="3997772"/>
            <a:ext cx="11323902" cy="42857"/>
            <a:chOff x="7477220" y="3997772"/>
            <a:chExt cx="11323902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7220" y="3997772"/>
              <a:ext cx="11323902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02498" y="3405412"/>
            <a:ext cx="1599676" cy="8943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09487"/>
            <a:ext cx="5722608" cy="2054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162" y="2734357"/>
            <a:ext cx="6568757" cy="4652819"/>
            <a:chOff x="963162" y="2734357"/>
            <a:chExt cx="6568757" cy="46528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162" y="2734357"/>
              <a:ext cx="6568757" cy="46528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71931" y="2734357"/>
            <a:ext cx="9966852" cy="6256564"/>
            <a:chOff x="7971931" y="2734357"/>
            <a:chExt cx="9966852" cy="62565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1931" y="2734357"/>
              <a:ext cx="9966852" cy="62565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98" y="1878140"/>
            <a:ext cx="8327807" cy="10021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1127" y="7545708"/>
            <a:ext cx="6515435" cy="20408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52358" y="4470792"/>
            <a:ext cx="9844647" cy="42857"/>
            <a:chOff x="7952358" y="4470792"/>
            <a:chExt cx="9844647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2358" y="4470792"/>
              <a:ext cx="9844647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98498" y="3907974"/>
            <a:ext cx="1164153" cy="8653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27" y="309487"/>
            <a:ext cx="5722608" cy="20541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2210" y="2921797"/>
            <a:ext cx="6171429" cy="5251518"/>
            <a:chOff x="782210" y="2921797"/>
            <a:chExt cx="6171429" cy="52515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210" y="2921797"/>
              <a:ext cx="6171429" cy="52515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11315" y="2921797"/>
            <a:ext cx="10827416" cy="6793828"/>
            <a:chOff x="7211315" y="2921797"/>
            <a:chExt cx="10827416" cy="67938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315" y="2921797"/>
              <a:ext cx="10827416" cy="67938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98" y="1878140"/>
            <a:ext cx="9172417" cy="10021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175" y="8288565"/>
            <a:ext cx="6669158" cy="20408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50907" y="3475035"/>
            <a:ext cx="10681778" cy="42857"/>
            <a:chOff x="7250907" y="3475035"/>
            <a:chExt cx="10681778" cy="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0907" y="3475035"/>
              <a:ext cx="10681778" cy="42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0402" y="2924745"/>
            <a:ext cx="1494210" cy="865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2023-12-17T23:22:58Z</dcterms:created>
  <dcterms:modified xsi:type="dcterms:W3CDTF">2023-12-17T23:22:58Z</dcterms:modified>
</cp:coreProperties>
</file>