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61" r:id="rId3"/>
    <p:sldId id="263" r:id="rId4"/>
    <p:sldId id="264" r:id="rId5"/>
    <p:sldId id="262" r:id="rId6"/>
    <p:sldId id="257" r:id="rId7"/>
    <p:sldId id="256" r:id="rId8"/>
    <p:sldId id="258" r:id="rId9"/>
    <p:sldId id="259" r:id="rId10"/>
    <p:sldId id="260" r:id="rId11"/>
    <p:sldId id="265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224" y="3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DC81E784-669A-440B-8BB6-11A753C9AD45}" type="datetimeFigureOut">
              <a:rPr lang="zh-TW" altLang="en-US" smtClean="0"/>
              <a:t>2016/12/22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8848D612-BA88-4CB0-8448-0ADAB6F73D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E784-669A-440B-8BB6-11A753C9AD45}" type="datetimeFigureOut">
              <a:rPr lang="zh-TW" altLang="en-US" smtClean="0"/>
              <a:t>2016/12/22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D612-BA88-4CB0-8448-0ADAB6F73D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E784-669A-440B-8BB6-11A753C9AD45}" type="datetimeFigureOut">
              <a:rPr lang="zh-TW" altLang="en-US" smtClean="0"/>
              <a:t>2016/12/22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D612-BA88-4CB0-8448-0ADAB6F73D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E784-669A-440B-8BB6-11A753C9AD45}" type="datetimeFigureOut">
              <a:rPr lang="zh-TW" altLang="en-US" smtClean="0"/>
              <a:t>2016/12/22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D612-BA88-4CB0-8448-0ADAB6F73D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E784-669A-440B-8BB6-11A753C9AD45}" type="datetimeFigureOut">
              <a:rPr lang="zh-TW" altLang="en-US" smtClean="0"/>
              <a:t>2016/12/22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D612-BA88-4CB0-8448-0ADAB6F73D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E784-669A-440B-8BB6-11A753C9AD45}" type="datetimeFigureOut">
              <a:rPr lang="zh-TW" altLang="en-US" smtClean="0"/>
              <a:t>2016/12/22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D612-BA88-4CB0-8448-0ADAB6F73D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E784-669A-440B-8BB6-11A753C9AD45}" type="datetimeFigureOut">
              <a:rPr lang="zh-TW" altLang="en-US" smtClean="0"/>
              <a:t>2016/12/22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D612-BA88-4CB0-8448-0ADAB6F73D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E784-669A-440B-8BB6-11A753C9AD45}" type="datetimeFigureOut">
              <a:rPr lang="zh-TW" altLang="en-US" smtClean="0"/>
              <a:t>2016/12/22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D612-BA88-4CB0-8448-0ADAB6F73D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E784-669A-440B-8BB6-11A753C9AD45}" type="datetimeFigureOut">
              <a:rPr lang="zh-TW" altLang="en-US" smtClean="0"/>
              <a:t>2016/12/22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D612-BA88-4CB0-8448-0ADAB6F73D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E784-669A-440B-8BB6-11A753C9AD45}" type="datetimeFigureOut">
              <a:rPr lang="zh-TW" altLang="en-US" smtClean="0"/>
              <a:t>2016/12/22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D612-BA88-4CB0-8448-0ADAB6F73D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E784-669A-440B-8BB6-11A753C9AD45}" type="datetimeFigureOut">
              <a:rPr lang="zh-TW" altLang="en-US" smtClean="0"/>
              <a:t>2016/12/22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D612-BA88-4CB0-8448-0ADAB6F73D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DC81E784-669A-440B-8BB6-11A753C9AD45}" type="datetimeFigureOut">
              <a:rPr lang="zh-TW" altLang="en-US" smtClean="0"/>
              <a:t>2016/12/22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D612-BA88-4CB0-8448-0ADAB6F73D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E784-669A-440B-8BB6-11A753C9AD45}" type="datetimeFigureOut">
              <a:rPr lang="zh-TW" altLang="en-US" smtClean="0"/>
              <a:t>2016/12/22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D612-BA88-4CB0-8448-0ADAB6F73D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E784-669A-440B-8BB6-11A753C9AD45}" type="datetimeFigureOut">
              <a:rPr lang="zh-TW" altLang="en-US" smtClean="0"/>
              <a:t>2016/12/22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D612-BA88-4CB0-8448-0ADAB6F73D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E784-669A-440B-8BB6-11A753C9AD45}" type="datetimeFigureOut">
              <a:rPr lang="zh-TW" altLang="en-US" smtClean="0"/>
              <a:t>2016/12/22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D612-BA88-4CB0-8448-0ADAB6F73D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DC81E784-669A-440B-8BB6-11A753C9AD45}" type="datetimeFigureOut">
              <a:rPr lang="zh-TW" altLang="en-US" smtClean="0"/>
              <a:t>2016/12/22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8848D612-BA88-4CB0-8448-0ADAB6F73D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C81E784-669A-440B-8BB6-11A753C9AD45}" type="datetimeFigureOut">
              <a:rPr lang="zh-TW" altLang="en-US" smtClean="0"/>
              <a:t>2016/12/22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848D612-BA88-4CB0-8448-0ADAB6F73D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DC81E784-669A-440B-8BB6-11A753C9AD45}" type="datetimeFigureOut">
              <a:rPr lang="zh-TW" altLang="en-US" smtClean="0"/>
              <a:t>2016/12/22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8848D612-BA88-4CB0-8448-0ADAB6F73D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E784-669A-440B-8BB6-11A753C9AD45}" type="datetimeFigureOut">
              <a:rPr lang="zh-TW" altLang="en-US" smtClean="0"/>
              <a:t>2016/12/22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D612-BA88-4CB0-8448-0ADAB6F73D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C81E784-669A-440B-8BB6-11A753C9AD45}" type="datetimeFigureOut">
              <a:rPr lang="zh-TW" altLang="en-US" smtClean="0"/>
              <a:t>2016/12/22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848D612-BA88-4CB0-8448-0ADAB6F73D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DC81E784-669A-440B-8BB6-11A753C9AD45}" type="datetimeFigureOut">
              <a:rPr lang="zh-TW" altLang="en-US" smtClean="0"/>
              <a:t>2016/12/22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8848D612-BA88-4CB0-8448-0ADAB6F73D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DC81E784-669A-440B-8BB6-11A753C9AD45}" type="datetimeFigureOut">
              <a:rPr lang="zh-TW" altLang="en-US" smtClean="0"/>
              <a:t>2016/12/22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8848D612-BA88-4CB0-8448-0ADAB6F73D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DC81E784-669A-440B-8BB6-11A753C9AD45}" type="datetimeFigureOut">
              <a:rPr lang="zh-TW" altLang="en-US" smtClean="0"/>
              <a:t>2016/12/22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8848D612-BA88-4CB0-8448-0ADAB6F73D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1E784-669A-440B-8BB6-11A753C9AD45}" type="datetimeFigureOut">
              <a:rPr lang="zh-TW" altLang="en-US" smtClean="0"/>
              <a:t>2016/12/22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8D612-BA88-4CB0-8448-0ADAB6F73D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 descr="http://www.hihison.com/assets/images/2-2000x1125-18.jpg"/>
          <p:cNvPicPr>
            <a:picLocks noChangeAspect="1" noChangeArrowheads="1"/>
          </p:cNvPicPr>
          <p:nvPr/>
        </p:nvPicPr>
        <p:blipFill>
          <a:blip r:embed="rId2" cstate="print">
            <a:lum bright="-10000" contrast="-40000"/>
          </a:blip>
          <a:srcRect/>
          <a:stretch>
            <a:fillRect/>
          </a:stretch>
        </p:blipFill>
        <p:spPr bwMode="auto">
          <a:xfrm>
            <a:off x="-828600" y="-2547664"/>
            <a:ext cx="19050000" cy="10715625"/>
          </a:xfrm>
          <a:prstGeom prst="rect">
            <a:avLst/>
          </a:prstGeom>
          <a:noFill/>
        </p:spPr>
      </p:pic>
      <p:sp>
        <p:nvSpPr>
          <p:cNvPr id="5" name="文字方塊 4"/>
          <p:cNvSpPr txBox="1"/>
          <p:nvPr/>
        </p:nvSpPr>
        <p:spPr>
          <a:xfrm>
            <a:off x="251520" y="332656"/>
            <a:ext cx="941796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TW" sz="6000" dirty="0" err="1" smtClean="0">
                <a:solidFill>
                  <a:srgbClr val="92D050"/>
                </a:solidFill>
                <a:latin typeface="Source Code Pro Light" pitchFamily="49" charset="0"/>
              </a:rPr>
              <a:t>int</a:t>
            </a:r>
            <a:r>
              <a:rPr lang="en-GB" altLang="zh-TW" sz="6000" dirty="0" smtClean="0">
                <a:solidFill>
                  <a:schemeClr val="bg1">
                    <a:lumMod val="95000"/>
                  </a:schemeClr>
                </a:solidFill>
                <a:latin typeface="Source Code Pro Light" pitchFamily="49" charset="0"/>
              </a:rPr>
              <a:t> Group5()</a:t>
            </a:r>
            <a:r>
              <a:rPr lang="en-GB" altLang="zh-TW" sz="6000" dirty="0" smtClean="0">
                <a:solidFill>
                  <a:schemeClr val="accent6">
                    <a:lumMod val="75000"/>
                  </a:schemeClr>
                </a:solidFill>
                <a:latin typeface="Source Code Pro Light" pitchFamily="49" charset="0"/>
              </a:rPr>
              <a:t>{</a:t>
            </a:r>
          </a:p>
          <a:p>
            <a:r>
              <a:rPr lang="en-GB" altLang="zh-TW" sz="6000" dirty="0">
                <a:solidFill>
                  <a:schemeClr val="bg1">
                    <a:lumMod val="95000"/>
                  </a:schemeClr>
                </a:solidFill>
                <a:latin typeface="Source Code Pro Light" pitchFamily="49" charset="0"/>
              </a:rPr>
              <a:t>	</a:t>
            </a:r>
            <a:r>
              <a:rPr lang="en-GB" altLang="zh-TW" sz="6000" dirty="0" err="1" smtClean="0">
                <a:solidFill>
                  <a:srgbClr val="92D050"/>
                </a:solidFill>
                <a:latin typeface="Source Code Pro Light" pitchFamily="49" charset="0"/>
              </a:rPr>
              <a:t>int</a:t>
            </a:r>
            <a:r>
              <a:rPr lang="en-GB" altLang="zh-TW" sz="6000" dirty="0" smtClean="0">
                <a:solidFill>
                  <a:schemeClr val="bg1">
                    <a:lumMod val="95000"/>
                  </a:schemeClr>
                </a:solidFill>
                <a:latin typeface="Source Code Pro Light" pitchFamily="49" charset="0"/>
              </a:rPr>
              <a:t> group = </a:t>
            </a:r>
            <a:r>
              <a:rPr lang="en-GB" altLang="zh-TW" sz="6000" dirty="0" smtClean="0">
                <a:solidFill>
                  <a:srgbClr val="FFFF00"/>
                </a:solidFill>
                <a:latin typeface="Source Code Pro Light" pitchFamily="49" charset="0"/>
              </a:rPr>
              <a:t>5</a:t>
            </a:r>
            <a:r>
              <a:rPr lang="en-GB" altLang="zh-TW" sz="6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Code Pro Light" pitchFamily="49" charset="0"/>
              </a:rPr>
              <a:t>;</a:t>
            </a:r>
          </a:p>
          <a:p>
            <a:r>
              <a:rPr lang="en-GB" altLang="zh-TW" sz="6000" dirty="0">
                <a:solidFill>
                  <a:schemeClr val="bg1">
                    <a:lumMod val="95000"/>
                  </a:schemeClr>
                </a:solidFill>
                <a:latin typeface="Source Code Pro Light" pitchFamily="49" charset="0"/>
              </a:rPr>
              <a:t>	</a:t>
            </a:r>
            <a:r>
              <a:rPr lang="en-GB" altLang="zh-TW" sz="6000" dirty="0" smtClean="0">
                <a:solidFill>
                  <a:srgbClr val="92D050"/>
                </a:solidFill>
                <a:latin typeface="Source Code Pro Light" pitchFamily="49" charset="0"/>
              </a:rPr>
              <a:t>char</a:t>
            </a:r>
            <a:r>
              <a:rPr lang="en-GB" altLang="zh-TW" sz="6000" dirty="0" smtClean="0">
                <a:solidFill>
                  <a:schemeClr val="bg1">
                    <a:lumMod val="95000"/>
                  </a:schemeClr>
                </a:solidFill>
                <a:latin typeface="Source Code Pro Light" pitchFamily="49" charset="0"/>
              </a:rPr>
              <a:t> </a:t>
            </a:r>
            <a:r>
              <a:rPr lang="en-GB" altLang="zh-TW" sz="6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Code Pro Light" pitchFamily="49" charset="0"/>
              </a:rPr>
              <a:t>*</a:t>
            </a:r>
            <a:r>
              <a:rPr lang="en-GB" altLang="zh-TW" sz="6000" dirty="0" smtClean="0">
                <a:solidFill>
                  <a:schemeClr val="bg1">
                    <a:lumMod val="95000"/>
                  </a:schemeClr>
                </a:solidFill>
                <a:latin typeface="Source Code Pro Light" pitchFamily="49" charset="0"/>
              </a:rPr>
              <a:t>member[4] = </a:t>
            </a:r>
          </a:p>
          <a:p>
            <a:r>
              <a:rPr lang="en-GB" altLang="zh-TW" sz="6000" dirty="0">
                <a:solidFill>
                  <a:schemeClr val="bg1">
                    <a:lumMod val="95000"/>
                  </a:schemeClr>
                </a:solidFill>
                <a:latin typeface="Source Code Pro Light" pitchFamily="49" charset="0"/>
              </a:rPr>
              <a:t>	</a:t>
            </a:r>
            <a:r>
              <a:rPr lang="en-GB" altLang="zh-TW" sz="6000" dirty="0" smtClean="0">
                <a:solidFill>
                  <a:schemeClr val="bg1">
                    <a:lumMod val="95000"/>
                  </a:schemeClr>
                </a:solidFill>
                <a:latin typeface="Source Code Pro Light" pitchFamily="49" charset="0"/>
              </a:rPr>
              <a:t>	</a:t>
            </a:r>
            <a:r>
              <a:rPr lang="en-GB" altLang="zh-TW" sz="6000" dirty="0" smtClean="0">
                <a:solidFill>
                  <a:schemeClr val="accent6">
                    <a:lumMod val="75000"/>
                  </a:schemeClr>
                </a:solidFill>
                <a:latin typeface="Source Code Pro Light" pitchFamily="49" charset="0"/>
              </a:rPr>
              <a:t>{</a:t>
            </a:r>
            <a:r>
              <a:rPr lang="zh-TW" altLang="en-US" sz="6000" dirty="0" smtClean="0">
                <a:solidFill>
                  <a:srgbClr val="FFFF00"/>
                </a:solidFill>
                <a:latin typeface="微軟正黑體 Light" pitchFamily="34" charset="-120"/>
                <a:ea typeface="微軟正黑體 Light" pitchFamily="34" charset="-120"/>
              </a:rPr>
              <a:t>張以勒 </a:t>
            </a:r>
            <a:r>
              <a:rPr lang="en-GB" altLang="zh-TW" sz="6000" dirty="0" smtClean="0">
                <a:solidFill>
                  <a:srgbClr val="FFFF00"/>
                </a:solidFill>
                <a:latin typeface="微軟正黑體 Light" pitchFamily="34" charset="-120"/>
                <a:ea typeface="微軟正黑體 Light" pitchFamily="34" charset="-120"/>
              </a:rPr>
              <a:t>,</a:t>
            </a:r>
            <a:r>
              <a:rPr lang="zh-TW" altLang="en-US" sz="6000" dirty="0" smtClean="0">
                <a:solidFill>
                  <a:srgbClr val="FFFF00"/>
                </a:solidFill>
                <a:latin typeface="微軟正黑體 Light" pitchFamily="34" charset="-120"/>
                <a:ea typeface="微軟正黑體 Light" pitchFamily="34" charset="-120"/>
              </a:rPr>
              <a:t>呂肇軒</a:t>
            </a:r>
            <a:r>
              <a:rPr lang="en-GB" altLang="zh-TW" sz="6000" dirty="0" smtClean="0">
                <a:solidFill>
                  <a:srgbClr val="FFFF00"/>
                </a:solidFill>
                <a:latin typeface="微軟正黑體 Light" pitchFamily="34" charset="-120"/>
                <a:ea typeface="微軟正黑體 Light" pitchFamily="34" charset="-120"/>
              </a:rPr>
              <a:t>,</a:t>
            </a:r>
            <a:r>
              <a:rPr lang="zh-TW" altLang="en-US" sz="6000" dirty="0" smtClean="0">
                <a:solidFill>
                  <a:srgbClr val="FFFF00"/>
                </a:solidFill>
                <a:latin typeface="微軟正黑體 Light" pitchFamily="34" charset="-120"/>
                <a:ea typeface="微軟正黑體 Light" pitchFamily="34" charset="-120"/>
              </a:rPr>
              <a:t> </a:t>
            </a:r>
            <a:endParaRPr lang="en-GB" altLang="zh-TW" sz="6000" dirty="0" smtClean="0">
              <a:solidFill>
                <a:srgbClr val="FFFF00"/>
              </a:solidFill>
              <a:latin typeface="微軟正黑體 Light" pitchFamily="34" charset="-120"/>
              <a:ea typeface="微軟正黑體 Light" pitchFamily="34" charset="-120"/>
            </a:endParaRPr>
          </a:p>
          <a:p>
            <a:r>
              <a:rPr lang="en-GB" altLang="zh-TW" sz="6000" dirty="0">
                <a:solidFill>
                  <a:srgbClr val="FFFF00"/>
                </a:solidFill>
                <a:latin typeface="微軟正黑體 Light" pitchFamily="34" charset="-120"/>
                <a:ea typeface="微軟正黑體 Light" pitchFamily="34" charset="-120"/>
              </a:rPr>
              <a:t>	</a:t>
            </a:r>
            <a:r>
              <a:rPr lang="en-GB" altLang="zh-TW" sz="6000" dirty="0" smtClean="0">
                <a:solidFill>
                  <a:srgbClr val="FFFF00"/>
                </a:solidFill>
                <a:latin typeface="微軟正黑體 Light" pitchFamily="34" charset="-120"/>
                <a:ea typeface="微軟正黑體 Light" pitchFamily="34" charset="-120"/>
              </a:rPr>
              <a:t>	</a:t>
            </a:r>
            <a:r>
              <a:rPr lang="zh-TW" altLang="en-US" sz="6000" dirty="0" smtClean="0">
                <a:solidFill>
                  <a:srgbClr val="FFFF00"/>
                </a:solidFill>
                <a:latin typeface="微軟正黑體 Light" pitchFamily="34" charset="-120"/>
                <a:ea typeface="微軟正黑體 Light" pitchFamily="34" charset="-120"/>
              </a:rPr>
              <a:t>陳傲賢 </a:t>
            </a:r>
            <a:r>
              <a:rPr lang="en-GB" altLang="zh-TW" sz="6000" dirty="0" smtClean="0">
                <a:solidFill>
                  <a:srgbClr val="FFFF00"/>
                </a:solidFill>
                <a:latin typeface="微軟正黑體 Light" pitchFamily="34" charset="-120"/>
                <a:ea typeface="微軟正黑體 Light" pitchFamily="34" charset="-120"/>
              </a:rPr>
              <a:t>,</a:t>
            </a:r>
            <a:r>
              <a:rPr lang="zh-TW" altLang="en-US" sz="6000" dirty="0" smtClean="0">
                <a:solidFill>
                  <a:srgbClr val="FFFF00"/>
                </a:solidFill>
                <a:latin typeface="微軟正黑體 Light" pitchFamily="34" charset="-120"/>
                <a:ea typeface="微軟正黑體 Light" pitchFamily="34" charset="-120"/>
              </a:rPr>
              <a:t>韓定鈞</a:t>
            </a:r>
            <a:r>
              <a:rPr lang="en-GB" altLang="zh-TW" sz="6000" dirty="0" smtClean="0">
                <a:solidFill>
                  <a:schemeClr val="accent6">
                    <a:lumMod val="75000"/>
                  </a:schemeClr>
                </a:solidFill>
                <a:latin typeface="Source Code Pro Light" pitchFamily="49" charset="0"/>
              </a:rPr>
              <a:t>}</a:t>
            </a:r>
            <a:r>
              <a:rPr lang="en-GB" altLang="zh-TW" sz="6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Code Pro Light" pitchFamily="49" charset="0"/>
              </a:rPr>
              <a:t>;</a:t>
            </a:r>
          </a:p>
          <a:p>
            <a:r>
              <a:rPr lang="en-GB" altLang="zh-TW" sz="6000" dirty="0">
                <a:solidFill>
                  <a:schemeClr val="accent6">
                    <a:lumMod val="75000"/>
                  </a:schemeClr>
                </a:solidFill>
                <a:latin typeface="Source Code Pro Light" pitchFamily="49" charset="0"/>
              </a:rPr>
              <a:t>}</a:t>
            </a:r>
            <a:endParaRPr lang="zh-TW" altLang="en-US" sz="6000" dirty="0">
              <a:solidFill>
                <a:schemeClr val="accent6">
                  <a:lumMod val="75000"/>
                </a:schemeClr>
              </a:solidFill>
              <a:latin typeface="Source Code Pro Light" pitchFamily="49" charset="0"/>
            </a:endParaRPr>
          </a:p>
        </p:txBody>
      </p:sp>
      <p:pic>
        <p:nvPicPr>
          <p:cNvPr id="6148" name="Picture 4" descr="http://stream1.gifsoup.com/view7/4793192/angry-german-kid-gif-o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5153024"/>
            <a:ext cx="2276475" cy="17049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5058" name="Picture 2" descr="http://www.hihison.com/assets/images/2-2000x1125-1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00608" y="-2979712"/>
            <a:ext cx="19050000" cy="10715625"/>
          </a:xfrm>
          <a:prstGeom prst="rect">
            <a:avLst/>
          </a:prstGeom>
          <a:noFill/>
        </p:spPr>
      </p:pic>
      <p:sp>
        <p:nvSpPr>
          <p:cNvPr id="5" name="文字方塊 4"/>
          <p:cNvSpPr txBox="1"/>
          <p:nvPr/>
        </p:nvSpPr>
        <p:spPr>
          <a:xfrm>
            <a:off x="2771800" y="1268760"/>
            <a:ext cx="9427581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1300" dirty="0" smtClean="0">
                <a:latin typeface="Verdana" pitchFamily="34" charset="0"/>
                <a:cs typeface="Verdana" pitchFamily="34" charset="0"/>
              </a:rPr>
              <a:t>完 </a:t>
            </a:r>
            <a:r>
              <a:rPr lang="en-US" altLang="zh-TW" sz="413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!</a:t>
            </a:r>
            <a:endParaRPr lang="zh-TW" altLang="en-US" sz="41300" dirty="0"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 smtClean="0"/>
              <a:t>Objective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 smtClean="0"/>
              <a:t>This gaming system can let the users (mainly students)to relax under the busy life .</a:t>
            </a:r>
          </a:p>
          <a:p>
            <a:r>
              <a:rPr lang="en-US" altLang="zh-TW" dirty="0" smtClean="0"/>
              <a:t>As we know that the school  life gives us lots of pressure. Through this program, users can play what they want with their friends .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Special </a:t>
            </a:r>
            <a:r>
              <a:rPr lang="en-US" altLang="zh-TW" b="1" dirty="0" smtClean="0"/>
              <a:t>Functions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 err="1" smtClean="0"/>
              <a:t>Readfile</a:t>
            </a:r>
            <a:r>
              <a:rPr lang="en-GB" altLang="zh-TW" dirty="0" smtClean="0"/>
              <a:t>:</a:t>
            </a:r>
          </a:p>
          <a:p>
            <a:pPr lvl="1"/>
            <a:r>
              <a:rPr lang="en-GB" altLang="zh-TW" dirty="0" smtClean="0"/>
              <a:t>Read user profile(scores) from .txt</a:t>
            </a:r>
            <a:endParaRPr lang="en-GB" altLang="zh-TW" dirty="0" smtClean="0"/>
          </a:p>
          <a:p>
            <a:pPr>
              <a:spcAft>
                <a:spcPts val="0"/>
              </a:spcAft>
              <a:tabLst>
                <a:tab pos="3683635" algn="l"/>
              </a:tabLst>
            </a:pPr>
            <a:r>
              <a:rPr lang="en-GB" altLang="zh-TW" sz="3200" kern="100" dirty="0" err="1" smtClean="0">
                <a:latin typeface="+mj-lt"/>
                <a:ea typeface="新細明體"/>
                <a:cs typeface="Times New Roman"/>
              </a:rPr>
              <a:t>Savefile</a:t>
            </a:r>
            <a:r>
              <a:rPr lang="en-GB" altLang="zh-TW" sz="3200" kern="100" dirty="0" smtClean="0">
                <a:latin typeface="+mj-lt"/>
                <a:ea typeface="新細明體"/>
                <a:cs typeface="Times New Roman"/>
              </a:rPr>
              <a:t>:</a:t>
            </a:r>
          </a:p>
          <a:p>
            <a:pPr lvl="1">
              <a:tabLst>
                <a:tab pos="3683635" algn="l"/>
              </a:tabLst>
            </a:pPr>
            <a:r>
              <a:rPr lang="en-GB" altLang="zh-TW" sz="2800" kern="100" dirty="0" smtClean="0">
                <a:latin typeface="+mj-lt"/>
                <a:ea typeface="新細明體"/>
                <a:cs typeface="Times New Roman"/>
              </a:rPr>
              <a:t>Save scores to .txt file</a:t>
            </a:r>
          </a:p>
          <a:p>
            <a:pPr lvl="1">
              <a:tabLst>
                <a:tab pos="3683635" algn="l"/>
              </a:tabLst>
            </a:pPr>
            <a:endParaRPr lang="zh-TW" altLang="zh-TW" sz="2800" kern="100" dirty="0" smtClean="0">
              <a:latin typeface="+mj-lt"/>
              <a:ea typeface="新細明體"/>
              <a:cs typeface="Times New Roman"/>
            </a:endParaRPr>
          </a:p>
          <a:p>
            <a:pPr lvl="1">
              <a:buNone/>
            </a:pPr>
            <a:endParaRPr lang="en-GB" altLang="zh-TW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-25063"/>
            <a:ext cx="8460432" cy="68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字方塊 6"/>
          <p:cNvSpPr txBox="1"/>
          <p:nvPr/>
        </p:nvSpPr>
        <p:spPr>
          <a:xfrm>
            <a:off x="611560" y="764704"/>
            <a:ext cx="32870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TW" sz="3200" dirty="0" smtClean="0">
                <a:solidFill>
                  <a:schemeClr val="accent6">
                    <a:lumMod val="50000"/>
                  </a:schemeClr>
                </a:solidFill>
              </a:rPr>
              <a:t>Flow Chart of the Gaming system</a:t>
            </a:r>
            <a:endParaRPr lang="zh-TW" altLang="en-US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zh-TW" dirty="0" smtClean="0"/>
              <a:t>Screenshot of the menu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700808"/>
            <a:ext cx="8804358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412776"/>
            <a:ext cx="8871726" cy="473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字方塊 6"/>
          <p:cNvSpPr txBox="1"/>
          <p:nvPr/>
        </p:nvSpPr>
        <p:spPr>
          <a:xfrm>
            <a:off x="1043608" y="260648"/>
            <a:ext cx="67986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TW" sz="3200" dirty="0" smtClean="0"/>
              <a:t>Game one – </a:t>
            </a:r>
          </a:p>
          <a:p>
            <a:r>
              <a:rPr lang="en-GB" altLang="zh-TW" sz="3200" dirty="0" smtClean="0"/>
              <a:t>Riddle, The English spelling game </a:t>
            </a:r>
            <a:endParaRPr lang="zh-TW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 smtClean="0"/>
              <a:t>Game Two, “</a:t>
            </a:r>
            <a:r>
              <a:rPr lang="zh-TW" altLang="en-US" dirty="0" smtClean="0"/>
              <a:t>魯蛇棋</a:t>
            </a:r>
            <a:r>
              <a:rPr lang="en-GB" altLang="zh-TW" dirty="0" smtClean="0"/>
              <a:t>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72816"/>
            <a:ext cx="8580862" cy="4561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zh-TW" dirty="0" smtClean="0"/>
              <a:t>Game 3 – </a:t>
            </a:r>
            <a:r>
              <a:rPr lang="zh-TW" altLang="en-US" dirty="0" smtClean="0"/>
              <a:t>猜數字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060848"/>
            <a:ext cx="8716313" cy="4633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 smtClean="0"/>
              <a:t>Game 4 – </a:t>
            </a:r>
            <a:r>
              <a:rPr lang="en-US" altLang="zh-TW" dirty="0" smtClean="0"/>
              <a:t>21</a:t>
            </a:r>
            <a:r>
              <a:rPr lang="zh-TW" altLang="en-US" dirty="0" smtClean="0"/>
              <a:t>點</a:t>
            </a:r>
            <a:r>
              <a:rPr lang="en-GB" altLang="zh-TW" dirty="0" smtClean="0"/>
              <a:t>(Black Jack)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1" y="1844824"/>
            <a:ext cx="8851765" cy="4705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神韻">
  <a:themeElements>
    <a:clrScheme name="神韻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神韻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神韻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109</Words>
  <Application>Microsoft Office PowerPoint</Application>
  <PresentationFormat>如螢幕大小 (4:3)</PresentationFormat>
  <Paragraphs>22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10</vt:i4>
      </vt:variant>
    </vt:vector>
  </HeadingPairs>
  <TitlesOfParts>
    <vt:vector size="12" baseType="lpstr">
      <vt:lpstr>神韻</vt:lpstr>
      <vt:lpstr>Office 佈景主題</vt:lpstr>
      <vt:lpstr>投影片 1</vt:lpstr>
      <vt:lpstr>Objective</vt:lpstr>
      <vt:lpstr>Special Functions</vt:lpstr>
      <vt:lpstr>投影片 4</vt:lpstr>
      <vt:lpstr>Screenshot of the menu</vt:lpstr>
      <vt:lpstr>投影片 6</vt:lpstr>
      <vt:lpstr>Game Two, “魯蛇棋”</vt:lpstr>
      <vt:lpstr>Game 3 – 猜數字</vt:lpstr>
      <vt:lpstr>Game 4 – 21點(Black Jack)</vt:lpstr>
      <vt:lpstr>投影片 10</vt:lpstr>
    </vt:vector>
  </TitlesOfParts>
  <Company>C.M.T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Screenshot of the menu</dc:title>
  <dc:creator>Obbie</dc:creator>
  <cp:lastModifiedBy>Obbie</cp:lastModifiedBy>
  <cp:revision>7</cp:revision>
  <dcterms:created xsi:type="dcterms:W3CDTF">2016-12-22T15:49:12Z</dcterms:created>
  <dcterms:modified xsi:type="dcterms:W3CDTF">2016-12-22T16:56:53Z</dcterms:modified>
</cp:coreProperties>
</file>