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456A-8B7C-4593-A15F-49DCAC2C52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6BDB-B271-4261-99DC-832B85DA9F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crazyquhezheng/article/details/4915480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</a:t>
            </a:r>
            <a:r>
              <a:rPr lang="zh-C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导航包的框架介绍</a:t>
            </a:r>
            <a:endParaRPr lang="zh-CN" alt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5" y="1690687"/>
            <a:ext cx="11228439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b="1" dirty="0"/>
              <a:t>Local </a:t>
            </a:r>
            <a:r>
              <a:rPr lang="en-US" altLang="zh-CN" sz="4000" b="1" dirty="0" err="1"/>
              <a:t>costmap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局部代价地图，结合和全局地图和传感器数据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/>
              <a:t>Map_server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作用</a:t>
            </a:r>
            <a:r>
              <a:rPr lang="en-US" altLang="zh-CN" dirty="0"/>
              <a:t>: </a:t>
            </a:r>
            <a:r>
              <a:rPr lang="zh-CN" altLang="zh-CN" dirty="0"/>
              <a:t>发布地图数据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它需要一个</a:t>
            </a:r>
            <a:r>
              <a:rPr lang="en-US" altLang="zh-CN" dirty="0"/>
              <a:t>YAML</a:t>
            </a:r>
            <a:r>
              <a:rPr lang="zh-CN" altLang="zh-CN" dirty="0"/>
              <a:t>配置文件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image: testmap.png     //</a:t>
            </a:r>
            <a:r>
              <a:rPr lang="zh-CN" altLang="zh-CN" dirty="0"/>
              <a:t>地图文件</a:t>
            </a:r>
            <a:endParaRPr lang="zh-CN" altLang="zh-CN" dirty="0"/>
          </a:p>
          <a:p>
            <a:r>
              <a:rPr lang="en-US" altLang="zh-CN" dirty="0"/>
              <a:t>resolution: 0.04           //  </a:t>
            </a:r>
            <a:r>
              <a:rPr lang="zh-CN" altLang="zh-CN" dirty="0"/>
              <a:t>地图分辨率</a:t>
            </a:r>
            <a:r>
              <a:rPr lang="en-US" altLang="zh-CN" dirty="0"/>
              <a:t>,</a:t>
            </a:r>
            <a:r>
              <a:rPr lang="zh-CN" altLang="zh-CN" dirty="0"/>
              <a:t>单位是</a:t>
            </a:r>
            <a:r>
              <a:rPr lang="en-US" altLang="zh-CN" dirty="0"/>
              <a:t>meters / pixel</a:t>
            </a:r>
            <a:endParaRPr lang="zh-CN" altLang="zh-CN" dirty="0"/>
          </a:p>
          <a:p>
            <a:r>
              <a:rPr lang="en-US" altLang="zh-CN" dirty="0"/>
              <a:t>origin: [0.0, 0.0, 0.0]    //</a:t>
            </a:r>
            <a:r>
              <a:rPr lang="zh-CN" altLang="zh-CN" dirty="0"/>
              <a:t>原点位置</a:t>
            </a:r>
            <a:endParaRPr lang="zh-CN" altLang="zh-CN" dirty="0"/>
          </a:p>
          <a:p>
            <a:r>
              <a:rPr lang="en-US" altLang="zh-CN" dirty="0" err="1"/>
              <a:t>occupied_thresh</a:t>
            </a:r>
            <a:r>
              <a:rPr lang="en-US" altLang="zh-CN" dirty="0"/>
              <a:t>: 0.65   //</a:t>
            </a:r>
            <a:r>
              <a:rPr lang="zh-CN" altLang="zh-CN" dirty="0"/>
              <a:t>占用状态的门限值</a:t>
            </a:r>
            <a:endParaRPr lang="zh-CN" altLang="zh-CN" dirty="0"/>
          </a:p>
          <a:p>
            <a:r>
              <a:rPr lang="en-US" altLang="zh-CN" dirty="0" err="1"/>
              <a:t>free_thresh</a:t>
            </a:r>
            <a:r>
              <a:rPr lang="en-US" altLang="zh-CN" dirty="0"/>
              <a:t>: 0.196        //</a:t>
            </a:r>
            <a:r>
              <a:rPr lang="zh-CN" altLang="zh-CN" dirty="0"/>
              <a:t>空白状态的门限值</a:t>
            </a:r>
            <a:endParaRPr lang="zh-CN" altLang="zh-CN" dirty="0"/>
          </a:p>
          <a:p>
            <a:r>
              <a:rPr lang="en-US" altLang="zh-CN" dirty="0"/>
              <a:t>negate: 0                //</a:t>
            </a:r>
            <a:r>
              <a:rPr lang="zh-CN" altLang="zh-CN" dirty="0"/>
              <a:t>是否对</a:t>
            </a:r>
            <a:r>
              <a:rPr lang="en-US" altLang="zh-CN" dirty="0"/>
              <a:t>white/black free/occupied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mapserver</a:t>
            </a:r>
            <a:r>
              <a:rPr lang="en-US" altLang="zh-CN" dirty="0"/>
              <a:t> </a:t>
            </a:r>
            <a:r>
              <a:rPr lang="zh-CN" altLang="zh-CN" dirty="0"/>
              <a:t>会读取地图的图片文件，根据配置文件中的定义来生成</a:t>
            </a:r>
            <a:r>
              <a:rPr lang="en-US" altLang="zh-CN" dirty="0" err="1"/>
              <a:t>costmap</a:t>
            </a:r>
            <a:r>
              <a:rPr lang="zh-CN" altLang="zh-CN" dirty="0"/>
              <a:t>数据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启动方式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launch</a:t>
            </a:r>
            <a:r>
              <a:rPr lang="zh-CN" altLang="zh-CN" dirty="0"/>
              <a:t>文件中增加以下代码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&lt;node name="</a:t>
            </a:r>
            <a:r>
              <a:rPr lang="en-US" altLang="zh-CN" dirty="0" err="1"/>
              <a:t>map_server</a:t>
            </a:r>
            <a:r>
              <a:rPr lang="en-US" altLang="zh-CN" dirty="0"/>
              <a:t>" pkg="</a:t>
            </a:r>
            <a:r>
              <a:rPr lang="en-US" altLang="zh-CN" dirty="0" err="1"/>
              <a:t>map_server</a:t>
            </a:r>
            <a:r>
              <a:rPr lang="en-US" altLang="zh-CN" dirty="0"/>
              <a:t>" type="</a:t>
            </a:r>
            <a:r>
              <a:rPr lang="en-US" altLang="zh-CN" dirty="0" err="1"/>
              <a:t>map_server</a:t>
            </a:r>
            <a:r>
              <a:rPr lang="en-US" altLang="zh-CN" dirty="0"/>
              <a:t>" </a:t>
            </a:r>
            <a:r>
              <a:rPr lang="en-US" altLang="zh-CN" dirty="0" err="1"/>
              <a:t>args</a:t>
            </a:r>
            <a:r>
              <a:rPr lang="en-US" altLang="zh-CN" dirty="0"/>
              <a:t>="$(find minicar)/maps/</a:t>
            </a:r>
            <a:r>
              <a:rPr lang="en-US" altLang="zh-CN" dirty="0" err="1"/>
              <a:t>map.yaml</a:t>
            </a:r>
            <a:r>
              <a:rPr lang="en-US" altLang="zh-CN" dirty="0"/>
              <a:t>"/&gt;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844243"/>
          </a:xfrm>
        </p:spPr>
        <p:txBody>
          <a:bodyPr/>
          <a:lstStyle/>
          <a:p>
            <a:pPr algn="ctr"/>
            <a:r>
              <a:rPr lang="en-US" altLang="zh-CN" sz="4000" b="1" dirty="0"/>
              <a:t>Sensor source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774" y="1209368"/>
            <a:ext cx="10813026" cy="5440823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dirty="0"/>
              <a:t>作用：探测障碍物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dirty="0"/>
              <a:t>2d </a:t>
            </a:r>
            <a:r>
              <a:rPr lang="zh-CN" altLang="zh-CN" dirty="0"/>
              <a:t>激光数据</a:t>
            </a:r>
            <a:r>
              <a:rPr lang="en-US" altLang="zh-CN" dirty="0"/>
              <a:t>:</a:t>
            </a:r>
            <a:endParaRPr lang="zh-CN" altLang="zh-CN" dirty="0"/>
          </a:p>
          <a:p>
            <a:pPr lvl="0" latinLnBrk="1"/>
            <a:r>
              <a:rPr lang="en-US" altLang="zh-CN" dirty="0" err="1"/>
              <a:t>std_msgs</a:t>
            </a:r>
            <a:r>
              <a:rPr lang="en-US" altLang="zh-CN" dirty="0"/>
              <a:t>/Header </a:t>
            </a:r>
            <a:r>
              <a:rPr lang="en-US" altLang="zh-CN" dirty="0" err="1"/>
              <a:t>header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angle_min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angle_max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angle_increment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time_increment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scan_time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range_min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range_max</a:t>
            </a:r>
            <a:endParaRPr lang="zh-CN" altLang="zh-CN" dirty="0"/>
          </a:p>
          <a:p>
            <a:pPr lvl="0" latinLnBrk="1"/>
            <a:r>
              <a:rPr lang="en-US" altLang="zh-CN" dirty="0"/>
              <a:t>float32[] ranges</a:t>
            </a:r>
            <a:endParaRPr lang="zh-CN" altLang="zh-CN" dirty="0"/>
          </a:p>
          <a:p>
            <a:pPr lvl="0" latinLnBrk="1"/>
            <a:r>
              <a:rPr lang="en-US" altLang="zh-CN" dirty="0"/>
              <a:t>float32[] intensities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3d </a:t>
            </a:r>
            <a:r>
              <a:rPr lang="zh-CN" altLang="zh-CN" dirty="0"/>
              <a:t>点云数据</a:t>
            </a:r>
            <a:r>
              <a:rPr lang="en-US" altLang="zh-CN" dirty="0"/>
              <a:t>: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</a:t>
            </a:r>
            <a:r>
              <a:rPr lang="en-US" altLang="zh-CN" dirty="0"/>
              <a:t> </a:t>
            </a:r>
            <a:r>
              <a:rPr lang="zh-CN" altLang="zh-CN" dirty="0"/>
              <a:t>这是最简单的点的类型，存储着点的</a:t>
            </a:r>
            <a:r>
              <a:rPr lang="en-US" altLang="zh-CN" dirty="0" err="1"/>
              <a:t>x,y,z</a:t>
            </a:r>
            <a:r>
              <a:rPr lang="zh-CN" altLang="zh-CN" dirty="0"/>
              <a:t>信息。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PointXYZI</a:t>
            </a:r>
            <a:r>
              <a:rPr lang="en-US" altLang="zh-CN" dirty="0"/>
              <a:t>:</a:t>
            </a:r>
            <a:r>
              <a:rPr lang="zh-CN" altLang="zh-CN" dirty="0"/>
              <a:t>这个类型的点是和前面的那个很相似的，但是他也包含一个域描述了点的密集程度。另外还有两个其他的标准的特殊的点的类型</a:t>
            </a:r>
            <a:r>
              <a:rPr lang="en-US" altLang="zh-CN" dirty="0"/>
              <a:t>:</a:t>
            </a:r>
            <a:r>
              <a:rPr lang="zh-CN" altLang="zh-CN" dirty="0"/>
              <a:t>第一个是</a:t>
            </a:r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InterestPoint</a:t>
            </a:r>
            <a:r>
              <a:rPr lang="zh-CN" altLang="zh-CN" dirty="0"/>
              <a:t>，它有一个域去存储长处而不是密集度。</a:t>
            </a:r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PointWithRange</a:t>
            </a:r>
            <a:r>
              <a:rPr lang="zh-CN" altLang="zh-CN" dirty="0"/>
              <a:t>，存储了点的范围</a:t>
            </a:r>
            <a:r>
              <a:rPr lang="en-US" altLang="zh-CN" dirty="0"/>
              <a:t>(</a:t>
            </a:r>
            <a:r>
              <a:rPr lang="zh-CN" altLang="zh-CN" dirty="0"/>
              <a:t>深度</a:t>
            </a:r>
            <a:r>
              <a:rPr lang="en-US" altLang="zh-CN" dirty="0"/>
              <a:t>).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PointXYZRGBA</a:t>
            </a:r>
            <a:r>
              <a:rPr lang="en-US" altLang="zh-CN" dirty="0"/>
              <a:t>:</a:t>
            </a:r>
            <a:r>
              <a:rPr lang="zh-CN" altLang="zh-CN" dirty="0"/>
              <a:t>这个类型的点存储了</a:t>
            </a:r>
            <a:r>
              <a:rPr lang="en-US" altLang="zh-CN" dirty="0"/>
              <a:t>3D</a:t>
            </a:r>
            <a:r>
              <a:rPr lang="zh-CN" altLang="zh-CN" dirty="0"/>
              <a:t>信息同时和</a:t>
            </a:r>
            <a:r>
              <a:rPr lang="en-US" altLang="zh-CN" dirty="0"/>
              <a:t>RGB</a:t>
            </a:r>
            <a:r>
              <a:rPr lang="zh-CN" altLang="zh-CN" dirty="0"/>
              <a:t>与</a:t>
            </a:r>
            <a:r>
              <a:rPr lang="en-US" altLang="zh-CN" dirty="0"/>
              <a:t>Alpha(</a:t>
            </a:r>
            <a:r>
              <a:rPr lang="zh-CN" altLang="zh-CN" dirty="0"/>
              <a:t>透明度）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PointXYZRGB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::Normal:</a:t>
            </a:r>
            <a:r>
              <a:rPr lang="zh-CN" altLang="zh-CN" dirty="0"/>
              <a:t>这是一个最常用的点的类型，它代表了给定点的</a:t>
            </a:r>
            <a:r>
              <a:rPr lang="en-US" altLang="zh-CN" dirty="0"/>
              <a:t> </a:t>
            </a:r>
            <a:r>
              <a:rPr lang="zh-CN" altLang="zh-CN" dirty="0"/>
              <a:t>曲面法线</a:t>
            </a:r>
            <a:r>
              <a:rPr lang="en-US" altLang="zh-CN" dirty="0"/>
              <a:t>(normal</a:t>
            </a:r>
            <a:r>
              <a:rPr lang="zh-CN" altLang="zh-CN" dirty="0"/>
              <a:t>翻译为法线有点奇怪</a:t>
            </a:r>
            <a:r>
              <a:rPr lang="en-US" altLang="zh-CN" dirty="0"/>
              <a:t>)</a:t>
            </a:r>
            <a:r>
              <a:rPr lang="zh-CN" altLang="zh-CN" dirty="0"/>
              <a:t>和曲率的测量。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PointNormal</a:t>
            </a:r>
            <a:r>
              <a:rPr lang="zh-CN" altLang="zh-CN" dirty="0"/>
              <a:t>：这个类型和前面那个一样。只不过它多了坐标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zh-CN" dirty="0"/>
              <a:t>。他的变体有</a:t>
            </a:r>
            <a:r>
              <a:rPr lang="en-US" altLang="zh-CN" dirty="0" err="1"/>
              <a:t>PointXYZRGBNormal</a:t>
            </a:r>
            <a:r>
              <a:rPr lang="zh-CN" altLang="zh-CN" dirty="0"/>
              <a:t>和</a:t>
            </a:r>
            <a:r>
              <a:rPr lang="en-US" altLang="zh-CN" dirty="0" err="1"/>
              <a:t>PointXYZINormal</a:t>
            </a:r>
            <a:r>
              <a:rPr lang="en-US" altLang="zh-CN" dirty="0"/>
              <a:t>,</a:t>
            </a:r>
            <a:r>
              <a:rPr lang="zh-CN" altLang="zh-CN" dirty="0"/>
              <a:t>就像名字所说的一样，前者包含颜色，后者包含密集度。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pPr algn="ctr"/>
            <a:r>
              <a:rPr lang="en-US" altLang="zh-CN" sz="4000" b="1" dirty="0"/>
              <a:t>Sensor </a:t>
            </a:r>
            <a:r>
              <a:rPr lang="en-US" altLang="zh-CN" sz="4000" b="1" dirty="0" err="1"/>
              <a:t>tf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504"/>
            <a:ext cx="10515600" cy="4748980"/>
          </a:xfrm>
        </p:spPr>
        <p:txBody>
          <a:bodyPr/>
          <a:lstStyle/>
          <a:p>
            <a:r>
              <a:rPr lang="zh-CN" altLang="zh-CN" dirty="0"/>
              <a:t>传感器的坐标系变换。</a:t>
            </a:r>
            <a:endParaRPr lang="zh-CN" altLang="zh-CN" dirty="0"/>
          </a:p>
          <a:p>
            <a:r>
              <a:rPr lang="en-US" altLang="zh-CN" dirty="0"/>
              <a:t>Ps:</a:t>
            </a:r>
            <a:r>
              <a:rPr lang="zh-CN" altLang="zh-CN" dirty="0"/>
              <a:t>每个物理零件都有自己的坐标系，而这些坐标系最终需要统一被转换成世界坐标的坐标系，因此需要定义一个转换方式。</a:t>
            </a:r>
            <a:endParaRPr lang="zh-CN" altLang="zh-CN" dirty="0"/>
          </a:p>
          <a:p>
            <a:r>
              <a:rPr lang="zh-CN" altLang="zh-CN" dirty="0"/>
              <a:t>发布静态坐标变换：</a:t>
            </a:r>
            <a:endParaRPr lang="zh-CN" altLang="zh-CN" dirty="0"/>
          </a:p>
          <a:p>
            <a:r>
              <a:rPr lang="en-US" altLang="zh-CN" dirty="0"/>
              <a:t>&lt;node pkg="</a:t>
            </a:r>
            <a:r>
              <a:rPr lang="en-US" altLang="zh-CN" dirty="0" err="1"/>
              <a:t>tf</a:t>
            </a:r>
            <a:r>
              <a:rPr lang="en-US" altLang="zh-CN" dirty="0"/>
              <a:t>" type="</a:t>
            </a:r>
            <a:r>
              <a:rPr lang="en-US" altLang="zh-CN" dirty="0" err="1"/>
              <a:t>static_transform_publisher</a:t>
            </a:r>
            <a:r>
              <a:rPr lang="en-US" altLang="zh-CN" dirty="0"/>
              <a:t>" name="</a:t>
            </a:r>
            <a:r>
              <a:rPr lang="en-US" altLang="zh-CN" dirty="0" err="1"/>
              <a:t>odom_map_broadcaster</a:t>
            </a:r>
            <a:r>
              <a:rPr lang="en-US" altLang="zh-CN" dirty="0"/>
              <a:t>" </a:t>
            </a:r>
            <a:r>
              <a:rPr lang="en-US" altLang="zh-CN" dirty="0" err="1"/>
              <a:t>args</a:t>
            </a:r>
            <a:r>
              <a:rPr lang="en-US" altLang="zh-CN" dirty="0"/>
              <a:t>="0 0 0 0 0 0 /map /</a:t>
            </a:r>
            <a:r>
              <a:rPr lang="en-US" altLang="zh-CN" dirty="0" err="1"/>
              <a:t>odom</a:t>
            </a:r>
            <a:r>
              <a:rPr lang="en-US" altLang="zh-CN" dirty="0"/>
              <a:t> 100" /&gt;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79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err="1"/>
              <a:t>Amcl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sz="1600" u="sng" dirty="0" err="1">
                <a:hlinkClick r:id="rId1" tooltip="ROS 主动&lt;em&gt;蒙特卡罗&lt;/em&gt;粒子滤波&lt;em&gt;定位&lt;/em&gt;算法 AMCL 解析-- map与odom坐标转换的方法"/>
              </a:rPr>
              <a:t>主动</a:t>
            </a:r>
            <a:r>
              <a:rPr lang="en-US" altLang="zh-CN" sz="1600" dirty="0" err="1">
                <a:hlinkClick r:id="rId1" tooltip="ROS 主动&lt;em&gt;蒙特卡罗&lt;/em&gt;粒子滤波&lt;em&gt;定位&lt;/em&gt;算法 AMCL 解析-- map与odom坐标转换的方法"/>
              </a:rPr>
              <a:t>蒙特卡罗</a:t>
            </a:r>
            <a:r>
              <a:rPr lang="en-US" altLang="zh-CN" sz="1600" u="sng" dirty="0" err="1">
                <a:hlinkClick r:id="rId1" tooltip="ROS 主动&lt;em&gt;蒙特卡罗&lt;/em&gt;粒子滤波&lt;em&gt;定位&lt;/em&gt;算法 AMCL 解析-- map与odom坐标转换的方法"/>
              </a:rPr>
              <a:t>粒子滤波</a:t>
            </a:r>
            <a:r>
              <a:rPr lang="en-US" altLang="zh-CN" sz="1600" dirty="0" err="1">
                <a:hlinkClick r:id="rId1" tooltip="ROS 主动&lt;em&gt;蒙特卡罗&lt;/em&gt;粒子滤波&lt;em&gt;定位&lt;/em&gt;算法 AMCL 解析-- map与odom坐标转换的方法"/>
              </a:rPr>
              <a:t>定位</a:t>
            </a:r>
            <a:r>
              <a:rPr lang="en-US" altLang="zh-CN" sz="1600" u="sng" dirty="0" err="1">
                <a:hlinkClick r:id="rId1" tooltip="ROS 主动&lt;em&gt;蒙特卡罗&lt;/em&gt;粒子滤波&lt;em&gt;定位&lt;/em&gt;算法 AMCL 解析-- map与odom坐标转换的方法"/>
              </a:rPr>
              <a:t>算法</a:t>
            </a:r>
            <a:r>
              <a:rPr lang="en-US" altLang="zh-CN" sz="1600" u="sng" dirty="0">
                <a:hlinkClick r:id="rId1" tooltip="ROS 主动&lt;em&gt;蒙特卡罗&lt;/em&gt;粒子滤波&lt;em&gt;定位&lt;/em&gt;算法 AMCL 解析-- map与odom坐标转换的方法"/>
              </a:rPr>
              <a:t> 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99970"/>
            <a:ext cx="10515600" cy="3877310"/>
          </a:xfrm>
        </p:spPr>
        <p:txBody>
          <a:bodyPr/>
          <a:lstStyle/>
          <a:p>
            <a:r>
              <a:rPr lang="en-US" altLang="zh-CN" dirty="0"/>
              <a:t>https://www.cnblogs.com/lvchaoshun/p/7115385.html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148"/>
            <a:ext cx="10515600" cy="786581"/>
          </a:xfrm>
        </p:spPr>
        <p:txBody>
          <a:bodyPr/>
          <a:lstStyle/>
          <a:p>
            <a:pPr algn="ctr"/>
            <a:r>
              <a:rPr lang="en-US" altLang="zh-CN" sz="4000" b="1" dirty="0"/>
              <a:t>Odometry source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2555"/>
            <a:ext cx="10515600" cy="5470319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里程计数据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几种方式：</a:t>
            </a:r>
            <a:endParaRPr lang="zh-CN" altLang="zh-CN" dirty="0"/>
          </a:p>
          <a:p>
            <a:r>
              <a:rPr lang="zh-CN" altLang="zh-CN" dirty="0"/>
              <a:t>航迹推算（</a:t>
            </a:r>
            <a:r>
              <a:rPr lang="en-US" altLang="zh-CN" dirty="0" err="1"/>
              <a:t>imu</a:t>
            </a:r>
            <a:r>
              <a:rPr lang="zh-CN" altLang="zh-CN" dirty="0"/>
              <a:t>，转速计）</a:t>
            </a:r>
            <a:endParaRPr lang="zh-CN" altLang="zh-CN" dirty="0"/>
          </a:p>
          <a:p>
            <a:r>
              <a:rPr lang="zh-CN" altLang="zh-CN" dirty="0"/>
              <a:t>视觉里程计</a:t>
            </a:r>
            <a:r>
              <a:rPr lang="en-US" altLang="zh-CN" dirty="0"/>
              <a:t> (</a:t>
            </a:r>
            <a:r>
              <a:rPr lang="zh-CN" altLang="zh-CN" dirty="0"/>
              <a:t>特征点采样，估计姿态变化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 err="1"/>
              <a:t>Gps</a:t>
            </a:r>
            <a:r>
              <a:rPr lang="zh-CN" altLang="en-US" dirty="0"/>
              <a:t> 或者其他辅助定位方式。</a:t>
            </a:r>
            <a:endParaRPr lang="zh-CN" altLang="zh-CN" dirty="0"/>
          </a:p>
          <a:p>
            <a:r>
              <a:rPr lang="zh-CN" altLang="zh-CN" dirty="0"/>
              <a:t>里程计数据发布的例子：</a:t>
            </a:r>
            <a:endParaRPr lang="zh-CN" altLang="zh-CN" dirty="0"/>
          </a:p>
          <a:p>
            <a:r>
              <a:rPr lang="en-US" altLang="zh-CN" dirty="0" err="1"/>
              <a:t>geometry_msgs</a:t>
            </a:r>
            <a:r>
              <a:rPr lang="en-US" altLang="zh-CN" dirty="0"/>
              <a:t>::</a:t>
            </a:r>
            <a:r>
              <a:rPr lang="en-US" altLang="zh-CN" dirty="0" err="1"/>
              <a:t>TransformStamped</a:t>
            </a:r>
            <a:r>
              <a:rPr lang="en-US" altLang="zh-CN" dirty="0"/>
              <a:t> </a:t>
            </a:r>
            <a:r>
              <a:rPr lang="en-US" altLang="zh-CN" dirty="0" err="1"/>
              <a:t>odom_trans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current_time</a:t>
            </a:r>
            <a:r>
              <a:rPr lang="en-US" altLang="zh-CN" dirty="0"/>
              <a:t> = </a:t>
            </a:r>
            <a:r>
              <a:rPr lang="en-US" altLang="zh-CN" dirty="0" err="1"/>
              <a:t>ros</a:t>
            </a:r>
            <a:r>
              <a:rPr lang="en-US" altLang="zh-CN" dirty="0"/>
              <a:t>::Time::now();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odom_trans.header.stamp</a:t>
            </a:r>
            <a:r>
              <a:rPr lang="en-US" altLang="zh-CN" dirty="0"/>
              <a:t> = </a:t>
            </a:r>
            <a:r>
              <a:rPr lang="en-US" altLang="zh-CN" dirty="0" err="1"/>
              <a:t>current_time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odom_trans.transform.translation.x</a:t>
            </a:r>
            <a:r>
              <a:rPr lang="en-US" altLang="zh-CN" dirty="0"/>
              <a:t> = </a:t>
            </a:r>
            <a:r>
              <a:rPr lang="en-US" altLang="zh-CN" dirty="0" err="1"/>
              <a:t>g_position_x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odom_trans.transform.translation.y</a:t>
            </a:r>
            <a:r>
              <a:rPr lang="en-US" altLang="zh-CN" dirty="0"/>
              <a:t> = </a:t>
            </a:r>
            <a:r>
              <a:rPr lang="en-US" altLang="zh-CN" dirty="0" err="1"/>
              <a:t>g_position_y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odom_trans.transform.translation.z</a:t>
            </a:r>
            <a:r>
              <a:rPr lang="en-US" altLang="zh-CN" dirty="0"/>
              <a:t> = 0.0;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angle_temp</a:t>
            </a:r>
            <a:r>
              <a:rPr lang="en-US" altLang="zh-CN" dirty="0"/>
              <a:t> = </a:t>
            </a:r>
            <a:r>
              <a:rPr lang="en-US" altLang="zh-CN" dirty="0" err="1"/>
              <a:t>g_angular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odom_trans.transform.rotation</a:t>
            </a:r>
            <a:r>
              <a:rPr lang="en-US" altLang="zh-CN" dirty="0"/>
              <a:t> = </a:t>
            </a:r>
            <a:r>
              <a:rPr lang="en-US" altLang="zh-CN" dirty="0" err="1"/>
              <a:t>tf</a:t>
            </a:r>
            <a:r>
              <a:rPr lang="en-US" altLang="zh-CN" dirty="0"/>
              <a:t>::</a:t>
            </a:r>
            <a:r>
              <a:rPr lang="en-US" altLang="zh-CN" dirty="0" err="1"/>
              <a:t>createQuaternionMsgFromYaw</a:t>
            </a:r>
            <a:r>
              <a:rPr lang="en-US" altLang="zh-CN" dirty="0"/>
              <a:t>(</a:t>
            </a:r>
            <a:r>
              <a:rPr lang="en-US" altLang="zh-CN" dirty="0" err="1"/>
              <a:t>angle_temp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broadcaster.sendTransform</a:t>
            </a:r>
            <a:r>
              <a:rPr lang="en-US" altLang="zh-CN" dirty="0"/>
              <a:t>(</a:t>
            </a:r>
            <a:r>
              <a:rPr lang="en-US" altLang="zh-CN" dirty="0" err="1"/>
              <a:t>odom_trans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Global planner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zh-CN" dirty="0"/>
              <a:t>算法。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b="1" dirty="0"/>
              <a:t>Local planner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其原理主要是在速度空间（</a:t>
            </a:r>
            <a:r>
              <a:rPr lang="en-US" altLang="zh-CN" dirty="0" err="1"/>
              <a:t>v,w</a:t>
            </a:r>
            <a:r>
              <a:rPr lang="zh-CN" altLang="zh-CN" dirty="0"/>
              <a:t>）中采样多组速度，并模拟这些速度在一定时间内的运动轨迹，再通过一个评价函数对这些轨迹打分，最优的速度被选择出来发送给下位机。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障碍物：</a:t>
            </a:r>
            <a:endParaRPr lang="zh-CN" altLang="zh-CN" dirty="0"/>
          </a:p>
          <a:p>
            <a:r>
              <a:rPr lang="en-US" altLang="zh-CN" dirty="0" err="1"/>
              <a:t>ObstacleCostFunction</a:t>
            </a:r>
            <a:endParaRPr lang="zh-CN" altLang="zh-CN" dirty="0"/>
          </a:p>
          <a:p>
            <a:r>
              <a:rPr lang="zh-CN" altLang="zh-CN" dirty="0"/>
              <a:t>与全局路径的相似度</a:t>
            </a:r>
            <a:endParaRPr lang="zh-CN" altLang="zh-CN" dirty="0"/>
          </a:p>
          <a:p>
            <a:r>
              <a:rPr lang="en-US" altLang="zh-CN" dirty="0" err="1"/>
              <a:t>MapGridCostFunction</a:t>
            </a:r>
            <a:endParaRPr lang="zh-CN" altLang="zh-CN" dirty="0"/>
          </a:p>
          <a:p>
            <a:r>
              <a:rPr lang="zh-CN" altLang="zh-CN" dirty="0"/>
              <a:t>震荡：</a:t>
            </a:r>
            <a:endParaRPr lang="zh-CN" altLang="zh-CN" dirty="0"/>
          </a:p>
          <a:p>
            <a:r>
              <a:rPr lang="en-US" altLang="zh-CN" dirty="0" err="1"/>
              <a:t>OscillationCostFunction</a:t>
            </a:r>
            <a:endParaRPr lang="zh-CN" altLang="zh-CN" dirty="0"/>
          </a:p>
          <a:p>
            <a:r>
              <a:rPr lang="zh-CN" altLang="zh-CN" dirty="0"/>
              <a:t>正向运动优先：</a:t>
            </a:r>
            <a:endParaRPr lang="zh-CN" altLang="zh-CN" dirty="0"/>
          </a:p>
          <a:p>
            <a:r>
              <a:rPr lang="en-US" altLang="zh-CN" dirty="0" err="1"/>
              <a:t>PreferForwardCostFunction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b="1" dirty="0"/>
              <a:t>Global </a:t>
            </a:r>
            <a:r>
              <a:rPr lang="en-US" altLang="zh-CN" sz="4000" b="1" dirty="0" err="1"/>
              <a:t>costmap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全局代价地图</a:t>
            </a:r>
            <a:r>
              <a:rPr lang="zh-CN" altLang="en-US" dirty="0"/>
              <a:t>，一般是指静态地图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Ros导航包的框架介绍</vt:lpstr>
      <vt:lpstr>Map_server</vt:lpstr>
      <vt:lpstr>Sensor source</vt:lpstr>
      <vt:lpstr>Sensor tf</vt:lpstr>
      <vt:lpstr>Amcl : 主动蒙特卡罗粒子滤波定位算法  </vt:lpstr>
      <vt:lpstr>Odometry source</vt:lpstr>
      <vt:lpstr>Global planner</vt:lpstr>
      <vt:lpstr>Local planner</vt:lpstr>
      <vt:lpstr>Global costmap</vt:lpstr>
      <vt:lpstr>Local costmap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xiaoyong</dc:creator>
  <cp:lastModifiedBy>andy</cp:lastModifiedBy>
  <cp:revision>7</cp:revision>
  <dcterms:created xsi:type="dcterms:W3CDTF">2018-08-08T03:04:00Z</dcterms:created>
  <dcterms:modified xsi:type="dcterms:W3CDTF">2018-09-11T01:54:42Z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