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81DDC-2262-41EE-80E1-6E1C61EE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CE90C-C1B0-4F3C-8B2F-0214DF969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ED1D8-9771-45EA-B130-4D483D75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F8F2C-CFBA-4A12-9F9E-61F0A05F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98D2E-C00E-4642-8D67-87A9F514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3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C6EC-92B7-47CA-AD58-959E9843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A5D6B-567C-4C4A-950A-EF70DCF4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5F03E-FBEB-498A-A2AF-4300A25F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71148-7454-4DD2-95BC-E78C3092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9061-B6AC-4AAF-BEF0-3372821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0BE3E9-E4F6-4009-8C52-A201A0D61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055133-2C86-4F81-8A30-7EF408FD7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D04E5-367E-4F2A-9E6B-80373925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EC875-E664-46C4-A177-4CC1AC26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35C1D-7768-4FFC-AFDA-B2E71BC6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5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53F9F-739F-4A4B-8E1E-71AFFB32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C654C-8E70-431B-8835-40EE486E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60D44-56CE-4323-ACA0-3B644035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62392-057D-4DBA-8550-B38B41C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573ED-2089-4194-B17B-32521ED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9D62F-71A4-4CD5-9B92-87698F1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3094A-58B6-4B43-A608-3D142982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82B80-C83F-43BF-9539-9B950452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FE853-9C5C-4506-AF12-D69DB747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1F310-A806-4EAE-999A-B454EF6C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2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FED50-89B1-4240-B35B-9A63571D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6CEA8-069E-45A1-80C5-91AC0D2D3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2C1A0-FED0-4C41-AC66-4EC14D8F0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FF14E-D4EE-4CCA-91E8-4AB15327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DF029-85CE-4AAC-81BB-C9746BCC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FD16E-0280-4AE8-86C5-37C7ECDE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4FD8-3D7C-4520-8785-888DDF2F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DBA6F-BEFE-4D0B-BD55-4B3904F0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2ACDC-3D3E-40D4-BE5D-A79C8F41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F1A181-E1AE-401A-85C6-C3E83B78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845ADF-8BB4-4EFB-AA4D-AEAFD5028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8C19D3-88F5-4915-B5CD-0F71EF6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4AE9A-E115-49F0-A737-AE9908E1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59177A-0F30-490D-A5F7-5A6DF8EA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2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0FE3A-66B7-4BD9-ACEC-4FA9BA5E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50FBD5-78FA-41B5-AC66-597B002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F11D4D-2848-4DCA-84D3-ACA1AD71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D4B34F-EDA5-4291-ACB3-92153BC9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5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73CC93-FBB9-4778-A5BE-625282A5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CC5AC-6EA2-4AD8-950D-982D0CC5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0DF06-FA74-4F55-BC79-788D5E6B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41648-EE66-4B06-B15E-51CC2B66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17131-88F2-4875-802F-3E5D636DE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388713-73E2-4403-9888-C9468605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30BA0A-173B-40F6-8AD4-F8D732F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677E7-1CB5-431C-B99B-5B0F9A1F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C5B22F-E749-440C-9BF1-B17FCF43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6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0B65-64D6-491B-96EA-A80FDCF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6F16EB-1193-47AA-A52A-255B87E2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991F5-BED7-4889-B6F0-A5F04B78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78A30-5AC0-4CF1-94BF-7F02982B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45C33-B70D-4614-85ED-6BCBE946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82DB2-C9B2-41C6-978A-27914A2F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FE6D0-33C7-4E24-93DC-09D2A868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5B5E9-C14A-4593-950A-E5AE0714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7B508-4EBF-46E0-9C68-C6135FEBC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456A-8B7C-4593-A15F-49DCAC2C5263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EDBD0-E81E-4632-BEE4-A9851CBD2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0EBA0-ABA3-4659-B1E5-69FD2FAFE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16BDB-B271-4261-99DC-832B85DA9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razyquhezheng/article/details/491548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5E546-5790-4C73-B536-8DF05938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Ros</a:t>
            </a:r>
            <a:r>
              <a:rPr lang="zh-CN" altLang="en-US" dirty="0"/>
              <a:t>导航包的框架介绍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AFA566-0DCC-497D-BEEC-13B47BBC3B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5" y="1690687"/>
            <a:ext cx="11228439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50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ADFCA-15C7-4816-BF66-344BEA4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Local </a:t>
            </a:r>
            <a:r>
              <a:rPr lang="en-US" altLang="zh-CN" dirty="0" err="1"/>
              <a:t>costmap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43F0C-2914-4F0F-B3A8-9215E161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局部代价地图，结合和全局地图和传感器数据</a:t>
            </a:r>
          </a:p>
        </p:txBody>
      </p:sp>
    </p:spTree>
    <p:extLst>
      <p:ext uri="{BB962C8B-B14F-4D97-AF65-F5344CB8AC3E}">
        <p14:creationId xmlns:p14="http://schemas.microsoft.com/office/powerpoint/2010/main" val="154347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05BB3-5D2D-4380-AB94-B2D1598F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/>
              <a:t>Map_server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39B99-D27E-46B3-8553-F2E142E8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作用</a:t>
            </a:r>
            <a:r>
              <a:rPr lang="en-US" altLang="zh-CN" dirty="0"/>
              <a:t>: </a:t>
            </a:r>
            <a:r>
              <a:rPr lang="zh-CN" altLang="zh-CN" dirty="0"/>
              <a:t>发布地图数据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它需要一个</a:t>
            </a:r>
            <a:r>
              <a:rPr lang="en-US" altLang="zh-CN" dirty="0"/>
              <a:t>YAML</a:t>
            </a:r>
            <a:r>
              <a:rPr lang="zh-CN" altLang="zh-CN" dirty="0"/>
              <a:t>配置文件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image: testmap.png     //</a:t>
            </a:r>
            <a:r>
              <a:rPr lang="zh-CN" altLang="zh-CN" dirty="0"/>
              <a:t>地图文件</a:t>
            </a:r>
          </a:p>
          <a:p>
            <a:r>
              <a:rPr lang="en-US" altLang="zh-CN" dirty="0"/>
              <a:t>resolution: 0.04           //  </a:t>
            </a:r>
            <a:r>
              <a:rPr lang="zh-CN" altLang="zh-CN" dirty="0"/>
              <a:t>地图分辨率</a:t>
            </a:r>
            <a:r>
              <a:rPr lang="en-US" altLang="zh-CN" dirty="0"/>
              <a:t>,</a:t>
            </a:r>
            <a:r>
              <a:rPr lang="zh-CN" altLang="zh-CN" dirty="0"/>
              <a:t>单位是</a:t>
            </a:r>
            <a:r>
              <a:rPr lang="en-US" altLang="zh-CN" dirty="0"/>
              <a:t>meters / pixel</a:t>
            </a:r>
            <a:endParaRPr lang="zh-CN" altLang="zh-CN" dirty="0"/>
          </a:p>
          <a:p>
            <a:r>
              <a:rPr lang="en-US" altLang="zh-CN" dirty="0"/>
              <a:t>origin: [0.0, 0.0, 0.0]    //</a:t>
            </a:r>
            <a:r>
              <a:rPr lang="zh-CN" altLang="zh-CN" dirty="0"/>
              <a:t>原点位置</a:t>
            </a:r>
          </a:p>
          <a:p>
            <a:r>
              <a:rPr lang="en-US" altLang="zh-CN" dirty="0" err="1"/>
              <a:t>occupied_thresh</a:t>
            </a:r>
            <a:r>
              <a:rPr lang="en-US" altLang="zh-CN" dirty="0"/>
              <a:t>: 0.65   //</a:t>
            </a:r>
            <a:r>
              <a:rPr lang="zh-CN" altLang="zh-CN" dirty="0"/>
              <a:t>占用状态的门限值</a:t>
            </a:r>
          </a:p>
          <a:p>
            <a:r>
              <a:rPr lang="en-US" altLang="zh-CN" dirty="0" err="1"/>
              <a:t>free_thresh</a:t>
            </a:r>
            <a:r>
              <a:rPr lang="en-US" altLang="zh-CN" dirty="0"/>
              <a:t>: 0.196        //</a:t>
            </a:r>
            <a:r>
              <a:rPr lang="zh-CN" altLang="zh-CN" dirty="0"/>
              <a:t>空白状态的门限值</a:t>
            </a:r>
          </a:p>
          <a:p>
            <a:r>
              <a:rPr lang="en-US" altLang="zh-CN" dirty="0"/>
              <a:t>negate: 0                //</a:t>
            </a:r>
            <a:r>
              <a:rPr lang="zh-CN" altLang="zh-CN" dirty="0"/>
              <a:t>是否对</a:t>
            </a:r>
            <a:r>
              <a:rPr lang="en-US" altLang="zh-CN" dirty="0"/>
              <a:t>white/black free/occupied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mapserver</a:t>
            </a:r>
            <a:r>
              <a:rPr lang="en-US" altLang="zh-CN" dirty="0"/>
              <a:t> </a:t>
            </a:r>
            <a:r>
              <a:rPr lang="zh-CN" altLang="zh-CN" dirty="0"/>
              <a:t>会读取地图的图片文件，根据配置文件中的定义来生成</a:t>
            </a:r>
            <a:r>
              <a:rPr lang="en-US" altLang="zh-CN" dirty="0" err="1"/>
              <a:t>costmap</a:t>
            </a:r>
            <a:r>
              <a:rPr lang="zh-CN" altLang="zh-CN" dirty="0"/>
              <a:t>数据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启动方式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launch</a:t>
            </a:r>
            <a:r>
              <a:rPr lang="zh-CN" altLang="zh-CN" dirty="0"/>
              <a:t>文件中增加以下代码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&lt;node name="</a:t>
            </a:r>
            <a:r>
              <a:rPr lang="en-US" altLang="zh-CN" dirty="0" err="1"/>
              <a:t>map_server</a:t>
            </a:r>
            <a:r>
              <a:rPr lang="en-US" altLang="zh-CN" dirty="0"/>
              <a:t>" pkg="</a:t>
            </a:r>
            <a:r>
              <a:rPr lang="en-US" altLang="zh-CN" dirty="0" err="1"/>
              <a:t>map_server</a:t>
            </a:r>
            <a:r>
              <a:rPr lang="en-US" altLang="zh-CN" dirty="0"/>
              <a:t>" type="</a:t>
            </a:r>
            <a:r>
              <a:rPr lang="en-US" altLang="zh-CN" dirty="0" err="1"/>
              <a:t>map_server</a:t>
            </a:r>
            <a:r>
              <a:rPr lang="en-US" altLang="zh-CN" dirty="0"/>
              <a:t>" </a:t>
            </a:r>
            <a:r>
              <a:rPr lang="en-US" altLang="zh-CN" dirty="0" err="1"/>
              <a:t>args</a:t>
            </a:r>
            <a:r>
              <a:rPr lang="en-US" altLang="zh-CN" dirty="0"/>
              <a:t>="$(find minicar)/maps/</a:t>
            </a:r>
            <a:r>
              <a:rPr lang="en-US" altLang="zh-CN" dirty="0" err="1"/>
              <a:t>map.yaml</a:t>
            </a:r>
            <a:r>
              <a:rPr lang="en-US" altLang="zh-CN" dirty="0"/>
              <a:t>"/&gt;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6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B5AD-B9A3-48E6-ACCC-8D73C8D2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844243"/>
          </a:xfrm>
        </p:spPr>
        <p:txBody>
          <a:bodyPr/>
          <a:lstStyle/>
          <a:p>
            <a:pPr algn="ctr"/>
            <a:r>
              <a:rPr lang="en-US" altLang="zh-CN" dirty="0"/>
              <a:t>Sensor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92A72-BDD5-4A08-8137-9D77E7AB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209368"/>
            <a:ext cx="10813026" cy="5440823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dirty="0"/>
              <a:t>作用：探测障碍物</a:t>
            </a:r>
            <a:r>
              <a:rPr lang="en-US" altLang="zh-CN" dirty="0"/>
              <a:t>.</a:t>
            </a:r>
          </a:p>
          <a:p>
            <a:r>
              <a:rPr lang="zh-CN" altLang="zh-CN" dirty="0"/>
              <a:t> </a:t>
            </a:r>
            <a:r>
              <a:rPr lang="en-US" altLang="zh-CN" dirty="0"/>
              <a:t>2d </a:t>
            </a:r>
            <a:r>
              <a:rPr lang="zh-CN" altLang="zh-CN" dirty="0"/>
              <a:t>激光数据</a:t>
            </a:r>
            <a:r>
              <a:rPr lang="en-US" altLang="zh-CN" dirty="0"/>
              <a:t>:</a:t>
            </a:r>
            <a:endParaRPr lang="zh-CN" altLang="zh-CN" dirty="0"/>
          </a:p>
          <a:p>
            <a:pPr lvl="0" latinLnBrk="1"/>
            <a:r>
              <a:rPr lang="en-US" altLang="zh-CN" dirty="0" err="1"/>
              <a:t>std_msgs</a:t>
            </a:r>
            <a:r>
              <a:rPr lang="en-US" altLang="zh-CN" dirty="0"/>
              <a:t>/Header </a:t>
            </a:r>
            <a:r>
              <a:rPr lang="en-US" altLang="zh-CN" dirty="0" err="1"/>
              <a:t>header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angle_min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angle_max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angle_increment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time_increment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scan_time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range_min</a:t>
            </a:r>
            <a:endParaRPr lang="zh-CN" altLang="zh-CN" dirty="0"/>
          </a:p>
          <a:p>
            <a:pPr lvl="0" latinLnBrk="1"/>
            <a:r>
              <a:rPr lang="en-US" altLang="zh-CN" dirty="0"/>
              <a:t>float32 </a:t>
            </a:r>
            <a:r>
              <a:rPr lang="en-US" altLang="zh-CN" dirty="0" err="1"/>
              <a:t>range_max</a:t>
            </a:r>
            <a:endParaRPr lang="zh-CN" altLang="zh-CN" dirty="0"/>
          </a:p>
          <a:p>
            <a:pPr lvl="0" latinLnBrk="1"/>
            <a:r>
              <a:rPr lang="en-US" altLang="zh-CN" dirty="0"/>
              <a:t>float32[] ranges</a:t>
            </a:r>
            <a:endParaRPr lang="zh-CN" altLang="zh-CN" dirty="0"/>
          </a:p>
          <a:p>
            <a:pPr lvl="0" latinLnBrk="1"/>
            <a:r>
              <a:rPr lang="en-US" altLang="zh-CN" dirty="0"/>
              <a:t>float32[] intensities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3d </a:t>
            </a:r>
            <a:r>
              <a:rPr lang="zh-CN" altLang="zh-CN" dirty="0"/>
              <a:t>点云数据</a:t>
            </a:r>
            <a:r>
              <a:rPr lang="en-US" altLang="zh-CN" dirty="0"/>
              <a:t>: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</a:t>
            </a:r>
            <a:r>
              <a:rPr lang="en-US" altLang="zh-CN" dirty="0"/>
              <a:t> </a:t>
            </a:r>
            <a:r>
              <a:rPr lang="zh-CN" altLang="zh-CN" dirty="0"/>
              <a:t>这是最简单的点的类型，存储着点的</a:t>
            </a:r>
            <a:r>
              <a:rPr lang="en-US" altLang="zh-CN" dirty="0" err="1"/>
              <a:t>x,y,z</a:t>
            </a:r>
            <a:r>
              <a:rPr lang="zh-CN" altLang="zh-CN" dirty="0"/>
              <a:t>信息。</a:t>
            </a:r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PointXYZI</a:t>
            </a:r>
            <a:r>
              <a:rPr lang="en-US" altLang="zh-CN" dirty="0"/>
              <a:t>:</a:t>
            </a:r>
            <a:r>
              <a:rPr lang="zh-CN" altLang="zh-CN" dirty="0"/>
              <a:t>这个类型的点是和前面的那个很相似的，但是他也包含一个域描述了点的密集程度。另外还有两个其他的标准的特殊的点的类型</a:t>
            </a:r>
            <a:r>
              <a:rPr lang="en-US" altLang="zh-CN" dirty="0"/>
              <a:t>:</a:t>
            </a:r>
            <a:r>
              <a:rPr lang="zh-CN" altLang="zh-CN" dirty="0"/>
              <a:t>第一个是</a:t>
            </a:r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InterestPoint</a:t>
            </a:r>
            <a:r>
              <a:rPr lang="zh-CN" altLang="zh-CN" dirty="0"/>
              <a:t>，它有一个域去存储长处而不是密集度。</a:t>
            </a:r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PointWithRange</a:t>
            </a:r>
            <a:r>
              <a:rPr lang="zh-CN" altLang="zh-CN" dirty="0"/>
              <a:t>，存储了点的范围</a:t>
            </a:r>
            <a:r>
              <a:rPr lang="en-US" altLang="zh-CN" dirty="0"/>
              <a:t>(</a:t>
            </a:r>
            <a:r>
              <a:rPr lang="zh-CN" altLang="zh-CN" dirty="0"/>
              <a:t>深度</a:t>
            </a:r>
            <a:r>
              <a:rPr lang="en-US" altLang="zh-CN" dirty="0"/>
              <a:t>).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PointXYZRGBA</a:t>
            </a:r>
            <a:r>
              <a:rPr lang="en-US" altLang="zh-CN" dirty="0"/>
              <a:t>:</a:t>
            </a:r>
            <a:r>
              <a:rPr lang="zh-CN" altLang="zh-CN" dirty="0"/>
              <a:t>这个类型的点存储了</a:t>
            </a:r>
            <a:r>
              <a:rPr lang="en-US" altLang="zh-CN" dirty="0"/>
              <a:t>3D</a:t>
            </a:r>
            <a:r>
              <a:rPr lang="zh-CN" altLang="zh-CN" dirty="0"/>
              <a:t>信息同时和</a:t>
            </a:r>
            <a:r>
              <a:rPr lang="en-US" altLang="zh-CN" dirty="0"/>
              <a:t>RGB</a:t>
            </a:r>
            <a:r>
              <a:rPr lang="zh-CN" altLang="zh-CN" dirty="0"/>
              <a:t>与</a:t>
            </a:r>
            <a:r>
              <a:rPr lang="en-US" altLang="zh-CN" dirty="0"/>
              <a:t>Alpha(</a:t>
            </a:r>
            <a:r>
              <a:rPr lang="zh-CN" altLang="zh-CN" dirty="0"/>
              <a:t>透明度）</a:t>
            </a:r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PointXYZRGB</a:t>
            </a:r>
            <a:endParaRPr lang="zh-CN" altLang="zh-CN" dirty="0"/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::Normal:</a:t>
            </a:r>
            <a:r>
              <a:rPr lang="zh-CN" altLang="zh-CN" dirty="0"/>
              <a:t>这是一个最常用的点的类型，它代表了给定点的</a:t>
            </a:r>
            <a:r>
              <a:rPr lang="en-US" altLang="zh-CN" dirty="0"/>
              <a:t> </a:t>
            </a:r>
            <a:r>
              <a:rPr lang="zh-CN" altLang="zh-CN" dirty="0"/>
              <a:t>曲面法线</a:t>
            </a:r>
            <a:r>
              <a:rPr lang="en-US" altLang="zh-CN" dirty="0"/>
              <a:t>(normal</a:t>
            </a:r>
            <a:r>
              <a:rPr lang="zh-CN" altLang="zh-CN" dirty="0"/>
              <a:t>翻译为法线有点奇怪</a:t>
            </a:r>
            <a:r>
              <a:rPr lang="en-US" altLang="zh-CN" dirty="0"/>
              <a:t>)</a:t>
            </a:r>
            <a:r>
              <a:rPr lang="zh-CN" altLang="zh-CN" dirty="0"/>
              <a:t>和曲率的测量。</a:t>
            </a:r>
          </a:p>
          <a:p>
            <a:pPr latinLnBrk="1"/>
            <a:r>
              <a:rPr lang="en-US" altLang="zh-CN" dirty="0" err="1"/>
              <a:t>pcl</a:t>
            </a:r>
            <a:r>
              <a:rPr lang="en-US" altLang="zh-CN" dirty="0"/>
              <a:t>::</a:t>
            </a:r>
            <a:r>
              <a:rPr lang="en-US" altLang="zh-CN" dirty="0" err="1"/>
              <a:t>PointNormal</a:t>
            </a:r>
            <a:r>
              <a:rPr lang="zh-CN" altLang="zh-CN" dirty="0"/>
              <a:t>：这个类型和前面那个一样。只不过它多了坐标</a:t>
            </a:r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zh-CN" dirty="0"/>
              <a:t>。他的变体有</a:t>
            </a:r>
            <a:r>
              <a:rPr lang="en-US" altLang="zh-CN" dirty="0" err="1"/>
              <a:t>PointXYZRGBNormal</a:t>
            </a:r>
            <a:r>
              <a:rPr lang="zh-CN" altLang="zh-CN" dirty="0"/>
              <a:t>和</a:t>
            </a:r>
            <a:r>
              <a:rPr lang="en-US" altLang="zh-CN" dirty="0" err="1"/>
              <a:t>PointXYZINormal</a:t>
            </a:r>
            <a:r>
              <a:rPr lang="en-US" altLang="zh-CN" dirty="0"/>
              <a:t>,</a:t>
            </a:r>
            <a:r>
              <a:rPr lang="zh-CN" altLang="zh-CN" dirty="0"/>
              <a:t>就像名字所说的一样，前者包含颜色，后者包含密集度。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01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3F4D-E591-4E95-9B33-62B0BD55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pPr algn="ctr"/>
            <a:r>
              <a:rPr lang="en-US" altLang="zh-CN" dirty="0"/>
              <a:t>Sensor </a:t>
            </a:r>
            <a:r>
              <a:rPr lang="en-US" altLang="zh-CN" dirty="0" err="1"/>
              <a:t>tf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C3313-9970-415A-A687-42FD78BF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4"/>
            <a:ext cx="10515600" cy="4748980"/>
          </a:xfrm>
        </p:spPr>
        <p:txBody>
          <a:bodyPr/>
          <a:lstStyle/>
          <a:p>
            <a:r>
              <a:rPr lang="zh-CN" altLang="zh-CN" dirty="0"/>
              <a:t>传感器的坐标系变换。</a:t>
            </a:r>
          </a:p>
          <a:p>
            <a:r>
              <a:rPr lang="en-US" altLang="zh-CN" dirty="0"/>
              <a:t>Ps:</a:t>
            </a:r>
            <a:r>
              <a:rPr lang="zh-CN" altLang="zh-CN" dirty="0"/>
              <a:t>每个物理零件都有自己的坐标系，而这些坐标系最终需要统一被转换成世界坐标的坐标系，因此需要定义一个转换方式。</a:t>
            </a:r>
          </a:p>
          <a:p>
            <a:r>
              <a:rPr lang="zh-CN" altLang="zh-CN" dirty="0"/>
              <a:t>发布静态坐标变换：</a:t>
            </a:r>
          </a:p>
          <a:p>
            <a:r>
              <a:rPr lang="en-US" altLang="zh-CN" dirty="0"/>
              <a:t>&lt;node pkg="</a:t>
            </a:r>
            <a:r>
              <a:rPr lang="en-US" altLang="zh-CN" dirty="0" err="1"/>
              <a:t>tf</a:t>
            </a:r>
            <a:r>
              <a:rPr lang="en-US" altLang="zh-CN" dirty="0"/>
              <a:t>" type="</a:t>
            </a:r>
            <a:r>
              <a:rPr lang="en-US" altLang="zh-CN" dirty="0" err="1"/>
              <a:t>static_transform_publisher</a:t>
            </a:r>
            <a:r>
              <a:rPr lang="en-US" altLang="zh-CN" dirty="0"/>
              <a:t>" name="</a:t>
            </a:r>
            <a:r>
              <a:rPr lang="en-US" altLang="zh-CN" dirty="0" err="1"/>
              <a:t>odom_map_broadcaster</a:t>
            </a:r>
            <a:r>
              <a:rPr lang="en-US" altLang="zh-CN" dirty="0"/>
              <a:t>" </a:t>
            </a:r>
            <a:r>
              <a:rPr lang="en-US" altLang="zh-CN" dirty="0" err="1"/>
              <a:t>args</a:t>
            </a:r>
            <a:r>
              <a:rPr lang="en-US" altLang="zh-CN" dirty="0"/>
              <a:t>="0 0 0 0 0 0 /map /</a:t>
            </a:r>
            <a:r>
              <a:rPr lang="en-US" altLang="zh-CN" dirty="0" err="1"/>
              <a:t>odom</a:t>
            </a:r>
            <a:r>
              <a:rPr lang="en-US" altLang="zh-CN" dirty="0"/>
              <a:t> 100" /&gt;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7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F0AA-2A73-46D3-92FC-817CB759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Amcl</a:t>
            </a:r>
            <a:r>
              <a:rPr lang="en-US" altLang="zh-CN" dirty="0"/>
              <a:t> : </a:t>
            </a:r>
            <a:r>
              <a:rPr lang="en-US" altLang="zh-CN" u="sng" dirty="0" err="1">
                <a:hlinkClick r:id="rId2" tooltip="ROS 主动&lt;em&gt;蒙特卡罗&lt;/em&gt;粒子滤波&lt;em&gt;定位&lt;/em&gt;算法 AMCL 解析-- map与odom坐标转换的方法"/>
              </a:rPr>
              <a:t>主动</a:t>
            </a:r>
            <a:r>
              <a:rPr lang="en-US" altLang="zh-CN" dirty="0" err="1">
                <a:hlinkClick r:id="rId2" tooltip="ROS 主动&lt;em&gt;蒙特卡罗&lt;/em&gt;粒子滤波&lt;em&gt;定位&lt;/em&gt;算法 AMCL 解析-- map与odom坐标转换的方法"/>
              </a:rPr>
              <a:t>蒙特卡罗</a:t>
            </a:r>
            <a:r>
              <a:rPr lang="en-US" altLang="zh-CN" u="sng" dirty="0" err="1">
                <a:hlinkClick r:id="rId2" tooltip="ROS 主动&lt;em&gt;蒙特卡罗&lt;/em&gt;粒子滤波&lt;em&gt;定位&lt;/em&gt;算法 AMCL 解析-- map与odom坐标转换的方法"/>
              </a:rPr>
              <a:t>粒子滤波</a:t>
            </a:r>
            <a:r>
              <a:rPr lang="en-US" altLang="zh-CN" dirty="0" err="1">
                <a:hlinkClick r:id="rId2" tooltip="ROS 主动&lt;em&gt;蒙特卡罗&lt;/em&gt;粒子滤波&lt;em&gt;定位&lt;/em&gt;算法 AMCL 解析-- map与odom坐标转换的方法"/>
              </a:rPr>
              <a:t>定位</a:t>
            </a:r>
            <a:r>
              <a:rPr lang="en-US" altLang="zh-CN" u="sng" dirty="0" err="1">
                <a:hlinkClick r:id="rId2" tooltip="ROS 主动&lt;em&gt;蒙特卡罗&lt;/em&gt;粒子滤波&lt;em&gt;定位&lt;/em&gt;算法 AMCL 解析-- map与odom坐标转换的方法"/>
              </a:rPr>
              <a:t>算法</a:t>
            </a:r>
            <a:r>
              <a:rPr lang="en-US" altLang="zh-CN" u="sng" dirty="0">
                <a:hlinkClick r:id="rId2" tooltip="ROS 主动&lt;em&gt;蒙特卡罗&lt;/em&gt;粒子滤波&lt;em&gt;定位&lt;/em&gt;算法 AMCL 解析-- map与odom坐标转换的方法"/>
              </a:rPr>
              <a:t> 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F7F44-A37C-4D3B-913E-A6615C98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4"/>
            <a:ext cx="10515600" cy="4859439"/>
          </a:xfrm>
        </p:spPr>
        <p:txBody>
          <a:bodyPr/>
          <a:lstStyle/>
          <a:p>
            <a:r>
              <a:rPr lang="en-US" altLang="zh-CN" dirty="0"/>
              <a:t>https://www.cnblogs.com/lvchaoshun/p/7115385.html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55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D462D-D098-4891-A4CF-8F7C0A70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48"/>
            <a:ext cx="10515600" cy="786581"/>
          </a:xfrm>
        </p:spPr>
        <p:txBody>
          <a:bodyPr/>
          <a:lstStyle/>
          <a:p>
            <a:pPr algn="ctr"/>
            <a:r>
              <a:rPr lang="en-US" altLang="zh-CN" dirty="0"/>
              <a:t>Odometry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E73DB-458A-40AC-98F4-39F6B81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5"/>
            <a:ext cx="10515600" cy="5470319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里程计数据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几种方式：</a:t>
            </a:r>
          </a:p>
          <a:p>
            <a:r>
              <a:rPr lang="zh-CN" altLang="zh-CN" dirty="0"/>
              <a:t>航迹推算（</a:t>
            </a:r>
            <a:r>
              <a:rPr lang="en-US" altLang="zh-CN" dirty="0" err="1"/>
              <a:t>imu</a:t>
            </a:r>
            <a:r>
              <a:rPr lang="zh-CN" altLang="zh-CN" dirty="0"/>
              <a:t>，转速计）</a:t>
            </a:r>
          </a:p>
          <a:p>
            <a:r>
              <a:rPr lang="zh-CN" altLang="zh-CN" dirty="0"/>
              <a:t>视觉里程计</a:t>
            </a:r>
            <a:r>
              <a:rPr lang="en-US" altLang="zh-CN" dirty="0"/>
              <a:t> (</a:t>
            </a:r>
            <a:r>
              <a:rPr lang="zh-CN" altLang="zh-CN" dirty="0"/>
              <a:t>特征点采样，估计姿态变化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 err="1"/>
              <a:t>Gps</a:t>
            </a:r>
            <a:r>
              <a:rPr lang="zh-CN" altLang="en-US" dirty="0"/>
              <a:t> 或者其他辅助定位方式。</a:t>
            </a:r>
            <a:endParaRPr lang="zh-CN" altLang="zh-CN" dirty="0"/>
          </a:p>
          <a:p>
            <a:r>
              <a:rPr lang="zh-CN" altLang="zh-CN" dirty="0"/>
              <a:t>里程计数据发布的例子：</a:t>
            </a:r>
          </a:p>
          <a:p>
            <a:r>
              <a:rPr lang="en-US" altLang="zh-CN" dirty="0" err="1"/>
              <a:t>geometry_msgs</a:t>
            </a:r>
            <a:r>
              <a:rPr lang="en-US" altLang="zh-CN" dirty="0"/>
              <a:t>::</a:t>
            </a:r>
            <a:r>
              <a:rPr lang="en-US" altLang="zh-CN" dirty="0" err="1"/>
              <a:t>TransformStamped</a:t>
            </a:r>
            <a:r>
              <a:rPr lang="en-US" altLang="zh-CN" dirty="0"/>
              <a:t> </a:t>
            </a:r>
            <a:r>
              <a:rPr lang="en-US" altLang="zh-CN" dirty="0" err="1"/>
              <a:t>odom_trans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current_time</a:t>
            </a:r>
            <a:r>
              <a:rPr lang="en-US" altLang="zh-CN" dirty="0"/>
              <a:t> = </a:t>
            </a:r>
            <a:r>
              <a:rPr lang="en-US" altLang="zh-CN" dirty="0" err="1"/>
              <a:t>ros</a:t>
            </a:r>
            <a:r>
              <a:rPr lang="en-US" altLang="zh-CN" dirty="0"/>
              <a:t>::Time::now();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odom_trans.header.stamp</a:t>
            </a:r>
            <a:r>
              <a:rPr lang="en-US" altLang="zh-CN" dirty="0"/>
              <a:t> = </a:t>
            </a:r>
            <a:r>
              <a:rPr lang="en-US" altLang="zh-CN" dirty="0" err="1"/>
              <a:t>current_time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odom_trans.transform.translation.x</a:t>
            </a:r>
            <a:r>
              <a:rPr lang="en-US" altLang="zh-CN" dirty="0"/>
              <a:t> = </a:t>
            </a:r>
            <a:r>
              <a:rPr lang="en-US" altLang="zh-CN" dirty="0" err="1"/>
              <a:t>g_position_x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odom_trans.transform.translation.y</a:t>
            </a:r>
            <a:r>
              <a:rPr lang="en-US" altLang="zh-CN" dirty="0"/>
              <a:t> = </a:t>
            </a:r>
            <a:r>
              <a:rPr lang="en-US" altLang="zh-CN" dirty="0" err="1"/>
              <a:t>g_position_y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odom_trans.transform.translation.z</a:t>
            </a:r>
            <a:r>
              <a:rPr lang="en-US" altLang="zh-CN" dirty="0"/>
              <a:t> = 0.0;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angle_temp</a:t>
            </a:r>
            <a:r>
              <a:rPr lang="en-US" altLang="zh-CN" dirty="0"/>
              <a:t> = </a:t>
            </a:r>
            <a:r>
              <a:rPr lang="en-US" altLang="zh-CN" dirty="0" err="1"/>
              <a:t>g_angular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odom_trans.transform.rotation</a:t>
            </a:r>
            <a:r>
              <a:rPr lang="en-US" altLang="zh-CN" dirty="0"/>
              <a:t> = </a:t>
            </a:r>
            <a:r>
              <a:rPr lang="en-US" altLang="zh-CN" dirty="0" err="1"/>
              <a:t>tf</a:t>
            </a:r>
            <a:r>
              <a:rPr lang="en-US" altLang="zh-CN" dirty="0"/>
              <a:t>::</a:t>
            </a:r>
            <a:r>
              <a:rPr lang="en-US" altLang="zh-CN" dirty="0" err="1"/>
              <a:t>createQuaternionMsgFromYaw</a:t>
            </a:r>
            <a:r>
              <a:rPr lang="en-US" altLang="zh-CN" dirty="0"/>
              <a:t>(</a:t>
            </a:r>
            <a:r>
              <a:rPr lang="en-US" altLang="zh-CN" dirty="0" err="1"/>
              <a:t>angle_temp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broadcaster.sendTransform</a:t>
            </a:r>
            <a:r>
              <a:rPr lang="en-US" altLang="zh-CN" dirty="0"/>
              <a:t>(</a:t>
            </a:r>
            <a:r>
              <a:rPr lang="en-US" altLang="zh-CN" dirty="0" err="1"/>
              <a:t>odom_trans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99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638C-C8DB-4488-9D6E-3B669F0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Global planner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E9BA0-44C5-4F56-AE9A-513590A6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zh-CN" dirty="0"/>
              <a:t>算法。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6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CABB9-A840-4EEB-8C95-9B83576F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Local planner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49E9A-B8B6-4674-918D-A2648144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其原理主要是在速度空间（</a:t>
            </a:r>
            <a:r>
              <a:rPr lang="en-US" altLang="zh-CN" dirty="0" err="1"/>
              <a:t>v,w</a:t>
            </a:r>
            <a:r>
              <a:rPr lang="zh-CN" altLang="zh-CN" dirty="0"/>
              <a:t>）中采样多组速度，并模拟这些速度在一定时间内的运动轨迹，再通过一个评价函数对这些轨迹打分，最优的速度被选择出来发送给下位机。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障碍物：</a:t>
            </a:r>
          </a:p>
          <a:p>
            <a:r>
              <a:rPr lang="en-US" altLang="zh-CN" dirty="0" err="1"/>
              <a:t>ObstacleCostFunction</a:t>
            </a:r>
            <a:endParaRPr lang="zh-CN" altLang="zh-CN" dirty="0"/>
          </a:p>
          <a:p>
            <a:r>
              <a:rPr lang="zh-CN" altLang="zh-CN" dirty="0"/>
              <a:t>与全局路径的相似度</a:t>
            </a:r>
          </a:p>
          <a:p>
            <a:r>
              <a:rPr lang="en-US" altLang="zh-CN" dirty="0" err="1"/>
              <a:t>MapGridCostFunction</a:t>
            </a:r>
            <a:endParaRPr lang="zh-CN" altLang="zh-CN" dirty="0"/>
          </a:p>
          <a:p>
            <a:r>
              <a:rPr lang="zh-CN" altLang="zh-CN" dirty="0"/>
              <a:t>震荡：</a:t>
            </a:r>
          </a:p>
          <a:p>
            <a:r>
              <a:rPr lang="en-US" altLang="zh-CN" dirty="0" err="1"/>
              <a:t>OscillationCostFunction</a:t>
            </a:r>
            <a:endParaRPr lang="zh-CN" altLang="zh-CN" dirty="0"/>
          </a:p>
          <a:p>
            <a:r>
              <a:rPr lang="zh-CN" altLang="zh-CN" dirty="0"/>
              <a:t>正向运动优先：</a:t>
            </a:r>
          </a:p>
          <a:p>
            <a:r>
              <a:rPr lang="en-US" altLang="zh-CN" dirty="0" err="1"/>
              <a:t>PreferForwardCostFunction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6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3B21-4639-4882-B6F5-53CEDB9D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Global </a:t>
            </a:r>
            <a:r>
              <a:rPr lang="en-US" altLang="zh-CN" dirty="0" err="1"/>
              <a:t>costmap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AE0D1-8101-4346-AE6E-8FDBDC76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全局代价地图</a:t>
            </a:r>
            <a:r>
              <a:rPr lang="zh-CN" altLang="en-US" dirty="0"/>
              <a:t>，一般是指静态地图</a:t>
            </a:r>
          </a:p>
        </p:txBody>
      </p:sp>
    </p:spTree>
    <p:extLst>
      <p:ext uri="{BB962C8B-B14F-4D97-AF65-F5344CB8AC3E}">
        <p14:creationId xmlns:p14="http://schemas.microsoft.com/office/powerpoint/2010/main" val="323153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318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Ros导航包的框架介绍</vt:lpstr>
      <vt:lpstr>Map_server</vt:lpstr>
      <vt:lpstr>Sensor source</vt:lpstr>
      <vt:lpstr>Sensor tf</vt:lpstr>
      <vt:lpstr>Amcl : 主动蒙特卡罗粒子滤波定位算法  </vt:lpstr>
      <vt:lpstr>Odometry source</vt:lpstr>
      <vt:lpstr>Global planner</vt:lpstr>
      <vt:lpstr>Local planner</vt:lpstr>
      <vt:lpstr>Global costmap</vt:lpstr>
      <vt:lpstr>Local costmap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 xiaoyong</dc:creator>
  <cp:lastModifiedBy>hou xiaoyong</cp:lastModifiedBy>
  <cp:revision>6</cp:revision>
  <dcterms:created xsi:type="dcterms:W3CDTF">2018-08-08T03:04:51Z</dcterms:created>
  <dcterms:modified xsi:type="dcterms:W3CDTF">2018-09-07T08:20:57Z</dcterms:modified>
</cp:coreProperties>
</file>