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73" r:id="rId4"/>
    <p:sldId id="274" r:id="rId5"/>
    <p:sldId id="275" r:id="rId6"/>
    <p:sldId id="276" r:id="rId7"/>
    <p:sldId id="277" r:id="rId8"/>
    <p:sldId id="278" r:id="rId9"/>
    <p:sldId id="259" r:id="rId10"/>
  </p:sldIdLst>
  <p:sldSz cx="12192000" cy="6858000"/>
  <p:notesSz cx="6858000" cy="9144000"/>
  <p:embeddedFontLst>
    <p:embeddedFont>
      <p:font typeface="KoPub돋움체 Bold" panose="020B0604020202020204" charset="-127"/>
      <p:bold r:id="rId12"/>
    </p:embeddedFon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7F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57" autoAdjust="0"/>
  </p:normalViewPr>
  <p:slideViewPr>
    <p:cSldViewPr snapToGrid="0">
      <p:cViewPr varScale="1">
        <p:scale>
          <a:sx n="86" d="100"/>
          <a:sy n="86" d="100"/>
        </p:scale>
        <p:origin x="5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C501-9209-4624-BB19-00446D1F9E96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0BB7E-4716-40FC-B7EB-5BD56C09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3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1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5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7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BB7E-4716-40FC-B7EB-5BD56C09FC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5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0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7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3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F0DF-F120-4083-B988-1B54308FEE07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5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9787" y="1808711"/>
            <a:ext cx="3894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데이터 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1750" y="3161857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오픈소스프로젝트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5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1750" y="3681836"/>
            <a:ext cx="2250937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2016038001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최다인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2016038015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정강은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2016038023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김용석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2016038030 </a:t>
            </a:r>
            <a:r>
              <a:rPr lang="ko-KR" altLang="en-US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전현욱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00121" y="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76418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150" y="4597400"/>
            <a:ext cx="0" cy="226060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33400" y="45021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3400" y="44259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33400" y="43497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6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9072" y="1063079"/>
            <a:ext cx="1913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0933" y="291112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31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7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150" y="4597400"/>
            <a:ext cx="0" cy="226060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33400" y="45021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33400" y="44259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33400" y="43497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68391" y="2925928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9840" y="29070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30933" y="369917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</a:t>
            </a:r>
          </a:p>
        </p:txBody>
      </p:sp>
      <p:sp>
        <p:nvSpPr>
          <p:cNvPr id="77" name="타원 76"/>
          <p:cNvSpPr/>
          <p:nvPr/>
        </p:nvSpPr>
        <p:spPr>
          <a:xfrm>
            <a:off x="5168391" y="3713972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209840" y="369505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30E870-932B-4FE0-8E20-07E288028267}"/>
              </a:ext>
            </a:extLst>
          </p:cNvPr>
          <p:cNvSpPr txBox="1"/>
          <p:nvPr/>
        </p:nvSpPr>
        <p:spPr>
          <a:xfrm>
            <a:off x="5730933" y="4472286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내용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B2C84BA-F257-4628-8C78-C3DF693E0544}"/>
              </a:ext>
            </a:extLst>
          </p:cNvPr>
          <p:cNvSpPr/>
          <p:nvPr/>
        </p:nvSpPr>
        <p:spPr>
          <a:xfrm>
            <a:off x="5168391" y="4487087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3FCB7-4EEB-424D-9F91-B7C08FF5504D}"/>
              </a:ext>
            </a:extLst>
          </p:cNvPr>
          <p:cNvSpPr txBox="1"/>
          <p:nvPr/>
        </p:nvSpPr>
        <p:spPr>
          <a:xfrm>
            <a:off x="5209840" y="446816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rgbClr val="6946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125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565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1E522E-6930-4CB3-BE26-887CBE45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68" y="2040082"/>
            <a:ext cx="8667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10050" y="1517567"/>
            <a:ext cx="83427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안심귀가 서비스 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Where?’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스마트폰에 내장되어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센서를 이용하여 작동하 게 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센서는 위성과 수신기의 시계 오차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위성 궤도 오차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전리층 오차 등 여러 가지 사유로 인해 오차가 발생하게 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300"/>
              </a:spcBef>
              <a:buClr>
                <a:srgbClr val="69467F"/>
              </a:buCl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문제점을 보완하고 더 안전한 서비스를 제공하기 위해 사용자의 스마트폰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WI-FI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동시에 작동시켜 주변의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WI-FI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이용하여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센서의 오차를 줄일 수 있도록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수집한 맥 어드레스 정보들을 와이파이 액세스 포인트 위치 데이터베이스 제공자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보내서 해당 액세스 포인트들의 위치를 받아온다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7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내용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423DE-2A26-4FDB-AD9E-7C3F75D9AD28}"/>
              </a:ext>
            </a:extLst>
          </p:cNvPr>
          <p:cNvSpPr txBox="1"/>
          <p:nvPr/>
        </p:nvSpPr>
        <p:spPr>
          <a:xfrm>
            <a:off x="7401532" y="2463351"/>
            <a:ext cx="3554643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 중문에 위치한 한 거리의 가게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곳을 특정한다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spcBef>
                <a:spcPts val="300"/>
              </a:spcBef>
              <a:buClr>
                <a:srgbClr val="69467F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중문탕수육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공차 충북대점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GS25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충북대점 주변의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SSID, MAC, dBm,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거리 데이터를 수집한다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8CF1A-DC8C-458B-A4C0-8C6B40CE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21" y="1571366"/>
            <a:ext cx="5329144" cy="39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2191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내용</a:t>
            </a:r>
            <a:r>
              <a:rPr lang="en-US" altLang="ko-KR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200" b="1" dirty="0">
              <a:solidFill>
                <a:srgbClr val="6946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>
            <a:off x="4838300" y="1245954"/>
            <a:ext cx="0" cy="493431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84A678-F03F-4F6C-B6D9-EB0567D1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90" y="2273727"/>
            <a:ext cx="2600675" cy="1487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E2CD3B-63DC-40B6-AE20-8720E995E8FD}"/>
              </a:ext>
            </a:extLst>
          </p:cNvPr>
          <p:cNvSpPr txBox="1"/>
          <p:nvPr/>
        </p:nvSpPr>
        <p:spPr>
          <a:xfrm>
            <a:off x="1862503" y="4321968"/>
            <a:ext cx="355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rgbClr val="69467F"/>
              </a:buClr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구역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중문탕수육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9749CF-608C-4FC0-93AF-0946D18857F4}"/>
              </a:ext>
            </a:extLst>
          </p:cNvPr>
          <p:cNvGraphicFramePr>
            <a:graphicFrameLocks noGrp="1"/>
          </p:cNvGraphicFramePr>
          <p:nvPr/>
        </p:nvGraphicFramePr>
        <p:xfrm>
          <a:off x="6268734" y="1604962"/>
          <a:ext cx="4660900" cy="3648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5488992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11409999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0909051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710668221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SSID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dBm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거리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0310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COFFEE465-2G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08:5d:dd:23:48:a5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44967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ZAM</a:t>
                      </a:r>
                      <a:r>
                        <a:rPr lang="ko-KR" altLang="en-US" sz="1200" u="none" strike="noStrike" dirty="0">
                          <a:effectLst/>
                        </a:rPr>
                        <a:t>당구클럽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b4:a9:4f:40:3f:ee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08390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HCN_SMART_4C5C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54:88:0e:15:f6:b1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494910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KT_GiGA_2G_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코소쿠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88:3c:1c:d4:41:85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-74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49m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51976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hotdog2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10:62:3b:32:4d:58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5654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olleh_WiFi_3B43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00:07:89:51:3b:46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9752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iptime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88:36:6c:27:b1:78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7091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olleh_WiFi_0D77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08:5d:dd:1f:0d:7f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-76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16869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landmarkhs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88:36:6c:26:df:d0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-79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87m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55473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billizone01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70:5d:cc:66:26:a4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-76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62m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68220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 wifi zone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00:30:0d:72:f9:60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-83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136m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41886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 wifi zone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10:e3:c7:05:82:0a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-81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108m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09468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 wifi zone_secure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12:e3:c7:05:bb:06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-82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122m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2325"/>
                  </a:ext>
                </a:extLst>
              </a:tr>
              <a:tr h="2432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/// </a:t>
                      </a:r>
                      <a:r>
                        <a:rPr lang="ko-KR" altLang="en-US" sz="1200" u="none" strike="noStrike" dirty="0">
                          <a:effectLst/>
                        </a:rPr>
                        <a:t>이 하 생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략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///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1062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5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2191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내용</a:t>
            </a:r>
            <a:r>
              <a:rPr lang="en-US" altLang="ko-KR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200" b="1" dirty="0">
              <a:solidFill>
                <a:srgbClr val="6946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>
            <a:off x="4838300" y="1245954"/>
            <a:ext cx="0" cy="493431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2CD3B-63DC-40B6-AE20-8720E995E8FD}"/>
              </a:ext>
            </a:extLst>
          </p:cNvPr>
          <p:cNvSpPr txBox="1"/>
          <p:nvPr/>
        </p:nvSpPr>
        <p:spPr>
          <a:xfrm>
            <a:off x="1862504" y="4321968"/>
            <a:ext cx="128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rgbClr val="69467F"/>
              </a:buClr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구역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공차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B0A5D-884F-4A21-B599-FCFAE565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85" y="2225501"/>
            <a:ext cx="2711404" cy="14876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A6511A-23A0-4FDF-9DDC-6FEEFE9EC000}"/>
              </a:ext>
            </a:extLst>
          </p:cNvPr>
          <p:cNvGraphicFramePr>
            <a:graphicFrameLocks noGrp="1"/>
          </p:cNvGraphicFramePr>
          <p:nvPr/>
        </p:nvGraphicFramePr>
        <p:xfrm>
          <a:off x="6268734" y="1604961"/>
          <a:ext cx="4572000" cy="3648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642859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0149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77173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18746456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SSID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dBm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거리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07781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hotdog2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10:62:eb:32:40:58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15253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iptime_mr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88:36:6c:55:b0:0e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52736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Office.Net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d8:38:fc:c6:10:08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7605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Str_WLAN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d8:38:fc:46:10:08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32898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STR_WLAN_LOCAL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d8:38:fc:06:10:08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1343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OFC_WLAN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d8:38:fc:86:10:08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70006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KT_GiGA_2G_Wave2_2360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b4:a9:4f:55:23:64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670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iptime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88:36:6c:83:e8:d2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63363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KT_GiGA_2G_vichae study_1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b4:a9:4f:40:41:d8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62876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KT_GiGA_2G_FB3F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88:3c:1c:49:fb:43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87697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netis 2G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e4:be:ed:50:a1:3d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77833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ollehWiFi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00:25:a6:a2:55:4e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85938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themanstudio 2.4G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70:5d:cc:39:63:d6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803011"/>
                  </a:ext>
                </a:extLst>
              </a:tr>
              <a:tr h="2432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/// </a:t>
                      </a:r>
                      <a:r>
                        <a:rPr lang="ko-KR" altLang="en-US" sz="1200" u="none" strike="noStrike" dirty="0">
                          <a:effectLst/>
                        </a:rPr>
                        <a:t>이 하 생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략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///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6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2191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내용</a:t>
            </a:r>
            <a:r>
              <a:rPr lang="en-US" altLang="ko-KR" sz="2200" b="1" dirty="0">
                <a:solidFill>
                  <a:srgbClr val="6946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200" b="1" dirty="0">
              <a:solidFill>
                <a:srgbClr val="6946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0562" y="563795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>
            <a:off x="4838300" y="1245954"/>
            <a:ext cx="0" cy="493431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69AE2-4780-4637-B720-3D69C7BE9448}"/>
              </a:ext>
            </a:extLst>
          </p:cNvPr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4962D-D579-4AE4-A4F1-EB76D260F075}"/>
              </a:ext>
            </a:extLst>
          </p:cNvPr>
          <p:cNvSpPr txBox="1"/>
          <p:nvPr/>
        </p:nvSpPr>
        <p:spPr>
          <a:xfrm>
            <a:off x="1862504" y="4321968"/>
            <a:ext cx="141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rgbClr val="69467F"/>
              </a:buClr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구역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GS25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DE205-DD67-461A-9ED6-B576121D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7" y="2181640"/>
            <a:ext cx="2354218" cy="166947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8702305-5336-4D16-ABCA-A29971263FD1}"/>
              </a:ext>
            </a:extLst>
          </p:cNvPr>
          <p:cNvGraphicFramePr>
            <a:graphicFrameLocks noGrp="1"/>
          </p:cNvGraphicFramePr>
          <p:nvPr/>
        </p:nvGraphicFramePr>
        <p:xfrm>
          <a:off x="6268734" y="1620023"/>
          <a:ext cx="4571993" cy="3145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2365">
                  <a:extLst>
                    <a:ext uri="{9D8B030D-6E8A-4147-A177-3AD203B41FA5}">
                      <a16:colId xmlns:a16="http://schemas.microsoft.com/office/drawing/2014/main" val="1318730346"/>
                    </a:ext>
                  </a:extLst>
                </a:gridCol>
                <a:gridCol w="1389886">
                  <a:extLst>
                    <a:ext uri="{9D8B030D-6E8A-4147-A177-3AD203B41FA5}">
                      <a16:colId xmlns:a16="http://schemas.microsoft.com/office/drawing/2014/main" val="1821220938"/>
                    </a:ext>
                  </a:extLst>
                </a:gridCol>
                <a:gridCol w="463295">
                  <a:extLst>
                    <a:ext uri="{9D8B030D-6E8A-4147-A177-3AD203B41FA5}">
                      <a16:colId xmlns:a16="http://schemas.microsoft.com/office/drawing/2014/main" val="2159580688"/>
                    </a:ext>
                  </a:extLst>
                </a:gridCol>
                <a:gridCol w="536447">
                  <a:extLst>
                    <a:ext uri="{9D8B030D-6E8A-4147-A177-3AD203B41FA5}">
                      <a16:colId xmlns:a16="http://schemas.microsoft.com/office/drawing/2014/main" val="881552104"/>
                    </a:ext>
                  </a:extLst>
                </a:gridCol>
              </a:tblGrid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SSID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dBm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거리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694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59296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STR_WLAN_LOCAL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d8:38:fc:06:10:08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66119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OFC_WLAN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d8:38:fc:86:10:08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312716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Office.Net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d8:38:fc:c6:10:08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9804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STR_WLAN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d8:38:fc:46:10:08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83592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ZIO-5dde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3c:a3:15:05:5d:de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72762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SK_WiFiGIGA6E82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00:23:aa:65:6e:81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11874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iptime_MR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88:36:6c:55:b0:0e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-65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83168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KT_GiGA_2G_FB3F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88:3c:1c:49:fb:43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-72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39m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77498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Jaws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b4:a9:4f:3b:55:0f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778056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KT_GiGA_2G_Wave2_FCF4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b4:a9:4f:4b:fc:f8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44117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ollehWiFi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00:25:a6:a2:55:4e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31m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6895"/>
                  </a:ext>
                </a:extLst>
              </a:tr>
              <a:tr h="2419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하 생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략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5851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9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31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7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150" y="4597400"/>
            <a:ext cx="0" cy="226060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33400" y="45021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33400" y="44259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33400" y="434975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D6C14F-64F0-44B7-A115-A571D0660236}"/>
              </a:ext>
            </a:extLst>
          </p:cNvPr>
          <p:cNvSpPr txBox="1"/>
          <p:nvPr/>
        </p:nvSpPr>
        <p:spPr>
          <a:xfrm>
            <a:off x="2399787" y="2389554"/>
            <a:ext cx="3557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38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681</Words>
  <Application>Microsoft Office PowerPoint</Application>
  <PresentationFormat>와이드스크린</PresentationFormat>
  <Paragraphs>214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나눔스퀘어 ExtraBold</vt:lpstr>
      <vt:lpstr>KoPub돋움체 Bold</vt:lpstr>
      <vt:lpstr>나눔스퀘어 Bold</vt:lpstr>
      <vt:lpstr>나눔스퀘어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29</cp:revision>
  <dcterms:created xsi:type="dcterms:W3CDTF">2019-01-31T13:20:03Z</dcterms:created>
  <dcterms:modified xsi:type="dcterms:W3CDTF">2020-06-06T10:48:14Z</dcterms:modified>
</cp:coreProperties>
</file>