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0" r:id="rId4"/>
    <p:sldId id="265" r:id="rId5"/>
    <p:sldId id="266" r:id="rId6"/>
    <p:sldId id="268" r:id="rId7"/>
    <p:sldId id="271" r:id="rId8"/>
    <p:sldId id="269" r:id="rId9"/>
    <p:sldId id="259" r:id="rId10"/>
  </p:sldIdLst>
  <p:sldSz cx="12192000" cy="6858000"/>
  <p:notesSz cx="6858000" cy="9144000"/>
  <p:embeddedFontLst>
    <p:embeddedFont>
      <p:font typeface="KoPub돋움체 Bold" panose="020B0604020202020204" charset="-127"/>
      <p:bold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7F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57" autoAdjust="0"/>
  </p:normalViewPr>
  <p:slideViewPr>
    <p:cSldViewPr snapToGrid="0">
      <p:cViewPr varScale="1">
        <p:scale>
          <a:sx n="86" d="100"/>
          <a:sy n="86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C501-9209-4624-BB19-00446D1F9E96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0BB7E-4716-40FC-B7EB-5BD56C09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3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1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4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5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0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7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3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F0DF-F120-4083-B988-1B54308FEE07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9787" y="1808711"/>
            <a:ext cx="25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WHERE?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1750" y="3161857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오픈소스프로젝트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5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1750" y="3681836"/>
            <a:ext cx="2250937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2016038001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최다인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2016038015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정강은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2016038023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김용석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2016038030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전현욱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00121" y="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76418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6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9072" y="1063079"/>
            <a:ext cx="1913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933" y="2537122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68391" y="2551923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9840" y="253300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0933" y="332516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친구목록</a:t>
            </a:r>
          </a:p>
        </p:txBody>
      </p:sp>
      <p:sp>
        <p:nvSpPr>
          <p:cNvPr id="77" name="타원 76"/>
          <p:cNvSpPr/>
          <p:nvPr/>
        </p:nvSpPr>
        <p:spPr>
          <a:xfrm>
            <a:off x="5168391" y="3339967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09840" y="33210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30E870-932B-4FE0-8E20-07E288028267}"/>
              </a:ext>
            </a:extLst>
          </p:cNvPr>
          <p:cNvSpPr txBox="1"/>
          <p:nvPr/>
        </p:nvSpPr>
        <p:spPr>
          <a:xfrm>
            <a:off x="5730933" y="40982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B2C84BA-F257-4628-8C78-C3DF693E0544}"/>
              </a:ext>
            </a:extLst>
          </p:cNvPr>
          <p:cNvSpPr/>
          <p:nvPr/>
        </p:nvSpPr>
        <p:spPr>
          <a:xfrm>
            <a:off x="5168391" y="4113082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3FCB7-4EEB-424D-9F91-B7C08FF5504D}"/>
              </a:ext>
            </a:extLst>
          </p:cNvPr>
          <p:cNvSpPr txBox="1"/>
          <p:nvPr/>
        </p:nvSpPr>
        <p:spPr>
          <a:xfrm>
            <a:off x="5209840" y="40941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004078-2EC7-404B-B963-F4D8C5465CEB}"/>
              </a:ext>
            </a:extLst>
          </p:cNvPr>
          <p:cNvSpPr txBox="1"/>
          <p:nvPr/>
        </p:nvSpPr>
        <p:spPr>
          <a:xfrm>
            <a:off x="5730933" y="488632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956686-9584-4401-95CD-32EB495D65A6}"/>
              </a:ext>
            </a:extLst>
          </p:cNvPr>
          <p:cNvSpPr/>
          <p:nvPr/>
        </p:nvSpPr>
        <p:spPr>
          <a:xfrm>
            <a:off x="5168391" y="4901126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435360-FE7F-4ABF-BA6F-085674B8BDD1}"/>
              </a:ext>
            </a:extLst>
          </p:cNvPr>
          <p:cNvSpPr txBox="1"/>
          <p:nvPr/>
        </p:nvSpPr>
        <p:spPr>
          <a:xfrm>
            <a:off x="5209840" y="48822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12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6000" y="2421032"/>
            <a:ext cx="53420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40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안심 귀가 어플리케이션</a:t>
            </a:r>
            <a:endParaRPr lang="en-US" altLang="ko-KR" sz="4000" b="1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endParaRPr lang="en-US" altLang="ko-KR" sz="4000" b="1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40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‘WHERE?’</a:t>
            </a:r>
            <a:endParaRPr lang="ko-KR" altLang="en-US" sz="4000" b="1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EEEE8C0-7F4C-429F-84FD-1EBD5C445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15" y="937886"/>
            <a:ext cx="2919388" cy="5190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4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친구목록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7419975" y="3381375"/>
            <a:ext cx="429577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16808" y="4476839"/>
            <a:ext cx="409894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사용자의 주소록 데이터를 받아와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‘WHERE?’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 가입된 사용자와 일치하는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이름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 를 표시한다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16809" y="4015174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친구목록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23434" y="2270523"/>
            <a:ext cx="228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000" dirty="0" err="1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</a:t>
            </a:r>
            <a:endParaRPr lang="ko-KR" altLang="en-US" sz="2000" dirty="0">
              <a:ln>
                <a:solidFill>
                  <a:srgbClr val="69467F">
                    <a:alpha val="15000"/>
                  </a:srgbClr>
                </a:solidFill>
              </a:ln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2B2F6B6-E675-4589-8E61-CB1F30701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14" y="937885"/>
            <a:ext cx="2919389" cy="519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1243A8-F742-4D39-9E1A-3FF8507A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498" y="1432397"/>
            <a:ext cx="3425102" cy="449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5E49DE-063E-4A75-ABDB-A61C8812320A}"/>
              </a:ext>
            </a:extLst>
          </p:cNvPr>
          <p:cNvCxnSpPr>
            <a:cxnSpLocks/>
          </p:cNvCxnSpPr>
          <p:nvPr/>
        </p:nvCxnSpPr>
        <p:spPr>
          <a:xfrm>
            <a:off x="8404483" y="793206"/>
            <a:ext cx="0" cy="466663"/>
          </a:xfrm>
          <a:prstGeom prst="straightConnector1">
            <a:avLst/>
          </a:prstGeom>
          <a:ln w="76200">
            <a:solidFill>
              <a:srgbClr val="6946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7419975" y="3381375"/>
            <a:ext cx="429577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23434" y="2270523"/>
            <a:ext cx="228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000" dirty="0" err="1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</a:t>
            </a:r>
            <a:endParaRPr lang="ko-KR" altLang="en-US" sz="2000" dirty="0">
              <a:ln>
                <a:solidFill>
                  <a:srgbClr val="69467F">
                    <a:alpha val="15000"/>
                  </a:srgbClr>
                </a:solidFill>
              </a:ln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243A8-F742-4D39-9E1A-3FF8507A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98" y="1432397"/>
            <a:ext cx="3425102" cy="449069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6B55CC86-D688-4E93-ADD0-A0A5C1BB3D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13" y="951355"/>
            <a:ext cx="2919378" cy="51900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16CD30-D0D4-4B49-A1A0-83015255190A}"/>
              </a:ext>
            </a:extLst>
          </p:cNvPr>
          <p:cNvSpPr txBox="1"/>
          <p:nvPr/>
        </p:nvSpPr>
        <p:spPr>
          <a:xfrm>
            <a:off x="7616809" y="401517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996E89-9A7F-42F3-AC18-A9A993C25F6B}"/>
              </a:ext>
            </a:extLst>
          </p:cNvPr>
          <p:cNvCxnSpPr>
            <a:cxnSpLocks/>
          </p:cNvCxnSpPr>
          <p:nvPr/>
        </p:nvCxnSpPr>
        <p:spPr>
          <a:xfrm>
            <a:off x="9554671" y="793206"/>
            <a:ext cx="0" cy="466663"/>
          </a:xfrm>
          <a:prstGeom prst="straightConnector1">
            <a:avLst/>
          </a:prstGeom>
          <a:ln w="76200">
            <a:solidFill>
              <a:srgbClr val="6946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624AE-EA57-4DAA-B9C4-BE10AFC393D9}"/>
              </a:ext>
            </a:extLst>
          </p:cNvPr>
          <p:cNvSpPr txBox="1"/>
          <p:nvPr/>
        </p:nvSpPr>
        <p:spPr>
          <a:xfrm>
            <a:off x="7616809" y="4476839"/>
            <a:ext cx="304442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사용자들을 그룹화 시킬 수 있는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제공한다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>
            <a:off x="6349048" y="1086928"/>
            <a:ext cx="0" cy="493431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004F1FA-F661-4AF4-BB16-C8FB0B0D3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04" y="1134374"/>
            <a:ext cx="2722172" cy="483941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89F3023-5DAB-478A-884E-A5DE4CBDB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20" y="1128284"/>
            <a:ext cx="2722173" cy="48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2044802-AF47-4BD6-86D2-7FA6107CA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33" y="1084811"/>
            <a:ext cx="2637213" cy="468837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542746-C564-4FB3-B39C-9EEEF6DC499E}"/>
              </a:ext>
            </a:extLst>
          </p:cNvPr>
          <p:cNvCxnSpPr>
            <a:cxnSpLocks/>
          </p:cNvCxnSpPr>
          <p:nvPr/>
        </p:nvCxnSpPr>
        <p:spPr>
          <a:xfrm>
            <a:off x="6349048" y="1086928"/>
            <a:ext cx="0" cy="493431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82694E8-01C8-4873-8DCE-5FB840C3A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75" y="1084811"/>
            <a:ext cx="2611496" cy="46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7419975" y="3381375"/>
            <a:ext cx="429577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23434" y="2270523"/>
            <a:ext cx="228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2000" dirty="0" err="1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</a:t>
            </a:r>
            <a:endParaRPr lang="ko-KR" altLang="en-US" sz="2000" dirty="0">
              <a:ln>
                <a:solidFill>
                  <a:srgbClr val="69467F">
                    <a:alpha val="15000"/>
                  </a:srgbClr>
                </a:solidFill>
              </a:ln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243A8-F742-4D39-9E1A-3FF8507A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98" y="1432397"/>
            <a:ext cx="3425102" cy="4490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16CD30-D0D4-4B49-A1A0-83015255190A}"/>
              </a:ext>
            </a:extLst>
          </p:cNvPr>
          <p:cNvSpPr txBox="1"/>
          <p:nvPr/>
        </p:nvSpPr>
        <p:spPr>
          <a:xfrm>
            <a:off x="7616809" y="401517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996E89-9A7F-42F3-AC18-A9A993C25F6B}"/>
              </a:ext>
            </a:extLst>
          </p:cNvPr>
          <p:cNvCxnSpPr>
            <a:cxnSpLocks/>
          </p:cNvCxnSpPr>
          <p:nvPr/>
        </p:nvCxnSpPr>
        <p:spPr>
          <a:xfrm>
            <a:off x="10706663" y="793206"/>
            <a:ext cx="0" cy="466663"/>
          </a:xfrm>
          <a:prstGeom prst="straightConnector1">
            <a:avLst/>
          </a:prstGeom>
          <a:ln w="76200">
            <a:solidFill>
              <a:srgbClr val="6946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624AE-EA57-4DAA-B9C4-BE10AFC393D9}"/>
              </a:ext>
            </a:extLst>
          </p:cNvPr>
          <p:cNvSpPr txBox="1"/>
          <p:nvPr/>
        </p:nvSpPr>
        <p:spPr>
          <a:xfrm>
            <a:off x="7616809" y="4476839"/>
            <a:ext cx="3788217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정보와 암호변경 기능 및 이메일을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문의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제공한다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1266AD3B-C93B-4C2F-B0C3-BB5F8BB44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12" y="937886"/>
            <a:ext cx="2919379" cy="51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6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D6C14F-64F0-44B7-A115-A571D0660236}"/>
              </a:ext>
            </a:extLst>
          </p:cNvPr>
          <p:cNvSpPr txBox="1"/>
          <p:nvPr/>
        </p:nvSpPr>
        <p:spPr>
          <a:xfrm>
            <a:off x="2399787" y="2389554"/>
            <a:ext cx="3557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38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99</Words>
  <Application>Microsoft Office PowerPoint</Application>
  <PresentationFormat>와이드스크린</PresentationFormat>
  <Paragraphs>53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KoPub돋움체 Bold</vt:lpstr>
      <vt:lpstr>맑은 고딕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27</cp:revision>
  <dcterms:created xsi:type="dcterms:W3CDTF">2019-01-31T13:20:03Z</dcterms:created>
  <dcterms:modified xsi:type="dcterms:W3CDTF">2020-04-25T06:46:54Z</dcterms:modified>
</cp:coreProperties>
</file>