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0" r:id="rId1"/>
  </p:sldMasterIdLst>
  <p:notesMasterIdLst>
    <p:notesMasterId r:id="rId11"/>
  </p:notesMasterIdLst>
  <p:sldIdLst>
    <p:sldId id="287" r:id="rId2"/>
    <p:sldId id="537" r:id="rId3"/>
    <p:sldId id="558" r:id="rId4"/>
    <p:sldId id="533" r:id="rId5"/>
    <p:sldId id="554" r:id="rId6"/>
    <p:sldId id="559" r:id="rId7"/>
    <p:sldId id="560" r:id="rId8"/>
    <p:sldId id="556" r:id="rId9"/>
    <p:sldId id="545" r:id="rId10"/>
  </p:sldIdLst>
  <p:sldSz cx="9906000" cy="6858000" type="A4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나눔스퀘어" panose="020B0600000101010101" pitchFamily="50" charset="-127"/>
      <p:regular r:id="rId18"/>
    </p:embeddedFont>
    <p:embeddedFont>
      <p:font typeface="나눔스퀘어 ExtraBold" panose="020B0600000101010101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5A6"/>
    <a:srgbClr val="F44A66"/>
    <a:srgbClr val="F66A81"/>
    <a:srgbClr val="ECE1E7"/>
    <a:srgbClr val="FBB3BF"/>
    <a:srgbClr val="FEF0F9"/>
    <a:srgbClr val="2D4B2B"/>
    <a:srgbClr val="3D643A"/>
    <a:srgbClr val="1D301C"/>
    <a:srgbClr val="664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512" autoAdjust="0"/>
  </p:normalViewPr>
  <p:slideViewPr>
    <p:cSldViewPr snapToGrid="0">
      <p:cViewPr varScale="1">
        <p:scale>
          <a:sx n="80" d="100"/>
          <a:sy n="80" d="100"/>
        </p:scale>
        <p:origin x="1326" y="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68C1E-AD17-44EC-BF68-691C9B15BE89}" type="datetimeFigureOut">
              <a:rPr lang="ko-KR" altLang="en-US" smtClean="0"/>
              <a:pPr/>
              <a:t>2020-04-11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FB00B-1081-4523-AA77-8F47B041FF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FB00B-1081-4523-AA77-8F47B041FF8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FB00B-1081-4523-AA77-8F47B041FF8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FB00B-1081-4523-AA77-8F47B041FF8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FB00B-1081-4523-AA77-8F47B041FF8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FB00B-1081-4523-AA77-8F47B041FF8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FB00B-1081-4523-AA77-8F47B041FF8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FB00B-1081-4523-AA77-8F47B041FF8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44639" y="2304277"/>
            <a:ext cx="3979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안심 귀가 서비스</a:t>
            </a:r>
            <a:endParaRPr lang="en-US" altLang="ko-KR" sz="4000" spc="-15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31192" y="4195743"/>
            <a:ext cx="3979655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2016038001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최다인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2016038015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정강은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2016038023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김용석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2016038030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전현욱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 spc="-15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3635" y="672880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  차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87449" y="1860171"/>
            <a:ext cx="28279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구상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이유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71708" y="1794279"/>
            <a:ext cx="15355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85888" y="3024067"/>
            <a:ext cx="2528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설명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26603" y="2953213"/>
            <a:ext cx="15355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81447" y="4229625"/>
            <a:ext cx="15355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762693" y="4341157"/>
            <a:ext cx="35899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8495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3635" y="672880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r>
              <a:rPr kumimoji="0" lang="en-US" altLang="ko-KR" sz="2000" b="0" i="0" u="none" strike="noStrike" kern="1200" cap="none" spc="-15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en-US" sz="2000" b="0" i="0" u="none" strike="noStrike" kern="1200" cap="none" spc="-15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구상</a:t>
            </a:r>
            <a:r>
              <a:rPr kumimoji="0" lang="ko-KR" altLang="en-US" sz="2000" b="0" i="0" u="none" strike="noStrike" kern="1200" cap="none" spc="-15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이유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371786" y="2152787"/>
            <a:ext cx="3149330" cy="3149330"/>
          </a:xfrm>
          <a:prstGeom prst="ellipse">
            <a:avLst/>
          </a:prstGeom>
          <a:solidFill>
            <a:srgbClr val="F44A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원형 8"/>
          <p:cNvSpPr/>
          <p:nvPr/>
        </p:nvSpPr>
        <p:spPr>
          <a:xfrm>
            <a:off x="3392905" y="2153854"/>
            <a:ext cx="3152274" cy="3152274"/>
          </a:xfrm>
          <a:prstGeom prst="pie">
            <a:avLst>
              <a:gd name="adj1" fmla="val 6533571"/>
              <a:gd name="adj2" fmla="val 16200000"/>
            </a:avLst>
          </a:prstGeom>
          <a:solidFill>
            <a:srgbClr val="F995A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695300" y="2453307"/>
            <a:ext cx="2537058" cy="2537058"/>
          </a:xfrm>
          <a:prstGeom prst="ellipse">
            <a:avLst/>
          </a:prstGeom>
          <a:solidFill>
            <a:srgbClr val="ECE1E7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5070" y="3402342"/>
            <a:ext cx="172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52.1%</a:t>
            </a:r>
            <a:endParaRPr lang="ko-KR" altLang="en-US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4641" y="1421344"/>
            <a:ext cx="3773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타 지역 고교 출신 비율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45968" y="5354053"/>
            <a:ext cx="2213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충북대 기준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9546" y="5630780"/>
            <a:ext cx="5221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:http://www.dtnews24.com/news/articleView.html?idxno=560448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646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3635" y="672880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 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구상 이유</a:t>
            </a:r>
            <a:endParaRPr lang="en-US" altLang="ko-KR" sz="2000" spc="-150" dirty="0">
              <a:solidFill>
                <a:prstClr val="black">
                  <a:lumMod val="85000"/>
                  <a:lumOff val="1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0612" y="1715885"/>
            <a:ext cx="7879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대학 캠퍼스의 특성 상 밤 늦게까지 모임이나 술자리를 갖게 되는 일이 잦다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상황에서 서로의 귀갓길 현황을 알림으로써 안전하게 귀가할 수 있도록 돕는 서비스를 떠올리게 되었다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61733" y="2819280"/>
            <a:ext cx="2877150" cy="305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646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3635" y="672880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 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설명</a:t>
            </a:r>
            <a:endParaRPr lang="en-US" altLang="ko-KR" sz="2000" spc="-150" dirty="0">
              <a:solidFill>
                <a:prstClr val="black">
                  <a:lumMod val="85000"/>
                  <a:lumOff val="1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5" name="Picture 3" descr="C:\Users\Dain\Desktop\오픈소스\phone+ma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083" y="1204912"/>
            <a:ext cx="4876800" cy="4876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96435" y="2460812"/>
            <a:ext cx="3818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모임 구성원들의 동의를 얻은 후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그룹화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8142" y="3805518"/>
            <a:ext cx="338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각자 본인의 목적지설정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36777" y="4961966"/>
            <a:ext cx="3913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목적지 도달 시 그룹 구성원들에게 </a:t>
            </a:r>
            <a:r>
              <a:rPr lang="en-US" altLang="ko-KR" sz="2000" i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PUSH </a:t>
            </a:r>
            <a:r>
              <a:rPr lang="ko-KR" altLang="en-US" sz="2000" i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알림 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6804211" y="3254187"/>
            <a:ext cx="416859" cy="470647"/>
          </a:xfrm>
          <a:prstGeom prst="downArrow">
            <a:avLst/>
          </a:prstGeom>
          <a:solidFill>
            <a:srgbClr val="F66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6808693" y="4307540"/>
            <a:ext cx="416859" cy="470647"/>
          </a:xfrm>
          <a:prstGeom prst="downArrow">
            <a:avLst/>
          </a:prstGeom>
          <a:solidFill>
            <a:srgbClr val="F66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7" name="Picture 5" descr="C:\Users\Dain\Desktop\오픈소스\그룹 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8318" y="858065"/>
            <a:ext cx="3512270" cy="11411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646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3635" y="672880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 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설명</a:t>
            </a:r>
            <a:endParaRPr lang="en-US" altLang="ko-KR" sz="2000" spc="-150" dirty="0">
              <a:solidFill>
                <a:prstClr val="black">
                  <a:lumMod val="85000"/>
                  <a:lumOff val="1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7" name="Picture 3" descr="C:\Users\Dain\Desktop\오픈소스\route(time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5325" y="1232183"/>
            <a:ext cx="4876800" cy="4876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069541" y="2392161"/>
            <a:ext cx="372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목적지까지의 </a:t>
            </a:r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최단 경로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37719" y="3543182"/>
            <a:ext cx="3724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교통 수단을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차량과 도보로 나누어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소요 시간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표시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646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3635" y="672880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 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설명</a:t>
            </a:r>
            <a:endParaRPr lang="en-US" altLang="ko-KR" sz="2000" spc="-150" dirty="0">
              <a:solidFill>
                <a:prstClr val="black">
                  <a:lumMod val="85000"/>
                  <a:lumOff val="1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C:\Users\Dain\Desktop\오픈소스\chat(loc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88264" y="1387057"/>
            <a:ext cx="2539415" cy="423235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259179" y="4150895"/>
            <a:ext cx="4584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어플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자체에서 </a:t>
            </a:r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채팅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기능을 사용하여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바로 연락 가능</a:t>
            </a:r>
          </a:p>
        </p:txBody>
      </p:sp>
      <p:pic>
        <p:nvPicPr>
          <p:cNvPr id="2" name="Picture 3" descr="C:\Users\Dain\Desktop\오픈소스\emergenc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28022" y="1958306"/>
            <a:ext cx="425283" cy="42528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438314" y="2308058"/>
            <a:ext cx="447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신고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기능을 통해 긴급 상황에 대처</a:t>
            </a:r>
          </a:p>
        </p:txBody>
      </p:sp>
      <p:cxnSp>
        <p:nvCxnSpPr>
          <p:cNvPr id="12" name="구부러진 연결선 11"/>
          <p:cNvCxnSpPr/>
          <p:nvPr/>
        </p:nvCxnSpPr>
        <p:spPr>
          <a:xfrm>
            <a:off x="4124826" y="2203116"/>
            <a:ext cx="815474" cy="27338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46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3635" y="672880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 System Architecture</a:t>
            </a:r>
          </a:p>
        </p:txBody>
      </p:sp>
      <p:pic>
        <p:nvPicPr>
          <p:cNvPr id="5122" name="Picture 2" descr="C:\Users\Dain\Desktop\오픈소스\시스템아키텍쳐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91052" y="669859"/>
            <a:ext cx="4665436" cy="524480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05117" y="1627094"/>
            <a:ext cx="371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GPS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위성으로부터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각자의 위치 데이터 수신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9212" y="3065930"/>
            <a:ext cx="291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 데이터 정보를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Cellular Tower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Server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전송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2659" y="4558553"/>
            <a:ext cx="2931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Server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로부터 구성원들에게 데이터 및 알림 전송</a:t>
            </a:r>
          </a:p>
        </p:txBody>
      </p:sp>
      <p:sp>
        <p:nvSpPr>
          <p:cNvPr id="10" name="아래쪽 화살표 9"/>
          <p:cNvSpPr/>
          <p:nvPr/>
        </p:nvSpPr>
        <p:spPr>
          <a:xfrm>
            <a:off x="2259105" y="2433916"/>
            <a:ext cx="416859" cy="470647"/>
          </a:xfrm>
          <a:prstGeom prst="downArrow">
            <a:avLst/>
          </a:prstGeom>
          <a:solidFill>
            <a:srgbClr val="F66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2259105" y="3939987"/>
            <a:ext cx="416859" cy="470647"/>
          </a:xfrm>
          <a:prstGeom prst="downArrow">
            <a:avLst/>
          </a:prstGeom>
          <a:solidFill>
            <a:srgbClr val="F66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646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689569" y="2844849"/>
            <a:ext cx="39796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kumimoji="0" lang="en-US" altLang="ko-KR" sz="4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205563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2648</TotalTime>
  <Words>174</Words>
  <Application>Microsoft Office PowerPoint</Application>
  <PresentationFormat>A4 용지(210x297mm)</PresentationFormat>
  <Paragraphs>46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Arial</vt:lpstr>
      <vt:lpstr>나눔스퀘어 ExtraBold</vt:lpstr>
      <vt:lpstr>Calibri</vt:lpstr>
      <vt:lpstr>맑은 고딕</vt:lpstr>
      <vt:lpstr>Calibri Light</vt:lpstr>
      <vt:lpstr>나눔스퀘어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admin</cp:lastModifiedBy>
  <cp:revision>702</cp:revision>
  <dcterms:created xsi:type="dcterms:W3CDTF">2017-09-07T10:48:07Z</dcterms:created>
  <dcterms:modified xsi:type="dcterms:W3CDTF">2020-04-11T05:54:56Z</dcterms:modified>
</cp:coreProperties>
</file>