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3E7"/>
          </a:solidFill>
        </a:fill>
      </a:tcStyle>
    </a:wholeTbl>
    <a:band2H>
      <a:tcTxStyle b="def" i="def"/>
      <a:tcStyle>
        <a:tcBdr/>
        <a:fill>
          <a:solidFill>
            <a:srgbClr val="E8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3E7"/>
          </a:solidFill>
        </a:fill>
      </a:tcStyle>
    </a:wholeTbl>
    <a:band2H>
      <a:tcTxStyle b="def" i="def"/>
      <a:tcStyle>
        <a:tcBdr/>
        <a:fill>
          <a:solidFill>
            <a:srgbClr val="E8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DCE"/>
          </a:solidFill>
        </a:fill>
      </a:tcStyle>
    </a:wholeTbl>
    <a:band2H>
      <a:tcTxStyle b="def" i="def"/>
      <a:tcStyle>
        <a:tcBdr/>
        <a:fill>
          <a:solidFill>
            <a:srgbClr val="F0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E4CB"/>
          </a:solidFill>
        </a:fill>
      </a:tcStyle>
    </a:wholeTbl>
    <a:band2H>
      <a:tcTxStyle b="def" i="def"/>
      <a:tcStyle>
        <a:tcBdr/>
        <a:fill>
          <a:solidFill>
            <a:srgbClr val="FEF2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2209800" y="4464027"/>
            <a:ext cx="9144000" cy="1641601"/>
          </a:xfrm>
          <a:prstGeom prst="rect">
            <a:avLst/>
          </a:prstGeom>
        </p:spPr>
        <p:txBody>
          <a:bodyPr anchor="t"/>
          <a:lstStyle>
            <a:lvl1pPr algn="r">
              <a:defRPr sz="9600">
                <a:solidFill>
                  <a:srgbClr val="E2E2E2"/>
                </a:solidFill>
              </a:defRPr>
            </a:lvl1pPr>
          </a:lstStyle>
          <a:p>
            <a:pPr/>
            <a:r>
              <a:t>Title Text</a:t>
            </a:r>
          </a:p>
        </p:txBody>
      </p:sp>
      <p:sp>
        <p:nvSpPr>
          <p:cNvPr id="12" name="Body Level One…"/>
          <p:cNvSpPr txBox="1"/>
          <p:nvPr>
            <p:ph type="body" sz="quarter" idx="1"/>
          </p:nvPr>
        </p:nvSpPr>
        <p:spPr>
          <a:xfrm>
            <a:off x="2209799" y="3694374"/>
            <a:ext cx="9144001" cy="753901"/>
          </a:xfrm>
          <a:prstGeom prst="rect">
            <a:avLst/>
          </a:prstGeom>
        </p:spPr>
        <p:txBody>
          <a:bodyPr anchor="b"/>
          <a:lstStyle>
            <a:lvl1pPr marL="406400" indent="-355600" algn="r">
              <a:buClrTx/>
              <a:buSzTx/>
              <a:buFontTx/>
              <a:buNone/>
              <a:defRPr sz="3200">
                <a:solidFill>
                  <a:srgbClr val="94D7E4"/>
                </a:solidFill>
              </a:defRPr>
            </a:lvl1pPr>
            <a:lvl2pPr marL="406400" indent="127000" algn="r">
              <a:buClrTx/>
              <a:buSzTx/>
              <a:buFontTx/>
              <a:buNone/>
              <a:defRPr sz="3200">
                <a:solidFill>
                  <a:srgbClr val="94D7E4"/>
                </a:solidFill>
              </a:defRPr>
            </a:lvl2pPr>
            <a:lvl3pPr marL="406400" indent="609600" algn="r">
              <a:buClrTx/>
              <a:buSzTx/>
              <a:buFontTx/>
              <a:buNone/>
              <a:defRPr sz="3200">
                <a:solidFill>
                  <a:srgbClr val="94D7E4"/>
                </a:solidFill>
              </a:defRPr>
            </a:lvl3pPr>
            <a:lvl4pPr marL="406400" indent="1079500" algn="r">
              <a:buClrTx/>
              <a:buSzTx/>
              <a:buFontTx/>
              <a:buNone/>
              <a:defRPr sz="3200">
                <a:solidFill>
                  <a:srgbClr val="94D7E4"/>
                </a:solidFill>
              </a:defRPr>
            </a:lvl4pPr>
            <a:lvl5pPr marL="406400" indent="1536700" algn="r">
              <a:buClrTx/>
              <a:buSzTx/>
              <a:buFontTx/>
              <a:buNone/>
              <a:defRPr sz="3200">
                <a:solidFill>
                  <a:srgbClr val="94D7E4"/>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95" name="Title Text"/>
          <p:cNvSpPr txBox="1"/>
          <p:nvPr>
            <p:ph type="title"/>
          </p:nvPr>
        </p:nvSpPr>
        <p:spPr>
          <a:xfrm>
            <a:off x="839787" y="4367160"/>
            <a:ext cx="10515601" cy="819301"/>
          </a:xfrm>
          <a:prstGeom prst="rect">
            <a:avLst/>
          </a:prstGeom>
        </p:spPr>
        <p:txBody>
          <a:bodyPr anchor="b"/>
          <a:lstStyle>
            <a:lvl1pPr>
              <a:defRPr sz="3200"/>
            </a:lvl1pPr>
          </a:lstStyle>
          <a:p>
            <a:pPr/>
            <a:r>
              <a:t>Title Text</a:t>
            </a:r>
          </a:p>
        </p:txBody>
      </p:sp>
      <p:sp>
        <p:nvSpPr>
          <p:cNvPr id="96" name="Google Shape;104;p11"/>
          <p:cNvSpPr/>
          <p:nvPr>
            <p:ph type="pic" idx="21"/>
          </p:nvPr>
        </p:nvSpPr>
        <p:spPr>
          <a:xfrm>
            <a:off x="839787" y="987425"/>
            <a:ext cx="10515601" cy="3379800"/>
          </a:xfrm>
          <a:prstGeom prst="rect">
            <a:avLst/>
          </a:prstGeom>
        </p:spPr>
        <p:txBody>
          <a:bodyPr lIns="91439" tIns="45719" rIns="91439" bIns="45719">
            <a:noAutofit/>
          </a:bodyPr>
          <a:lstStyle/>
          <a:p>
            <a:pPr/>
          </a:p>
        </p:txBody>
      </p:sp>
      <p:sp>
        <p:nvSpPr>
          <p:cNvPr id="97" name="Body Level One…"/>
          <p:cNvSpPr txBox="1"/>
          <p:nvPr>
            <p:ph type="body" sz="quarter" idx="1"/>
          </p:nvPr>
        </p:nvSpPr>
        <p:spPr>
          <a:xfrm>
            <a:off x="839787" y="5186515"/>
            <a:ext cx="10514102" cy="682501"/>
          </a:xfrm>
          <a:prstGeom prst="rect">
            <a:avLst/>
          </a:prstGeom>
        </p:spPr>
        <p:txBody>
          <a:bodyPr/>
          <a:lstStyle>
            <a:lvl1pPr marL="228600" indent="0">
              <a:buClrTx/>
              <a:buSzTx/>
              <a:buFontTx/>
              <a:buNone/>
              <a:defRPr sz="1600">
                <a:solidFill>
                  <a:srgbClr val="94D7E4"/>
                </a:solidFill>
              </a:defRPr>
            </a:lvl1pPr>
            <a:lvl2pPr marL="228600" indent="457200">
              <a:buClrTx/>
              <a:buSzTx/>
              <a:buFontTx/>
              <a:buNone/>
              <a:defRPr sz="1600">
                <a:solidFill>
                  <a:srgbClr val="94D7E4"/>
                </a:solidFill>
              </a:defRPr>
            </a:lvl2pPr>
            <a:lvl3pPr marL="228600" indent="914400">
              <a:buClrTx/>
              <a:buSzTx/>
              <a:buFontTx/>
              <a:buNone/>
              <a:defRPr sz="1600">
                <a:solidFill>
                  <a:srgbClr val="94D7E4"/>
                </a:solidFill>
              </a:defRPr>
            </a:lvl3pPr>
            <a:lvl4pPr marL="228600" indent="1371600">
              <a:buClrTx/>
              <a:buSzTx/>
              <a:buFontTx/>
              <a:buNone/>
              <a:defRPr sz="1600">
                <a:solidFill>
                  <a:srgbClr val="94D7E4"/>
                </a:solidFill>
              </a:defRPr>
            </a:lvl4pPr>
            <a:lvl5pPr marL="228600" indent="1828800">
              <a:buClrTx/>
              <a:buSzTx/>
              <a:buFontTx/>
              <a:buNone/>
              <a:defRPr sz="1600">
                <a:solidFill>
                  <a:srgbClr val="94D7E4"/>
                </a:solidFill>
              </a:defRPr>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05" name="Title Text"/>
          <p:cNvSpPr txBox="1"/>
          <p:nvPr>
            <p:ph type="title"/>
          </p:nvPr>
        </p:nvSpPr>
        <p:spPr>
          <a:xfrm>
            <a:off x="839787" y="365125"/>
            <a:ext cx="10515601" cy="3534301"/>
          </a:xfrm>
          <a:prstGeom prst="rect">
            <a:avLst/>
          </a:prstGeom>
        </p:spPr>
        <p:txBody>
          <a:bodyPr/>
          <a:lstStyle>
            <a:lvl1pPr>
              <a:defRPr sz="3200"/>
            </a:lvl1pPr>
          </a:lstStyle>
          <a:p>
            <a:pPr/>
            <a:r>
              <a:t>Title Text</a:t>
            </a:r>
          </a:p>
        </p:txBody>
      </p:sp>
      <p:sp>
        <p:nvSpPr>
          <p:cNvPr id="106" name="Body Level One…"/>
          <p:cNvSpPr txBox="1"/>
          <p:nvPr>
            <p:ph type="body" sz="quarter" idx="1"/>
          </p:nvPr>
        </p:nvSpPr>
        <p:spPr>
          <a:xfrm>
            <a:off x="839787" y="4489398"/>
            <a:ext cx="10514102" cy="1501801"/>
          </a:xfrm>
          <a:prstGeom prst="rect">
            <a:avLst/>
          </a:prstGeom>
        </p:spPr>
        <p:txBody>
          <a:bodyPr anchor="ct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14" name="Title Text"/>
          <p:cNvSpPr txBox="1"/>
          <p:nvPr>
            <p:ph type="title"/>
          </p:nvPr>
        </p:nvSpPr>
        <p:spPr>
          <a:xfrm>
            <a:off x="1446212" y="365125"/>
            <a:ext cx="9302700" cy="2992801"/>
          </a:xfrm>
          <a:prstGeom prst="rect">
            <a:avLst/>
          </a:prstGeom>
        </p:spPr>
        <p:txBody>
          <a:bodyPr/>
          <a:lstStyle>
            <a:lvl1pPr>
              <a:defRPr sz="4400"/>
            </a:lvl1pPr>
          </a:lstStyle>
          <a:p>
            <a:pPr/>
            <a:r>
              <a:t>Title Text</a:t>
            </a:r>
          </a:p>
        </p:txBody>
      </p:sp>
      <p:sp>
        <p:nvSpPr>
          <p:cNvPr id="115" name="Body Level One…"/>
          <p:cNvSpPr txBox="1"/>
          <p:nvPr>
            <p:ph type="body" sz="quarter" idx="1"/>
          </p:nvPr>
        </p:nvSpPr>
        <p:spPr>
          <a:xfrm>
            <a:off x="1720644" y="3365556"/>
            <a:ext cx="8752200" cy="549001"/>
          </a:xfrm>
          <a:prstGeom prst="rect">
            <a:avLst/>
          </a:prstGeom>
        </p:spPr>
        <p:txBody>
          <a:bodyPr/>
          <a:lstStyle>
            <a:lvl1pPr marL="228600" indent="0">
              <a:buClrTx/>
              <a:buSzTx/>
              <a:buFontTx/>
              <a:buNone/>
              <a:defRPr sz="1400"/>
            </a:lvl1pPr>
            <a:lvl2pPr marL="228600" indent="457200">
              <a:buClrTx/>
              <a:buSzTx/>
              <a:buFontTx/>
              <a:buNone/>
              <a:defRPr sz="1400"/>
            </a:lvl2pPr>
            <a:lvl3pPr marL="228600" indent="914400">
              <a:buClrTx/>
              <a:buSzTx/>
              <a:buFontTx/>
              <a:buNone/>
              <a:defRPr sz="1400"/>
            </a:lvl3pPr>
            <a:lvl4pPr marL="228600" indent="1371600">
              <a:buClrTx/>
              <a:buSzTx/>
              <a:buFontTx/>
              <a:buNone/>
              <a:defRPr sz="1400"/>
            </a:lvl4pPr>
            <a:lvl5pPr marL="228600" indent="1828800">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16" name="Google Shape;118;p13"/>
          <p:cNvSpPr txBox="1"/>
          <p:nvPr>
            <p:ph type="body" sz="quarter" idx="21"/>
          </p:nvPr>
        </p:nvSpPr>
        <p:spPr>
          <a:xfrm>
            <a:off x="838199" y="4501729"/>
            <a:ext cx="10512302" cy="1489501"/>
          </a:xfrm>
          <a:prstGeom prst="rect">
            <a:avLst/>
          </a:prstGeom>
        </p:spPr>
        <p:txBody>
          <a:bodyPr anchor="ctr"/>
          <a:lstStyle/>
          <a:p>
            <a:pPr marL="228600" indent="0">
              <a:buClrTx/>
              <a:buSzTx/>
              <a:buFontTx/>
              <a:buNone/>
              <a:defRPr sz="1600"/>
            </a:pPr>
          </a:p>
        </p:txBody>
      </p:sp>
      <p:sp>
        <p:nvSpPr>
          <p:cNvPr id="117" name="Google Shape;122;p13"/>
          <p:cNvSpPr txBox="1"/>
          <p:nvPr/>
        </p:nvSpPr>
        <p:spPr>
          <a:xfrm>
            <a:off x="1156769" y="455624"/>
            <a:ext cx="518151" cy="1247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FFFFFF"/>
                </a:solidFill>
                <a:latin typeface="Corbel"/>
                <a:ea typeface="Corbel"/>
                <a:cs typeface="Corbel"/>
                <a:sym typeface="Corbel"/>
              </a:defRPr>
            </a:lvl1pPr>
          </a:lstStyle>
          <a:p>
            <a:pPr/>
            <a:r>
              <a:t>“</a:t>
            </a:r>
          </a:p>
        </p:txBody>
      </p:sp>
      <p:sp>
        <p:nvSpPr>
          <p:cNvPr id="118" name="Google Shape;123;p13"/>
          <p:cNvSpPr txBox="1"/>
          <p:nvPr/>
        </p:nvSpPr>
        <p:spPr>
          <a:xfrm>
            <a:off x="10483536" y="2412000"/>
            <a:ext cx="518151" cy="1247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solidFill>
                  <a:srgbClr val="FFFFFF"/>
                </a:solidFill>
                <a:latin typeface="Corbel"/>
                <a:ea typeface="Corbel"/>
                <a:cs typeface="Corbel"/>
                <a:sym typeface="Corbel"/>
              </a:defRPr>
            </a:lvl1pPr>
          </a:lstStyle>
          <a:p>
            <a:pPr/>
            <a:r>
              <a:t>”</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26" name="Title Text"/>
          <p:cNvSpPr txBox="1"/>
          <p:nvPr>
            <p:ph type="title"/>
          </p:nvPr>
        </p:nvSpPr>
        <p:spPr>
          <a:xfrm>
            <a:off x="839787" y="2326967"/>
            <a:ext cx="10515601" cy="2511901"/>
          </a:xfrm>
          <a:prstGeom prst="rect">
            <a:avLst/>
          </a:prstGeom>
        </p:spPr>
        <p:txBody>
          <a:bodyPr anchor="b"/>
          <a:lstStyle/>
          <a:p>
            <a:pPr/>
            <a:r>
              <a:t>Title Text</a:t>
            </a:r>
          </a:p>
        </p:txBody>
      </p:sp>
      <p:sp>
        <p:nvSpPr>
          <p:cNvPr id="127" name="Body Level One…"/>
          <p:cNvSpPr txBox="1"/>
          <p:nvPr>
            <p:ph type="body" sz="quarter" idx="1"/>
          </p:nvPr>
        </p:nvSpPr>
        <p:spPr>
          <a:xfrm>
            <a:off x="839787" y="4850581"/>
            <a:ext cx="10514102" cy="1140601"/>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35" name="Title Text"/>
          <p:cNvSpPr txBox="1"/>
          <p:nvPr>
            <p:ph type="title"/>
          </p:nvPr>
        </p:nvSpPr>
        <p:spPr>
          <a:xfrm>
            <a:off x="838200" y="365125"/>
            <a:ext cx="10515600" cy="1325700"/>
          </a:xfrm>
          <a:prstGeom prst="rect">
            <a:avLst/>
          </a:prstGeom>
        </p:spPr>
        <p:txBody>
          <a:bodyPr/>
          <a:lstStyle/>
          <a:p>
            <a:pPr/>
            <a:r>
              <a:t>Title Text</a:t>
            </a:r>
          </a:p>
        </p:txBody>
      </p:sp>
      <p:sp>
        <p:nvSpPr>
          <p:cNvPr id="136" name="Body Level One…"/>
          <p:cNvSpPr txBox="1"/>
          <p:nvPr>
            <p:ph type="body" sz="quarter" idx="1"/>
          </p:nvPr>
        </p:nvSpPr>
        <p:spPr>
          <a:xfrm>
            <a:off x="1337282" y="1885950"/>
            <a:ext cx="2946901" cy="576300"/>
          </a:xfrm>
          <a:prstGeom prst="rect">
            <a:avLst/>
          </a:prstGeom>
        </p:spPr>
        <p:txBody>
          <a:bodyPr anchor="b"/>
          <a:lstStyle>
            <a:lvl1pPr marL="228600" indent="0">
              <a:buClrTx/>
              <a:buSzTx/>
              <a:buFontTx/>
              <a:buNone/>
              <a:defRPr sz="2400">
                <a:solidFill>
                  <a:srgbClr val="94D7E4"/>
                </a:solidFill>
              </a:defRPr>
            </a:lvl1pPr>
            <a:lvl2pPr marL="228600" indent="457200">
              <a:buClrTx/>
              <a:buSzTx/>
              <a:buFontTx/>
              <a:buNone/>
              <a:defRPr sz="2400">
                <a:solidFill>
                  <a:srgbClr val="94D7E4"/>
                </a:solidFill>
              </a:defRPr>
            </a:lvl2pPr>
            <a:lvl3pPr marL="228600" indent="914400">
              <a:buClrTx/>
              <a:buSzTx/>
              <a:buFontTx/>
              <a:buNone/>
              <a:defRPr sz="2400">
                <a:solidFill>
                  <a:srgbClr val="94D7E4"/>
                </a:solidFill>
              </a:defRPr>
            </a:lvl3pPr>
            <a:lvl4pPr marL="228600" indent="1371600">
              <a:buClrTx/>
              <a:buSzTx/>
              <a:buFontTx/>
              <a:buNone/>
              <a:defRPr sz="2400">
                <a:solidFill>
                  <a:srgbClr val="94D7E4"/>
                </a:solidFill>
              </a:defRPr>
            </a:lvl4pPr>
            <a:lvl5pPr marL="228600" indent="1828800">
              <a:buClrTx/>
              <a:buSzTx/>
              <a:buFontTx/>
              <a:buNone/>
              <a:defRPr sz="2400">
                <a:solidFill>
                  <a:srgbClr val="94D7E4"/>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33;p15"/>
          <p:cNvSpPr txBox="1"/>
          <p:nvPr>
            <p:ph type="body" sz="quarter" idx="21"/>
          </p:nvPr>
        </p:nvSpPr>
        <p:spPr>
          <a:xfrm>
            <a:off x="1356797" y="2571750"/>
            <a:ext cx="2927401" cy="3589200"/>
          </a:xfrm>
          <a:prstGeom prst="rect">
            <a:avLst/>
          </a:prstGeom>
        </p:spPr>
        <p:txBody>
          <a:bodyPr/>
          <a:lstStyle/>
          <a:p>
            <a:pPr marL="228600" indent="0">
              <a:buClrTx/>
              <a:buSzTx/>
              <a:buFontTx/>
              <a:buNone/>
              <a:defRPr sz="1400"/>
            </a:pPr>
          </a:p>
        </p:txBody>
      </p:sp>
      <p:sp>
        <p:nvSpPr>
          <p:cNvPr id="138" name="Google Shape;134;p15"/>
          <p:cNvSpPr txBox="1"/>
          <p:nvPr>
            <p:ph type="body" sz="quarter" idx="22"/>
          </p:nvPr>
        </p:nvSpPr>
        <p:spPr>
          <a:xfrm>
            <a:off x="4587993" y="1885950"/>
            <a:ext cx="2936102" cy="576300"/>
          </a:xfrm>
          <a:prstGeom prst="rect">
            <a:avLst/>
          </a:prstGeom>
        </p:spPr>
        <p:txBody>
          <a:bodyPr anchor="b"/>
          <a:lstStyle/>
          <a:p>
            <a:pPr marL="228600" indent="0">
              <a:buClrTx/>
              <a:buSzTx/>
              <a:buFontTx/>
              <a:buNone/>
              <a:defRPr sz="2400">
                <a:solidFill>
                  <a:srgbClr val="94D7E4"/>
                </a:solidFill>
              </a:defRPr>
            </a:pPr>
          </a:p>
        </p:txBody>
      </p:sp>
      <p:sp>
        <p:nvSpPr>
          <p:cNvPr id="139" name="Google Shape;135;p15"/>
          <p:cNvSpPr txBox="1"/>
          <p:nvPr>
            <p:ph type="body" sz="quarter" idx="23"/>
          </p:nvPr>
        </p:nvSpPr>
        <p:spPr>
          <a:xfrm>
            <a:off x="4577441" y="2571750"/>
            <a:ext cx="2946901" cy="3589200"/>
          </a:xfrm>
          <a:prstGeom prst="rect">
            <a:avLst/>
          </a:prstGeom>
        </p:spPr>
        <p:txBody>
          <a:bodyPr/>
          <a:lstStyle/>
          <a:p>
            <a:pPr marL="228600" indent="0">
              <a:buClrTx/>
              <a:buSzTx/>
              <a:buFontTx/>
              <a:buNone/>
              <a:defRPr sz="1400"/>
            </a:pPr>
          </a:p>
        </p:txBody>
      </p:sp>
      <p:sp>
        <p:nvSpPr>
          <p:cNvPr id="140" name="Google Shape;136;p15"/>
          <p:cNvSpPr txBox="1"/>
          <p:nvPr>
            <p:ph type="body" sz="quarter" idx="24"/>
          </p:nvPr>
        </p:nvSpPr>
        <p:spPr>
          <a:xfrm>
            <a:off x="7829035" y="1885950"/>
            <a:ext cx="2932201" cy="576300"/>
          </a:xfrm>
          <a:prstGeom prst="rect">
            <a:avLst/>
          </a:prstGeom>
        </p:spPr>
        <p:txBody>
          <a:bodyPr anchor="b"/>
          <a:lstStyle/>
          <a:p>
            <a:pPr marL="228600" indent="0">
              <a:buClrTx/>
              <a:buSzTx/>
              <a:buFontTx/>
              <a:buNone/>
              <a:defRPr sz="2400">
                <a:solidFill>
                  <a:srgbClr val="94D7E4"/>
                </a:solidFill>
              </a:defRPr>
            </a:pPr>
          </a:p>
        </p:txBody>
      </p:sp>
      <p:sp>
        <p:nvSpPr>
          <p:cNvPr id="141" name="Google Shape;137;p15"/>
          <p:cNvSpPr txBox="1"/>
          <p:nvPr>
            <p:ph type="body" sz="quarter" idx="25"/>
          </p:nvPr>
        </p:nvSpPr>
        <p:spPr>
          <a:xfrm>
            <a:off x="7829035" y="2571750"/>
            <a:ext cx="2932201" cy="3589200"/>
          </a:xfrm>
          <a:prstGeom prst="rect">
            <a:avLst/>
          </a:prstGeom>
        </p:spPr>
        <p:txBody>
          <a:bodyPr/>
          <a:lstStyle/>
          <a:p>
            <a:pPr marL="228600" indent="0">
              <a:buClrTx/>
              <a:buSzTx/>
              <a:buFontTx/>
              <a:buNone/>
              <a:defRPr sz="1400"/>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149" name="Title Text"/>
          <p:cNvSpPr txBox="1"/>
          <p:nvPr>
            <p:ph type="title"/>
          </p:nvPr>
        </p:nvSpPr>
        <p:spPr>
          <a:xfrm>
            <a:off x="838200" y="365125"/>
            <a:ext cx="10515600" cy="1325700"/>
          </a:xfrm>
          <a:prstGeom prst="rect">
            <a:avLst/>
          </a:prstGeom>
        </p:spPr>
        <p:txBody>
          <a:bodyPr/>
          <a:lstStyle/>
          <a:p>
            <a:pPr/>
            <a:r>
              <a:t>Title Text</a:t>
            </a:r>
          </a:p>
        </p:txBody>
      </p:sp>
      <p:sp>
        <p:nvSpPr>
          <p:cNvPr id="150" name="Body Level One…"/>
          <p:cNvSpPr txBox="1"/>
          <p:nvPr>
            <p:ph type="body" sz="quarter" idx="1"/>
          </p:nvPr>
        </p:nvSpPr>
        <p:spPr>
          <a:xfrm>
            <a:off x="1332084" y="4297503"/>
            <a:ext cx="2940001" cy="576301"/>
          </a:xfrm>
          <a:prstGeom prst="rect">
            <a:avLst/>
          </a:prstGeom>
        </p:spPr>
        <p:txBody>
          <a:bodyPr anchor="b"/>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1" name="Google Shape;144;p16"/>
          <p:cNvSpPr/>
          <p:nvPr>
            <p:ph type="pic" sz="quarter" idx="21"/>
          </p:nvPr>
        </p:nvSpPr>
        <p:spPr>
          <a:xfrm>
            <a:off x="1332084" y="2256353"/>
            <a:ext cx="2940001" cy="1524001"/>
          </a:xfrm>
          <a:prstGeom prst="rect">
            <a:avLst/>
          </a:prstGeom>
          <a:effectLst>
            <a:outerShdw sx="100000" sy="100000" kx="0" ky="0" algn="b" rotWithShape="0" blurRad="50800" dist="50800" dir="5400000">
              <a:srgbClr val="000000">
                <a:alpha val="42750"/>
              </a:srgbClr>
            </a:outerShdw>
          </a:effectLst>
        </p:spPr>
        <p:txBody>
          <a:bodyPr lIns="91439" tIns="45719" rIns="91439" bIns="45719">
            <a:noAutofit/>
          </a:bodyPr>
          <a:lstStyle/>
          <a:p>
            <a:pPr/>
          </a:p>
        </p:txBody>
      </p:sp>
      <p:sp>
        <p:nvSpPr>
          <p:cNvPr id="152" name="Google Shape;145;p16"/>
          <p:cNvSpPr txBox="1"/>
          <p:nvPr>
            <p:ph type="body" sz="quarter" idx="22"/>
          </p:nvPr>
        </p:nvSpPr>
        <p:spPr>
          <a:xfrm>
            <a:off x="1332084" y="4873764"/>
            <a:ext cx="2940001" cy="659101"/>
          </a:xfrm>
          <a:prstGeom prst="rect">
            <a:avLst/>
          </a:prstGeom>
        </p:spPr>
        <p:txBody>
          <a:bodyPr/>
          <a:lstStyle/>
          <a:p>
            <a:pPr marL="228600" indent="0">
              <a:buClrTx/>
              <a:buSzTx/>
              <a:buFontTx/>
              <a:buNone/>
              <a:defRPr sz="1400"/>
            </a:pPr>
          </a:p>
        </p:txBody>
      </p:sp>
      <p:sp>
        <p:nvSpPr>
          <p:cNvPr id="153" name="Google Shape;146;p16"/>
          <p:cNvSpPr txBox="1"/>
          <p:nvPr>
            <p:ph type="body" sz="quarter" idx="23"/>
          </p:nvPr>
        </p:nvSpPr>
        <p:spPr>
          <a:xfrm>
            <a:off x="4568997" y="4297503"/>
            <a:ext cx="2930401" cy="576301"/>
          </a:xfrm>
          <a:prstGeom prst="rect">
            <a:avLst/>
          </a:prstGeom>
        </p:spPr>
        <p:txBody>
          <a:bodyPr anchor="b"/>
          <a:lstStyle/>
          <a:p>
            <a:pPr marL="228600" indent="0">
              <a:buClrTx/>
              <a:buSzTx/>
              <a:buFontTx/>
              <a:buNone/>
              <a:defRPr sz="2400"/>
            </a:pPr>
          </a:p>
        </p:txBody>
      </p:sp>
      <p:sp>
        <p:nvSpPr>
          <p:cNvPr id="154" name="Google Shape;147;p16"/>
          <p:cNvSpPr/>
          <p:nvPr>
            <p:ph type="pic" sz="quarter" idx="24"/>
          </p:nvPr>
        </p:nvSpPr>
        <p:spPr>
          <a:xfrm>
            <a:off x="4568995" y="2256353"/>
            <a:ext cx="2930401" cy="1524001"/>
          </a:xfrm>
          <a:prstGeom prst="rect">
            <a:avLst/>
          </a:prstGeom>
          <a:effectLst>
            <a:outerShdw sx="100000" sy="100000" kx="0" ky="0" algn="b" rotWithShape="0" blurRad="50800" dist="50800" dir="5400000">
              <a:srgbClr val="000000">
                <a:alpha val="42750"/>
              </a:srgbClr>
            </a:outerShdw>
          </a:effectLst>
        </p:spPr>
        <p:txBody>
          <a:bodyPr lIns="91439" tIns="45719" rIns="91439" bIns="45719">
            <a:noAutofit/>
          </a:bodyPr>
          <a:lstStyle/>
          <a:p>
            <a:pPr/>
          </a:p>
        </p:txBody>
      </p:sp>
      <p:sp>
        <p:nvSpPr>
          <p:cNvPr id="155" name="Google Shape;148;p16"/>
          <p:cNvSpPr txBox="1"/>
          <p:nvPr>
            <p:ph type="body" sz="quarter" idx="25"/>
          </p:nvPr>
        </p:nvSpPr>
        <p:spPr>
          <a:xfrm>
            <a:off x="4567644" y="4873764"/>
            <a:ext cx="2934301" cy="659101"/>
          </a:xfrm>
          <a:prstGeom prst="rect">
            <a:avLst/>
          </a:prstGeom>
        </p:spPr>
        <p:txBody>
          <a:bodyPr/>
          <a:lstStyle/>
          <a:p>
            <a:pPr marL="228600" indent="0">
              <a:buClrTx/>
              <a:buSzTx/>
              <a:buFontTx/>
              <a:buNone/>
              <a:defRPr sz="1400"/>
            </a:pPr>
          </a:p>
        </p:txBody>
      </p:sp>
      <p:sp>
        <p:nvSpPr>
          <p:cNvPr id="156" name="Google Shape;149;p16"/>
          <p:cNvSpPr txBox="1"/>
          <p:nvPr>
            <p:ph type="body" sz="quarter" idx="26"/>
          </p:nvPr>
        </p:nvSpPr>
        <p:spPr>
          <a:xfrm>
            <a:off x="7804322" y="4297503"/>
            <a:ext cx="2932201" cy="576301"/>
          </a:xfrm>
          <a:prstGeom prst="rect">
            <a:avLst/>
          </a:prstGeom>
        </p:spPr>
        <p:txBody>
          <a:bodyPr anchor="b"/>
          <a:lstStyle/>
          <a:p>
            <a:pPr marL="228600" indent="0">
              <a:buClrTx/>
              <a:buSzTx/>
              <a:buFontTx/>
              <a:buNone/>
              <a:defRPr sz="2400"/>
            </a:pPr>
          </a:p>
        </p:txBody>
      </p:sp>
      <p:sp>
        <p:nvSpPr>
          <p:cNvPr id="157" name="Google Shape;150;p16"/>
          <p:cNvSpPr/>
          <p:nvPr>
            <p:ph type="pic" sz="quarter" idx="27"/>
          </p:nvPr>
        </p:nvSpPr>
        <p:spPr>
          <a:xfrm>
            <a:off x="7804321" y="2256353"/>
            <a:ext cx="2932201" cy="1524001"/>
          </a:xfrm>
          <a:prstGeom prst="rect">
            <a:avLst/>
          </a:prstGeom>
          <a:effectLst>
            <a:outerShdw sx="100000" sy="100000" kx="0" ky="0" algn="b" rotWithShape="0" blurRad="50800" dist="50800" dir="5400000">
              <a:srgbClr val="000000">
                <a:alpha val="42750"/>
              </a:srgbClr>
            </a:outerShdw>
          </a:effectLst>
        </p:spPr>
        <p:txBody>
          <a:bodyPr lIns="91439" tIns="45719" rIns="91439" bIns="45719">
            <a:noAutofit/>
          </a:bodyPr>
          <a:lstStyle/>
          <a:p>
            <a:pPr/>
          </a:p>
        </p:txBody>
      </p:sp>
      <p:sp>
        <p:nvSpPr>
          <p:cNvPr id="158" name="Google Shape;151;p16"/>
          <p:cNvSpPr txBox="1"/>
          <p:nvPr>
            <p:ph type="body" sz="quarter" idx="28"/>
          </p:nvPr>
        </p:nvSpPr>
        <p:spPr>
          <a:xfrm>
            <a:off x="7804197" y="4873761"/>
            <a:ext cx="2936101" cy="659101"/>
          </a:xfrm>
          <a:prstGeom prst="rect">
            <a:avLst/>
          </a:prstGeom>
        </p:spPr>
        <p:txBody>
          <a:bodyPr/>
          <a:lstStyle/>
          <a:p>
            <a:pPr marL="228600" indent="0">
              <a:buClrTx/>
              <a:buSzTx/>
              <a:buFontTx/>
              <a:buNone/>
              <a:defRPr sz="1400"/>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66" name="Title Text"/>
          <p:cNvSpPr txBox="1"/>
          <p:nvPr>
            <p:ph type="title"/>
          </p:nvPr>
        </p:nvSpPr>
        <p:spPr>
          <a:xfrm>
            <a:off x="838200" y="365125"/>
            <a:ext cx="10515600" cy="1325700"/>
          </a:xfrm>
          <a:prstGeom prst="rect">
            <a:avLst/>
          </a:prstGeom>
        </p:spPr>
        <p:txBody>
          <a:bodyPr/>
          <a:lstStyle/>
          <a:p>
            <a:pPr/>
            <a:r>
              <a:t>Title Text</a:t>
            </a:r>
          </a:p>
        </p:txBody>
      </p:sp>
      <p:sp>
        <p:nvSpPr>
          <p:cNvPr id="167" name="Body Level One…"/>
          <p:cNvSpPr txBox="1"/>
          <p:nvPr>
            <p:ph type="body" idx="1"/>
          </p:nvPr>
        </p:nvSpPr>
        <p:spPr>
          <a:xfrm rot="5400000">
            <a:off x="4061250" y="-1115726"/>
            <a:ext cx="4351201" cy="10233902"/>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75" name="Title Text"/>
          <p:cNvSpPr txBox="1"/>
          <p:nvPr>
            <p:ph type="title"/>
          </p:nvPr>
        </p:nvSpPr>
        <p:spPr>
          <a:xfrm rot="5400000">
            <a:off x="7133400" y="1956624"/>
            <a:ext cx="5811901" cy="2628901"/>
          </a:xfrm>
          <a:prstGeom prst="rect">
            <a:avLst/>
          </a:prstGeom>
        </p:spPr>
        <p:txBody>
          <a:bodyPr/>
          <a:lstStyle/>
          <a:p>
            <a:pPr/>
            <a:r>
              <a:t>Title Text</a:t>
            </a:r>
          </a:p>
        </p:txBody>
      </p:sp>
      <p:sp>
        <p:nvSpPr>
          <p:cNvPr id="176" name="Body Level One…"/>
          <p:cNvSpPr txBox="1"/>
          <p:nvPr>
            <p:ph type="body" idx="1"/>
          </p:nvPr>
        </p:nvSpPr>
        <p:spPr>
          <a:xfrm rot="5400000">
            <a:off x="1799400" y="-596076"/>
            <a:ext cx="5811900" cy="7734301"/>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7" name="Title Text"/>
          <p:cNvSpPr txBox="1"/>
          <p:nvPr>
            <p:ph type="title"/>
          </p:nvPr>
        </p:nvSpPr>
        <p:spPr>
          <a:xfrm>
            <a:off x="838200" y="365125"/>
            <a:ext cx="10515600" cy="1325700"/>
          </a:xfrm>
          <a:prstGeom prst="rect">
            <a:avLst/>
          </a:prstGeom>
        </p:spPr>
        <p:txBody>
          <a:bodyPr/>
          <a:lstStyle/>
          <a:p>
            <a:pPr/>
            <a:r>
              <a:t>Title Text</a:t>
            </a:r>
          </a:p>
        </p:txBody>
      </p:sp>
      <p:sp>
        <p:nvSpPr>
          <p:cNvPr id="28" name="Body Level One…"/>
          <p:cNvSpPr txBox="1"/>
          <p:nvPr>
            <p:ph type="body" idx="1"/>
          </p:nvPr>
        </p:nvSpPr>
        <p:spPr>
          <a:xfrm>
            <a:off x="1120000" y="1825625"/>
            <a:ext cx="10233901" cy="4351200"/>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36" name="Title Text"/>
          <p:cNvSpPr txBox="1"/>
          <p:nvPr>
            <p:ph type="title"/>
          </p:nvPr>
        </p:nvSpPr>
        <p:spPr>
          <a:xfrm>
            <a:off x="839787" y="457200"/>
            <a:ext cx="3932101" cy="1600200"/>
          </a:xfrm>
          <a:prstGeom prst="rect">
            <a:avLst/>
          </a:prstGeom>
        </p:spPr>
        <p:txBody>
          <a:bodyPr anchor="b"/>
          <a:lstStyle>
            <a:lvl1pPr>
              <a:defRPr sz="3200"/>
            </a:lvl1pPr>
          </a:lstStyle>
          <a:p>
            <a:pPr/>
            <a:r>
              <a:t>Title Text</a:t>
            </a:r>
          </a:p>
        </p:txBody>
      </p:sp>
      <p:sp>
        <p:nvSpPr>
          <p:cNvPr id="37" name="Body Level One…"/>
          <p:cNvSpPr txBox="1"/>
          <p:nvPr>
            <p:ph type="body" sz="half" idx="1"/>
          </p:nvPr>
        </p:nvSpPr>
        <p:spPr>
          <a:xfrm>
            <a:off x="5183187" y="987425"/>
            <a:ext cx="6172201" cy="4873500"/>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38" name="Google Shape;64;p5"/>
          <p:cNvSpPr txBox="1"/>
          <p:nvPr>
            <p:ph type="body" sz="quarter" idx="21"/>
          </p:nvPr>
        </p:nvSpPr>
        <p:spPr>
          <a:xfrm>
            <a:off x="1120000" y="2057400"/>
            <a:ext cx="3651901" cy="3811500"/>
          </a:xfrm>
          <a:prstGeom prst="rect">
            <a:avLst/>
          </a:prstGeom>
        </p:spPr>
        <p:txBody>
          <a:bodyPr/>
          <a:lstStyle/>
          <a:p>
            <a:pPr marL="228600" indent="0">
              <a:buClrTx/>
              <a:buSzTx/>
              <a:buFontTx/>
              <a:buNone/>
              <a:defRPr sz="1600">
                <a:solidFill>
                  <a:srgbClr val="94D7E4"/>
                </a:solidFill>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46" name="Title Text"/>
          <p:cNvSpPr txBox="1"/>
          <p:nvPr>
            <p:ph type="title"/>
          </p:nvPr>
        </p:nvSpPr>
        <p:spPr>
          <a:xfrm>
            <a:off x="839787" y="457200"/>
            <a:ext cx="3932101" cy="1600200"/>
          </a:xfrm>
          <a:prstGeom prst="rect">
            <a:avLst/>
          </a:prstGeom>
        </p:spPr>
        <p:txBody>
          <a:bodyPr anchor="b"/>
          <a:lstStyle>
            <a:lvl1pPr>
              <a:defRPr sz="3200"/>
            </a:lvl1pPr>
          </a:lstStyle>
          <a:p>
            <a:pPr/>
            <a:r>
              <a:t>Title Text</a:t>
            </a:r>
          </a:p>
        </p:txBody>
      </p:sp>
      <p:sp>
        <p:nvSpPr>
          <p:cNvPr id="47" name="Google Shape;70;p6"/>
          <p:cNvSpPr/>
          <p:nvPr>
            <p:ph type="pic" sz="half" idx="21"/>
          </p:nvPr>
        </p:nvSpPr>
        <p:spPr>
          <a:xfrm>
            <a:off x="5183187" y="987425"/>
            <a:ext cx="6172201" cy="4873500"/>
          </a:xfrm>
          <a:prstGeom prst="rect">
            <a:avLst/>
          </a:prstGeom>
        </p:spPr>
        <p:txBody>
          <a:bodyPr lIns="91439" tIns="45719" rIns="91439" bIns="45719">
            <a:noAutofit/>
          </a:bodyPr>
          <a:lstStyle/>
          <a:p>
            <a:pPr/>
          </a:p>
        </p:txBody>
      </p:sp>
      <p:sp>
        <p:nvSpPr>
          <p:cNvPr id="48" name="Body Level One…"/>
          <p:cNvSpPr txBox="1"/>
          <p:nvPr>
            <p:ph type="body" sz="quarter" idx="1"/>
          </p:nvPr>
        </p:nvSpPr>
        <p:spPr>
          <a:xfrm>
            <a:off x="1120000" y="2057400"/>
            <a:ext cx="3651901" cy="3811500"/>
          </a:xfrm>
          <a:prstGeom prst="rect">
            <a:avLst/>
          </a:prstGeom>
        </p:spPr>
        <p:txBody>
          <a:bodyPr/>
          <a:lstStyle>
            <a:lvl1pPr marL="228600" indent="0">
              <a:buClrTx/>
              <a:buSzTx/>
              <a:buFontTx/>
              <a:buNone/>
              <a:defRPr sz="1600">
                <a:solidFill>
                  <a:srgbClr val="94D7E4"/>
                </a:solidFill>
              </a:defRPr>
            </a:lvl1pPr>
            <a:lvl2pPr marL="228600" indent="457200">
              <a:buClrTx/>
              <a:buSzTx/>
              <a:buFontTx/>
              <a:buNone/>
              <a:defRPr sz="1600">
                <a:solidFill>
                  <a:srgbClr val="94D7E4"/>
                </a:solidFill>
              </a:defRPr>
            </a:lvl2pPr>
            <a:lvl3pPr marL="228600" indent="914400">
              <a:buClrTx/>
              <a:buSzTx/>
              <a:buFontTx/>
              <a:buNone/>
              <a:defRPr sz="1600">
                <a:solidFill>
                  <a:srgbClr val="94D7E4"/>
                </a:solidFill>
              </a:defRPr>
            </a:lvl3pPr>
            <a:lvl4pPr marL="228600" indent="1371600">
              <a:buClrTx/>
              <a:buSzTx/>
              <a:buFontTx/>
              <a:buNone/>
              <a:defRPr sz="1600">
                <a:solidFill>
                  <a:srgbClr val="94D7E4"/>
                </a:solidFill>
              </a:defRPr>
            </a:lvl4pPr>
            <a:lvl5pPr marL="228600" indent="1828800">
              <a:buClrTx/>
              <a:buSzTx/>
              <a:buFontTx/>
              <a:buNone/>
              <a:defRPr sz="1600">
                <a:solidFill>
                  <a:srgbClr val="94D7E4"/>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56" name="Title Text"/>
          <p:cNvSpPr txBox="1"/>
          <p:nvPr>
            <p:ph type="title"/>
          </p:nvPr>
        </p:nvSpPr>
        <p:spPr>
          <a:xfrm>
            <a:off x="854532" y="4464027"/>
            <a:ext cx="9144001" cy="1641601"/>
          </a:xfrm>
          <a:prstGeom prst="rect">
            <a:avLst/>
          </a:prstGeom>
        </p:spPr>
        <p:txBody>
          <a:bodyPr anchor="t"/>
          <a:lstStyle>
            <a:lvl1pPr>
              <a:defRPr sz="9600">
                <a:solidFill>
                  <a:srgbClr val="E2E2E2"/>
                </a:solidFill>
              </a:defRPr>
            </a:lvl1pPr>
          </a:lstStyle>
          <a:p>
            <a:pPr/>
            <a:r>
              <a:t>Title Text</a:t>
            </a:r>
          </a:p>
        </p:txBody>
      </p:sp>
      <p:sp>
        <p:nvSpPr>
          <p:cNvPr id="57" name="Body Level One…"/>
          <p:cNvSpPr txBox="1"/>
          <p:nvPr>
            <p:ph type="body" sz="quarter" idx="1"/>
          </p:nvPr>
        </p:nvSpPr>
        <p:spPr>
          <a:xfrm>
            <a:off x="854532" y="3693674"/>
            <a:ext cx="9144001" cy="753901"/>
          </a:xfrm>
          <a:prstGeom prst="rect">
            <a:avLst/>
          </a:prstGeom>
        </p:spPr>
        <p:txBody>
          <a:bodyPr anchor="b"/>
          <a:lstStyle>
            <a:lvl1pPr marL="406400" indent="-355600">
              <a:buClrTx/>
              <a:buSzTx/>
              <a:buFontTx/>
              <a:buNone/>
              <a:defRPr sz="3200">
                <a:solidFill>
                  <a:srgbClr val="94D7E4"/>
                </a:solidFill>
              </a:defRPr>
            </a:lvl1pPr>
            <a:lvl2pPr marL="406400" indent="127000">
              <a:buClrTx/>
              <a:buSzTx/>
              <a:buFontTx/>
              <a:buNone/>
              <a:defRPr sz="3200">
                <a:solidFill>
                  <a:srgbClr val="94D7E4"/>
                </a:solidFill>
              </a:defRPr>
            </a:lvl2pPr>
            <a:lvl3pPr marL="406400" indent="609600">
              <a:buClrTx/>
              <a:buSzTx/>
              <a:buFontTx/>
              <a:buNone/>
              <a:defRPr sz="3200">
                <a:solidFill>
                  <a:srgbClr val="94D7E4"/>
                </a:solidFill>
              </a:defRPr>
            </a:lvl3pPr>
            <a:lvl4pPr marL="406400" indent="1079500">
              <a:buClrTx/>
              <a:buSzTx/>
              <a:buFontTx/>
              <a:buNone/>
              <a:defRPr sz="3200">
                <a:solidFill>
                  <a:srgbClr val="94D7E4"/>
                </a:solidFill>
              </a:defRPr>
            </a:lvl4pPr>
            <a:lvl5pPr marL="406400" indent="1536700">
              <a:buClrTx/>
              <a:buSzTx/>
              <a:buFontTx/>
              <a:buNone/>
              <a:defRPr sz="3200">
                <a:solidFill>
                  <a:srgbClr val="94D7E4"/>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5" name="Title Text"/>
          <p:cNvSpPr txBox="1"/>
          <p:nvPr>
            <p:ph type="title"/>
          </p:nvPr>
        </p:nvSpPr>
        <p:spPr>
          <a:xfrm>
            <a:off x="838200" y="365125"/>
            <a:ext cx="10515600" cy="1325700"/>
          </a:xfrm>
          <a:prstGeom prst="rect">
            <a:avLst/>
          </a:prstGeom>
        </p:spPr>
        <p:txBody>
          <a:bodyPr/>
          <a:lstStyle/>
          <a:p>
            <a:pPr/>
            <a:r>
              <a:t>Title Text</a:t>
            </a:r>
          </a:p>
        </p:txBody>
      </p:sp>
      <p:sp>
        <p:nvSpPr>
          <p:cNvPr id="66" name="Body Level One…"/>
          <p:cNvSpPr txBox="1"/>
          <p:nvPr>
            <p:ph type="body" sz="half" idx="1"/>
          </p:nvPr>
        </p:nvSpPr>
        <p:spPr>
          <a:xfrm>
            <a:off x="1120000" y="1825625"/>
            <a:ext cx="5025300" cy="4351200"/>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67" name="Google Shape;84;p8"/>
          <p:cNvSpPr txBox="1"/>
          <p:nvPr>
            <p:ph type="body" sz="half" idx="21"/>
          </p:nvPr>
        </p:nvSpPr>
        <p:spPr>
          <a:xfrm>
            <a:off x="6319839" y="1825625"/>
            <a:ext cx="5034001" cy="4351200"/>
          </a:xfrm>
          <a:prstGeom prst="rect">
            <a:avLst/>
          </a:prstGeom>
        </p:spPr>
        <p:txBody>
          <a:bodyPr/>
          <a:lstStyle/>
          <a:p>
            <a:pPr indent="-342900"/>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5" name="Title Text"/>
          <p:cNvSpPr txBox="1"/>
          <p:nvPr>
            <p:ph type="title"/>
          </p:nvPr>
        </p:nvSpPr>
        <p:spPr>
          <a:xfrm>
            <a:off x="839787" y="365125"/>
            <a:ext cx="10515601" cy="1325700"/>
          </a:xfrm>
          <a:prstGeom prst="rect">
            <a:avLst/>
          </a:prstGeom>
        </p:spPr>
        <p:txBody>
          <a:bodyPr/>
          <a:lstStyle/>
          <a:p>
            <a:pPr/>
            <a:r>
              <a:t>Title Text</a:t>
            </a:r>
          </a:p>
        </p:txBody>
      </p:sp>
      <p:sp>
        <p:nvSpPr>
          <p:cNvPr id="76" name="Body Level One…"/>
          <p:cNvSpPr txBox="1"/>
          <p:nvPr>
            <p:ph type="body" sz="quarter" idx="1"/>
          </p:nvPr>
        </p:nvSpPr>
        <p:spPr>
          <a:xfrm>
            <a:off x="1120000" y="1681163"/>
            <a:ext cx="5025300" cy="823801"/>
          </a:xfrm>
          <a:prstGeom prst="rect">
            <a:avLst/>
          </a:prstGeom>
        </p:spPr>
        <p:txBody>
          <a:bodyPr anchor="b"/>
          <a:lstStyle>
            <a:lvl1pPr marL="228600" indent="0">
              <a:buClrTx/>
              <a:buSzTx/>
              <a:buFontTx/>
              <a:buNone/>
              <a:defRPr sz="2400">
                <a:solidFill>
                  <a:srgbClr val="94D7E4"/>
                </a:solidFill>
              </a:defRPr>
            </a:lvl1pPr>
            <a:lvl2pPr marL="228600" indent="457200">
              <a:buClrTx/>
              <a:buSzTx/>
              <a:buFontTx/>
              <a:buNone/>
              <a:defRPr sz="2400">
                <a:solidFill>
                  <a:srgbClr val="94D7E4"/>
                </a:solidFill>
              </a:defRPr>
            </a:lvl2pPr>
            <a:lvl3pPr marL="228600" indent="914400">
              <a:buClrTx/>
              <a:buSzTx/>
              <a:buFontTx/>
              <a:buNone/>
              <a:defRPr sz="2400">
                <a:solidFill>
                  <a:srgbClr val="94D7E4"/>
                </a:solidFill>
              </a:defRPr>
            </a:lvl3pPr>
            <a:lvl4pPr marL="228600" indent="1371600">
              <a:buClrTx/>
              <a:buSzTx/>
              <a:buFontTx/>
              <a:buNone/>
              <a:defRPr sz="2400">
                <a:solidFill>
                  <a:srgbClr val="94D7E4"/>
                </a:solidFill>
              </a:defRPr>
            </a:lvl4pPr>
            <a:lvl5pPr marL="228600" indent="1828800">
              <a:buClrTx/>
              <a:buSzTx/>
              <a:buFontTx/>
              <a:buNone/>
              <a:defRPr sz="2400">
                <a:solidFill>
                  <a:srgbClr val="94D7E4"/>
                </a:solidFill>
              </a:defRPr>
            </a:lvl5pPr>
          </a:lstStyle>
          <a:p>
            <a:pPr/>
            <a:r>
              <a:t>Body Level One</a:t>
            </a:r>
          </a:p>
          <a:p>
            <a:pPr lvl="1"/>
            <a:r>
              <a:t>Body Level Two</a:t>
            </a:r>
          </a:p>
          <a:p>
            <a:pPr lvl="2"/>
            <a:r>
              <a:t>Body Level Three</a:t>
            </a:r>
          </a:p>
          <a:p>
            <a:pPr lvl="3"/>
            <a:r>
              <a:t>Body Level Four</a:t>
            </a:r>
          </a:p>
          <a:p>
            <a:pPr lvl="4"/>
            <a:r>
              <a:t>Body Level Five</a:t>
            </a:r>
          </a:p>
        </p:txBody>
      </p:sp>
      <p:sp>
        <p:nvSpPr>
          <p:cNvPr id="77" name="Google Shape;91;p9"/>
          <p:cNvSpPr txBox="1"/>
          <p:nvPr>
            <p:ph type="body" sz="half" idx="21"/>
          </p:nvPr>
        </p:nvSpPr>
        <p:spPr>
          <a:xfrm>
            <a:off x="1119999" y="2505075"/>
            <a:ext cx="5025302" cy="3684600"/>
          </a:xfrm>
          <a:prstGeom prst="rect">
            <a:avLst/>
          </a:prstGeom>
        </p:spPr>
        <p:txBody>
          <a:bodyPr/>
          <a:lstStyle/>
          <a:p>
            <a:pPr indent="-342900"/>
          </a:p>
        </p:txBody>
      </p:sp>
      <p:sp>
        <p:nvSpPr>
          <p:cNvPr id="78" name="Google Shape;92;p9"/>
          <p:cNvSpPr txBox="1"/>
          <p:nvPr>
            <p:ph type="body" sz="quarter" idx="22"/>
          </p:nvPr>
        </p:nvSpPr>
        <p:spPr>
          <a:xfrm>
            <a:off x="6319839" y="1681163"/>
            <a:ext cx="5035501" cy="823801"/>
          </a:xfrm>
          <a:prstGeom prst="rect">
            <a:avLst/>
          </a:prstGeom>
        </p:spPr>
        <p:txBody>
          <a:bodyPr anchor="b"/>
          <a:lstStyle/>
          <a:p>
            <a:pPr marL="228600" indent="0">
              <a:buClrTx/>
              <a:buSzTx/>
              <a:buFontTx/>
              <a:buNone/>
              <a:defRPr sz="2400">
                <a:solidFill>
                  <a:srgbClr val="94D7E4"/>
                </a:solidFill>
              </a:defRPr>
            </a:pPr>
          </a:p>
        </p:txBody>
      </p:sp>
      <p:sp>
        <p:nvSpPr>
          <p:cNvPr id="79" name="Google Shape;93;p9"/>
          <p:cNvSpPr txBox="1"/>
          <p:nvPr>
            <p:ph type="body" sz="half" idx="23"/>
          </p:nvPr>
        </p:nvSpPr>
        <p:spPr>
          <a:xfrm>
            <a:off x="6319839" y="2505075"/>
            <a:ext cx="5035501" cy="3684600"/>
          </a:xfrm>
          <a:prstGeom prst="rect">
            <a:avLst/>
          </a:prstGeom>
        </p:spPr>
        <p:txBody>
          <a:bodyPr/>
          <a:lstStyle/>
          <a:p>
            <a:pPr indent="-342900"/>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87" name="Title Text"/>
          <p:cNvSpPr txBox="1"/>
          <p:nvPr>
            <p:ph type="title"/>
          </p:nvPr>
        </p:nvSpPr>
        <p:spPr>
          <a:xfrm>
            <a:off x="838200" y="365125"/>
            <a:ext cx="10515600" cy="1325700"/>
          </a:xfrm>
          <a:prstGeom prst="rect">
            <a:avLst/>
          </a:prstGeom>
        </p:spPr>
        <p:txBody>
          <a:bodyPr/>
          <a:lstStyle/>
          <a:p>
            <a:pPr/>
            <a:r>
              <a:t>Title Text</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7299" y="6404300"/>
            <a:ext cx="256501" cy="269201"/>
          </a:xfrm>
          <a:prstGeom prst="rect">
            <a:avLst/>
          </a:prstGeom>
          <a:ln w="12700">
            <a:miter lim="400000"/>
          </a:ln>
        </p:spPr>
        <p:txBody>
          <a:bodyPr wrap="none" lIns="45699" tIns="45699" rIns="45699" bIns="45699" anchor="ctr">
            <a:spAutoFit/>
          </a:bodyPr>
          <a:lstStyle>
            <a:lvl1pPr algn="r">
              <a:defRPr sz="1200">
                <a:solidFill>
                  <a:srgbClr val="EDEDED"/>
                </a:solidFill>
                <a:latin typeface="Corbel"/>
                <a:ea typeface="Corbel"/>
                <a:cs typeface="Corbel"/>
                <a:sym typeface="Corbe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b="0" baseline="0" cap="none" i="0" spc="0" strike="noStrike" sz="5400" u="none">
          <a:solidFill>
            <a:srgbClr val="EDEDED"/>
          </a:solidFill>
          <a:uFillTx/>
          <a:latin typeface="Corbel"/>
          <a:ea typeface="Corbel"/>
          <a:cs typeface="Corbel"/>
          <a:sym typeface="Corbel"/>
        </a:defRPr>
      </a:lvl9pPr>
    </p:titleStyle>
    <p:bodyStyle>
      <a:lvl1pPr marL="457200" marR="0" indent="-406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1pPr>
      <a:lvl2pPr marL="977900" marR="0" indent="-4445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2pPr>
      <a:lvl3pPr marL="1513839" marR="0" indent="-497839"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3pPr>
      <a:lvl4pPr marL="2019300" marR="0" indent="-533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4pPr>
      <a:lvl5pPr marL="2476500" marR="0" indent="-533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5pPr>
      <a:lvl6pPr marL="2933700" marR="0" indent="-533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6pPr>
      <a:lvl7pPr marL="3390900" marR="0" indent="-533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7pPr>
      <a:lvl8pPr marL="3848100" marR="0" indent="-533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8pPr>
      <a:lvl9pPr marL="4305300" marR="0" indent="-533400" algn="l" defTabSz="914400" rtl="0" latinLnBrk="0">
        <a:lnSpc>
          <a:spcPct val="90000"/>
        </a:lnSpc>
        <a:spcBef>
          <a:spcPts val="1000"/>
        </a:spcBef>
        <a:spcAft>
          <a:spcPts val="0"/>
        </a:spcAft>
        <a:buClr>
          <a:srgbClr val="EDEDED"/>
        </a:buClr>
        <a:buSzPts val="2800"/>
        <a:buFont typeface="Arial"/>
        <a:buChar char="•"/>
        <a:tabLst/>
        <a:defRPr b="0" baseline="0" cap="none" i="0" spc="0" strike="noStrike" sz="2800" u="none">
          <a:solidFill>
            <a:srgbClr val="EDEDED"/>
          </a:solidFill>
          <a:uFillTx/>
          <a:latin typeface="Corbel"/>
          <a:ea typeface="Corbel"/>
          <a:cs typeface="Corbel"/>
          <a:sym typeface="Corbe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86" name="aesthetic-background-design-suitable-for-ppt-backgrounds-ppt-backgrounds-free-vector.jpg" descr="aesthetic-background-design-suitable-for-ppt-backgrounds-ppt-backgrounds-free-vector.jpg"/>
          <p:cNvPicPr>
            <a:picLocks noChangeAspect="1"/>
          </p:cNvPicPr>
          <p:nvPr/>
        </p:nvPicPr>
        <p:blipFill>
          <a:blip r:embed="rId2">
            <a:alphaModFix amt="41000"/>
            <a:extLst/>
          </a:blip>
          <a:srcRect l="0" t="3124" r="0" b="3124"/>
          <a:stretch>
            <a:fillRect/>
          </a:stretch>
        </p:blipFill>
        <p:spPr>
          <a:xfrm>
            <a:off x="20" y="12701"/>
            <a:ext cx="12191976" cy="6857996"/>
          </a:xfrm>
          <a:prstGeom prst="rect">
            <a:avLst/>
          </a:prstGeom>
          <a:ln w="12700">
            <a:miter lim="400000"/>
          </a:ln>
        </p:spPr>
      </p:pic>
      <p:sp>
        <p:nvSpPr>
          <p:cNvPr id="187" name="Google Shape;172;p19"/>
          <p:cNvSpPr txBox="1"/>
          <p:nvPr>
            <p:ph type="subTitle" sz="quarter" idx="1"/>
          </p:nvPr>
        </p:nvSpPr>
        <p:spPr>
          <a:xfrm>
            <a:off x="1759789" y="3694374"/>
            <a:ext cx="9594000" cy="753901"/>
          </a:xfrm>
          <a:prstGeom prst="rect">
            <a:avLst/>
          </a:prstGeom>
        </p:spPr>
        <p:txBody>
          <a:bodyPr/>
          <a:lstStyle>
            <a:lvl1pPr marL="0" indent="0" defTabSz="740663">
              <a:spcBef>
                <a:spcPts val="0"/>
              </a:spcBef>
              <a:defRPr sz="2349">
                <a:solidFill>
                  <a:srgbClr val="000000"/>
                </a:solidFill>
                <a:latin typeface="+mn-lt"/>
                <a:ea typeface="+mn-ea"/>
                <a:cs typeface="+mn-cs"/>
                <a:sym typeface="Arial"/>
              </a:defRPr>
            </a:lvl1pPr>
          </a:lstStyle>
          <a:p>
            <a:pPr/>
            <a:r>
              <a:t>A leader is one who knows the way, goes the way and shows the way." —John C. </a:t>
            </a:r>
          </a:p>
        </p:txBody>
      </p:sp>
      <p:sp>
        <p:nvSpPr>
          <p:cNvPr id="188" name="Google Shape;173;p19"/>
          <p:cNvSpPr txBox="1"/>
          <p:nvPr>
            <p:ph type="ctrTitle"/>
          </p:nvPr>
        </p:nvSpPr>
        <p:spPr>
          <a:xfrm>
            <a:off x="2209800" y="4464027"/>
            <a:ext cx="9144000" cy="1641601"/>
          </a:xfrm>
          <a:prstGeom prst="rect">
            <a:avLst/>
          </a:prstGeom>
        </p:spPr>
        <p:txBody>
          <a:bodyPr/>
          <a:lstStyle>
            <a:lvl1pPr>
              <a:defRPr>
                <a:solidFill>
                  <a:srgbClr val="000000"/>
                </a:solidFill>
              </a:defRPr>
            </a:lvl1pPr>
          </a:lstStyle>
          <a:p>
            <a:pPr/>
            <a:r>
              <a:t>LEADERSHIP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1" name="Google Shape;240;p29"/>
          <p:cNvSpPr txBox="1"/>
          <p:nvPr/>
        </p:nvSpPr>
        <p:spPr>
          <a:xfrm>
            <a:off x="951499" y="1311214"/>
            <a:ext cx="10501850" cy="2440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i="1" sz="3200">
                <a:solidFill>
                  <a:srgbClr val="D8D8D8"/>
                </a:solidFill>
                <a:latin typeface="Cambria"/>
                <a:ea typeface="Cambria"/>
                <a:cs typeface="Cambria"/>
                <a:sym typeface="Cambria"/>
              </a:defRPr>
            </a:pPr>
            <a:r>
              <a:rPr>
                <a:solidFill>
                  <a:srgbClr val="000000"/>
                </a:solidFill>
              </a:rPr>
              <a:t>“The greatest leader is not necessarily the one who does the greatest things. He is the one that gets the people to do the greatest things."</a:t>
            </a:r>
            <a:r>
              <a:rPr b="0">
                <a:solidFill>
                  <a:srgbClr val="374151"/>
                </a:solidFill>
              </a:rPr>
              <a:t> </a:t>
            </a:r>
            <a:endParaRPr b="0">
              <a:solidFill>
                <a:srgbClr val="374151"/>
              </a:solidFill>
            </a:endParaRPr>
          </a:p>
          <a:p>
            <a:pPr>
              <a:defRPr b="1" i="1" sz="3200">
                <a:solidFill>
                  <a:srgbClr val="D8D8D8"/>
                </a:solidFill>
                <a:latin typeface="Cambria"/>
                <a:ea typeface="Cambria"/>
                <a:cs typeface="Cambria"/>
                <a:sym typeface="Cambria"/>
              </a:defRPr>
            </a:pPr>
            <a:endParaRPr b="0">
              <a:solidFill>
                <a:srgbClr val="374151"/>
              </a:solidFill>
            </a:endParaRPr>
          </a:p>
          <a:p>
            <a:pPr>
              <a:defRPr b="1" i="1" sz="3200">
                <a:solidFill>
                  <a:srgbClr val="D8D8D8"/>
                </a:solidFill>
                <a:latin typeface="Cambria"/>
                <a:ea typeface="Cambria"/>
                <a:cs typeface="Cambria"/>
                <a:sym typeface="Cambria"/>
              </a:defRPr>
            </a:pPr>
            <a:r>
              <a:rPr b="0">
                <a:solidFill>
                  <a:srgbClr val="374151"/>
                </a:solidFill>
              </a:rPr>
              <a:t>- Ronald Reagan</a:t>
            </a:r>
          </a:p>
        </p:txBody>
      </p:sp>
      <p:sp>
        <p:nvSpPr>
          <p:cNvPr id="222" name="Google Shape;241;p29"/>
          <p:cNvSpPr txBox="1"/>
          <p:nvPr/>
        </p:nvSpPr>
        <p:spPr>
          <a:xfrm>
            <a:off x="5066299" y="4346456"/>
            <a:ext cx="6387051" cy="1132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i="1" sz="7200">
                <a:latin typeface="Georgia"/>
                <a:ea typeface="Georgia"/>
                <a:cs typeface="Georgia"/>
                <a:sym typeface="Georgia"/>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Google Shape;178;p20"/>
          <p:cNvSpPr txBox="1"/>
          <p:nvPr/>
        </p:nvSpPr>
        <p:spPr>
          <a:xfrm>
            <a:off x="2787953" y="2286067"/>
            <a:ext cx="8854250" cy="3393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4400">
                <a:latin typeface="Cambria"/>
                <a:ea typeface="Cambria"/>
                <a:cs typeface="Cambria"/>
                <a:sym typeface="Cambria"/>
              </a:defRPr>
            </a:pPr>
            <a:r>
              <a:t>Name : Vijay Kumar</a:t>
            </a:r>
          </a:p>
          <a:p>
            <a:pPr>
              <a:defRPr sz="4400">
                <a:latin typeface="Cambria"/>
                <a:ea typeface="Cambria"/>
                <a:cs typeface="Cambria"/>
                <a:sym typeface="Cambria"/>
              </a:defRPr>
            </a:pPr>
            <a:r>
              <a:t>Section : T</a:t>
            </a:r>
          </a:p>
          <a:p>
            <a:pPr>
              <a:defRPr sz="4400">
                <a:latin typeface="Cambria"/>
                <a:ea typeface="Cambria"/>
                <a:cs typeface="Cambria"/>
                <a:sym typeface="Cambria"/>
              </a:defRPr>
            </a:pPr>
            <a:r>
              <a:t>Registration No. : 22BCON156</a:t>
            </a:r>
          </a:p>
          <a:p>
            <a:pPr>
              <a:defRPr sz="4400">
                <a:latin typeface="Cambria"/>
                <a:ea typeface="Cambria"/>
                <a:cs typeface="Cambria"/>
                <a:sym typeface="Cambria"/>
              </a:defRPr>
            </a:pPr>
            <a:r>
              <a:t>Subject : LS</a:t>
            </a:r>
          </a:p>
          <a:p>
            <a:pPr>
              <a:defRPr sz="4400">
                <a:latin typeface="Cambria"/>
                <a:ea typeface="Cambria"/>
                <a:cs typeface="Cambria"/>
                <a:sym typeface="Cambria"/>
              </a:defRPr>
            </a:pPr>
            <a:r>
              <a:t>Submitted To : Miss Avantika</a:t>
            </a:r>
          </a:p>
        </p:txBody>
      </p:sp>
      <p:pic>
        <p:nvPicPr>
          <p:cNvPr id="191" name="Google Shape;179;p20" descr="Google Shape;179;p20"/>
          <p:cNvPicPr>
            <a:picLocks noChangeAspect="1"/>
          </p:cNvPicPr>
          <p:nvPr/>
        </p:nvPicPr>
        <p:blipFill>
          <a:blip r:embed="rId3">
            <a:extLst/>
          </a:blip>
          <a:stretch>
            <a:fillRect/>
          </a:stretch>
        </p:blipFill>
        <p:spPr>
          <a:xfrm>
            <a:off x="142228" y="162573"/>
            <a:ext cx="2659852" cy="74654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 name="Google Shape;192;p22"/>
          <p:cNvSpPr txBox="1"/>
          <p:nvPr>
            <p:ph type="title"/>
          </p:nvPr>
        </p:nvSpPr>
        <p:spPr>
          <a:xfrm>
            <a:off x="1379265" y="785953"/>
            <a:ext cx="10515601" cy="1325701"/>
          </a:xfrm>
          <a:prstGeom prst="rect">
            <a:avLst/>
          </a:prstGeom>
        </p:spPr>
        <p:txBody>
          <a:bodyPr/>
          <a:lstStyle>
            <a:lvl1pPr>
              <a:defRPr>
                <a:solidFill>
                  <a:srgbClr val="000000"/>
                </a:solidFill>
              </a:defRPr>
            </a:lvl1pPr>
          </a:lstStyle>
          <a:p>
            <a:pPr/>
            <a:r>
              <a:t>Characteristics of an effective leader</a:t>
            </a:r>
          </a:p>
        </p:txBody>
      </p:sp>
      <p:sp>
        <p:nvSpPr>
          <p:cNvPr id="194" name="Google Shape;193;p22"/>
          <p:cNvSpPr txBox="1"/>
          <p:nvPr>
            <p:ph type="body" idx="1"/>
          </p:nvPr>
        </p:nvSpPr>
        <p:spPr>
          <a:xfrm>
            <a:off x="1520115" y="2354666"/>
            <a:ext cx="10233901" cy="4351201"/>
          </a:xfrm>
          <a:prstGeom prst="rect">
            <a:avLst/>
          </a:prstGeom>
        </p:spPr>
        <p:txBody>
          <a:bodyPr/>
          <a:lstStyle>
            <a:lvl1pPr marL="0" indent="0">
              <a:lnSpc>
                <a:spcPct val="100000"/>
              </a:lnSpc>
              <a:spcBef>
                <a:spcPts val="0"/>
              </a:spcBef>
              <a:buClrTx/>
              <a:buSzTx/>
              <a:buFontTx/>
              <a:buNone/>
              <a:defRPr sz="2200">
                <a:solidFill>
                  <a:srgbClr val="000000"/>
                </a:solidFill>
                <a:latin typeface="Cambria"/>
                <a:ea typeface="Cambria"/>
                <a:cs typeface="Cambria"/>
                <a:sym typeface="Cambria"/>
              </a:defRPr>
            </a:lvl1pPr>
          </a:lstStyle>
          <a:p>
            <a:pPr/>
            <a:r>
              <a:t>A good leader takes responsibility for their leadership. They understand that everything they do directly affects the people they lead. In other words, the best leaders lead with their followers in mind. And one of the most important leadership traits is engaging your followers.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 name="Google Shape;199;p23"/>
          <p:cNvSpPr txBox="1"/>
          <p:nvPr>
            <p:ph type="body" sz="half" idx="1"/>
          </p:nvPr>
        </p:nvSpPr>
        <p:spPr>
          <a:xfrm>
            <a:off x="563882" y="965558"/>
            <a:ext cx="5733850" cy="5578789"/>
          </a:xfrm>
          <a:prstGeom prst="rect">
            <a:avLst/>
          </a:prstGeom>
        </p:spPr>
        <p:txBody>
          <a:bodyPr/>
          <a:lstStyle/>
          <a:p>
            <a:pPr marL="228600" indent="-228600" algn="just">
              <a:spcBef>
                <a:spcPts val="0"/>
              </a:spcBef>
              <a:buClr>
                <a:srgbClr val="D8D8D8"/>
              </a:buClr>
              <a:buSzPts val="2400"/>
              <a:defRPr sz="2400">
                <a:solidFill>
                  <a:srgbClr val="000000"/>
                </a:solidFill>
                <a:latin typeface="Cambria"/>
                <a:ea typeface="Cambria"/>
                <a:cs typeface="Cambria"/>
                <a:sym typeface="Cambria"/>
              </a:defRPr>
            </a:pPr>
            <a:r>
              <a:t>Vision:</a:t>
            </a:r>
          </a:p>
          <a:p>
            <a:pPr marL="0" indent="0" algn="just">
              <a:buSzTx/>
              <a:buNone/>
              <a:defRPr sz="2400">
                <a:solidFill>
                  <a:srgbClr val="000000"/>
                </a:solidFill>
                <a:latin typeface="Cambria"/>
                <a:ea typeface="Cambria"/>
                <a:cs typeface="Cambria"/>
                <a:sym typeface="Cambria"/>
              </a:defRPr>
            </a:pPr>
            <a:r>
              <a:t>   Effective leaders have a clear and compelling vision of the future. They can articulate a direction that motivates and inspires their team.</a:t>
            </a:r>
          </a:p>
          <a:p>
            <a:pPr marL="228600" indent="-228600" algn="just">
              <a:buClr>
                <a:srgbClr val="D8D8D8"/>
              </a:buClr>
              <a:buSzPts val="2400"/>
              <a:defRPr sz="2400">
                <a:solidFill>
                  <a:srgbClr val="000000"/>
                </a:solidFill>
                <a:latin typeface="Cambria"/>
                <a:ea typeface="Cambria"/>
                <a:cs typeface="Cambria"/>
                <a:sym typeface="Cambria"/>
              </a:defRPr>
            </a:pPr>
            <a:r>
              <a:t>Integrity:</a:t>
            </a:r>
          </a:p>
          <a:p>
            <a:pPr marL="0" indent="0" algn="just">
              <a:buSzTx/>
              <a:buNone/>
              <a:defRPr sz="2400">
                <a:solidFill>
                  <a:srgbClr val="000000"/>
                </a:solidFill>
                <a:latin typeface="Cambria"/>
                <a:ea typeface="Cambria"/>
                <a:cs typeface="Cambria"/>
                <a:sym typeface="Cambria"/>
              </a:defRPr>
            </a:pPr>
            <a:r>
              <a:t>   Trust is crucial in leadership. Leaders with integrity are honest, ethical, and transparent, fostering trust and credibility among their team members.</a:t>
            </a:r>
          </a:p>
          <a:p>
            <a:pPr marL="228600" indent="-228600" algn="just">
              <a:buClr>
                <a:srgbClr val="D8D8D8"/>
              </a:buClr>
              <a:buSzPts val="2400"/>
              <a:defRPr sz="2400">
                <a:solidFill>
                  <a:srgbClr val="000000"/>
                </a:solidFill>
                <a:latin typeface="Cambria"/>
                <a:ea typeface="Cambria"/>
                <a:cs typeface="Cambria"/>
                <a:sym typeface="Cambria"/>
              </a:defRPr>
            </a:pPr>
            <a:r>
              <a:t>Decisiveness:</a:t>
            </a:r>
          </a:p>
          <a:p>
            <a:pPr marL="0" indent="0" algn="just">
              <a:buSzTx/>
              <a:buNone/>
              <a:defRPr sz="2400">
                <a:solidFill>
                  <a:srgbClr val="000000"/>
                </a:solidFill>
                <a:latin typeface="Cambria"/>
                <a:ea typeface="Cambria"/>
                <a:cs typeface="Cambria"/>
                <a:sym typeface="Cambria"/>
              </a:defRPr>
            </a:pPr>
            <a:r>
              <a:t>   Effective leaders make timely and well-informed decisions. They are not afraid to take calculated risks and are willing to course-correct when necessary.</a:t>
            </a:r>
          </a:p>
        </p:txBody>
      </p:sp>
      <p:pic>
        <p:nvPicPr>
          <p:cNvPr id="197" name="AdobeStock_509757335.jpeg" descr="AdobeStock_509757335.jpeg"/>
          <p:cNvPicPr>
            <a:picLocks noChangeAspect="1"/>
          </p:cNvPicPr>
          <p:nvPr/>
        </p:nvPicPr>
        <p:blipFill>
          <a:blip r:embed="rId3">
            <a:extLst/>
          </a:blip>
          <a:srcRect l="24283" t="0" r="24283" b="0"/>
          <a:stretch>
            <a:fillRect/>
          </a:stretch>
        </p:blipFill>
        <p:spPr>
          <a:xfrm>
            <a:off x="6901132" y="0"/>
            <a:ext cx="5290868" cy="68580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 name="Google Shape;205;p24"/>
          <p:cNvSpPr txBox="1"/>
          <p:nvPr>
            <p:ph type="title"/>
          </p:nvPr>
        </p:nvSpPr>
        <p:spPr>
          <a:xfrm>
            <a:off x="2184850" y="473338"/>
            <a:ext cx="10515601" cy="1325701"/>
          </a:xfrm>
          <a:prstGeom prst="rect">
            <a:avLst/>
          </a:prstGeom>
        </p:spPr>
        <p:txBody>
          <a:bodyPr/>
          <a:lstStyle>
            <a:lvl1pPr>
              <a:defRPr>
                <a:solidFill>
                  <a:srgbClr val="000000"/>
                </a:solidFill>
              </a:defRPr>
            </a:lvl1pPr>
          </a:lstStyle>
          <a:p>
            <a:pPr/>
            <a:r>
              <a:t>Various Styles of Leadership</a:t>
            </a:r>
          </a:p>
        </p:txBody>
      </p:sp>
      <p:sp>
        <p:nvSpPr>
          <p:cNvPr id="200" name="Google Shape;206;p24"/>
          <p:cNvSpPr txBox="1"/>
          <p:nvPr>
            <p:ph type="body" sz="half" idx="1"/>
          </p:nvPr>
        </p:nvSpPr>
        <p:spPr>
          <a:xfrm>
            <a:off x="1119999" y="1825625"/>
            <a:ext cx="4976102" cy="4667400"/>
          </a:xfrm>
          <a:prstGeom prst="rect">
            <a:avLst/>
          </a:prstGeom>
        </p:spPr>
        <p:txBody>
          <a:bodyPr/>
          <a:lstStyle/>
          <a:p>
            <a:pPr marL="0" indent="0" algn="just">
              <a:spcBef>
                <a:spcPts val="0"/>
              </a:spcBef>
              <a:buSzTx/>
              <a:buNone/>
              <a:defRPr sz="2400">
                <a:solidFill>
                  <a:srgbClr val="000000"/>
                </a:solidFill>
                <a:latin typeface="Cambria"/>
                <a:ea typeface="Cambria"/>
                <a:cs typeface="Cambria"/>
                <a:sym typeface="Cambria"/>
              </a:defRPr>
            </a:pPr>
            <a:r>
              <a:t>Leadership styles refer to the approach and behaviors that a leader employs to guide and influence their team. </a:t>
            </a:r>
          </a:p>
          <a:p>
            <a:pPr marL="514350" indent="-514350" algn="just">
              <a:buClr>
                <a:srgbClr val="D8D8D8"/>
              </a:buClr>
              <a:buSzPts val="2400"/>
              <a:buFontTx/>
              <a:buAutoNum type="arabicPeriod" startAt="1"/>
              <a:defRPr b="1" sz="2400">
                <a:solidFill>
                  <a:srgbClr val="000000"/>
                </a:solidFill>
                <a:latin typeface="Cambria"/>
                <a:ea typeface="Cambria"/>
                <a:cs typeface="Cambria"/>
                <a:sym typeface="Cambria"/>
              </a:defRPr>
            </a:pPr>
            <a:r>
              <a:t>Autocratic Leadership:</a:t>
            </a:r>
          </a:p>
          <a:p>
            <a:pPr marL="228600" indent="-228600" algn="just">
              <a:buClr>
                <a:srgbClr val="D8D8D8"/>
              </a:buClr>
              <a:buSzPts val="2400"/>
              <a:defRPr sz="2400">
                <a:solidFill>
                  <a:srgbClr val="000000"/>
                </a:solidFill>
                <a:latin typeface="Cambria"/>
                <a:ea typeface="Cambria"/>
                <a:cs typeface="Cambria"/>
                <a:sym typeface="Cambria"/>
              </a:defRPr>
            </a:pPr>
            <a:r>
              <a:t>In this style, the leader makes decisions without seeking input from others. It's a more directive approach where the leader has full control. While it can be efficient in certain situations, it may stifle creativity and motivation in the long run.</a:t>
            </a:r>
          </a:p>
        </p:txBody>
      </p:sp>
      <p:pic>
        <p:nvPicPr>
          <p:cNvPr id="201" name="Google Shape;207;p24" descr="Google Shape;207;p24"/>
          <p:cNvPicPr>
            <a:picLocks noChangeAspect="1"/>
          </p:cNvPicPr>
          <p:nvPr/>
        </p:nvPicPr>
        <p:blipFill>
          <a:blip r:embed="rId3">
            <a:extLst/>
          </a:blip>
          <a:stretch>
            <a:fillRect/>
          </a:stretch>
        </p:blipFill>
        <p:spPr>
          <a:xfrm>
            <a:off x="6212923" y="2380890"/>
            <a:ext cx="5770908" cy="33556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3" name="Google Shape;213;p25"/>
          <p:cNvSpPr txBox="1"/>
          <p:nvPr>
            <p:ph type="body" sz="half" idx="1"/>
          </p:nvPr>
        </p:nvSpPr>
        <p:spPr>
          <a:xfrm>
            <a:off x="7067785" y="1179803"/>
            <a:ext cx="3651900" cy="4873501"/>
          </a:xfrm>
          <a:prstGeom prst="rect">
            <a:avLst/>
          </a:prstGeom>
        </p:spPr>
        <p:txBody>
          <a:bodyPr/>
          <a:lstStyle/>
          <a:p>
            <a:pPr marL="0" indent="0" algn="just">
              <a:spcBef>
                <a:spcPts val="0"/>
              </a:spcBef>
              <a:buSzTx/>
              <a:buNone/>
              <a:defRPr sz="2000">
                <a:solidFill>
                  <a:srgbClr val="000000"/>
                </a:solidFill>
                <a:latin typeface="Cambria"/>
                <a:ea typeface="Cambria"/>
                <a:cs typeface="Cambria"/>
                <a:sym typeface="Cambria"/>
              </a:defRPr>
            </a:pPr>
            <a:r>
              <a:t>2. Democratic (Participative) Leadership:</a:t>
            </a:r>
          </a:p>
          <a:p>
            <a:pPr marL="0" indent="-127000" algn="just">
              <a:buClr>
                <a:srgbClr val="D8D8D8"/>
              </a:buClr>
              <a:buSzPts val="2000"/>
              <a:defRPr sz="2000">
                <a:solidFill>
                  <a:srgbClr val="000000"/>
                </a:solidFill>
                <a:latin typeface="Cambria"/>
                <a:ea typeface="Cambria"/>
                <a:cs typeface="Cambria"/>
                <a:sym typeface="Cambria"/>
              </a:defRPr>
            </a:pPr>
            <a:r>
              <a:t>Democratic leaders involve team members in the decision-making process. They seek input, feedback, and collaboration, promoting a sense of ownership and commitment among team members.</a:t>
            </a:r>
            <a:endParaRPr sz="1600">
              <a:solidFill>
                <a:srgbClr val="94D7E4"/>
              </a:solidFill>
            </a:endParaRPr>
          </a:p>
          <a:p>
            <a:pPr marL="0" indent="0" algn="just">
              <a:buSzTx/>
              <a:buNone/>
              <a:defRPr sz="2000">
                <a:solidFill>
                  <a:srgbClr val="000000"/>
                </a:solidFill>
                <a:latin typeface="Cambria"/>
                <a:ea typeface="Cambria"/>
                <a:cs typeface="Cambria"/>
                <a:sym typeface="Cambria"/>
              </a:defRPr>
            </a:pPr>
            <a:r>
              <a:t>3. Bureaucratic Leadership:</a:t>
            </a:r>
          </a:p>
          <a:p>
            <a:pPr marL="0" indent="-127000" algn="just">
              <a:buClr>
                <a:srgbClr val="D8D8D8"/>
              </a:buClr>
              <a:buSzPts val="2000"/>
              <a:defRPr sz="2000">
                <a:solidFill>
                  <a:srgbClr val="000000"/>
                </a:solidFill>
                <a:latin typeface="Cambria"/>
                <a:ea typeface="Cambria"/>
                <a:cs typeface="Cambria"/>
                <a:sym typeface="Cambria"/>
              </a:defRPr>
            </a:pPr>
            <a:r>
              <a:t>Bureaucratic leaders follow rules and procedures closely. They ensure that tasks are carried out according to established protocols and policies.</a:t>
            </a:r>
          </a:p>
        </p:txBody>
      </p:sp>
      <p:pic>
        <p:nvPicPr>
          <p:cNvPr id="204" name="1200x900-8-1.jpg.jpeg" descr="1200x900-8-1.jpg.jpeg"/>
          <p:cNvPicPr>
            <a:picLocks noChangeAspect="1"/>
          </p:cNvPicPr>
          <p:nvPr/>
        </p:nvPicPr>
        <p:blipFill>
          <a:blip r:embed="rId3">
            <a:extLst/>
          </a:blip>
          <a:srcRect l="0" t="12604" r="0" b="12604"/>
          <a:stretch>
            <a:fillRect/>
          </a:stretch>
        </p:blipFill>
        <p:spPr>
          <a:xfrm>
            <a:off x="1215470" y="1671706"/>
            <a:ext cx="5493587" cy="308157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6" name="Google Shape;220;p26"/>
          <p:cNvSpPr txBox="1"/>
          <p:nvPr>
            <p:ph type="body" sz="half" idx="1"/>
          </p:nvPr>
        </p:nvSpPr>
        <p:spPr>
          <a:xfrm>
            <a:off x="1432615" y="1288016"/>
            <a:ext cx="3651901" cy="4881601"/>
          </a:xfrm>
          <a:prstGeom prst="rect">
            <a:avLst/>
          </a:prstGeom>
        </p:spPr>
        <p:txBody>
          <a:bodyPr/>
          <a:lstStyle/>
          <a:p>
            <a:pPr marL="0" algn="just">
              <a:spcBef>
                <a:spcPts val="0"/>
              </a:spcBef>
              <a:defRPr sz="2400">
                <a:solidFill>
                  <a:srgbClr val="000000"/>
                </a:solidFill>
                <a:latin typeface="Cambria"/>
                <a:ea typeface="Cambria"/>
                <a:cs typeface="Cambria"/>
                <a:sym typeface="Cambria"/>
              </a:defRPr>
            </a:pPr>
            <a:r>
              <a:t>4. Transactional Leadership:</a:t>
            </a:r>
          </a:p>
          <a:p>
            <a:pPr marL="0" indent="-152400" algn="just">
              <a:buClr>
                <a:srgbClr val="D8D8D8"/>
              </a:buClr>
              <a:buSzPts val="2400"/>
              <a:buFont typeface="Arial"/>
              <a:buChar char="•"/>
              <a:defRPr sz="2400">
                <a:solidFill>
                  <a:srgbClr val="000000"/>
                </a:solidFill>
                <a:latin typeface="Cambria"/>
                <a:ea typeface="Cambria"/>
                <a:cs typeface="Cambria"/>
                <a:sym typeface="Cambria"/>
              </a:defRPr>
            </a:pPr>
            <a:r>
              <a:t>Transactional leaders focus on the day-to-day operations and ensure that tasks are completed through rewards and consequences. They use a system of rewards and punishments to motivate and manage their team.</a:t>
            </a:r>
          </a:p>
        </p:txBody>
      </p:sp>
      <p:pic>
        <p:nvPicPr>
          <p:cNvPr id="207" name="Google Shape;212;p25" descr="Google Shape;212;p25"/>
          <p:cNvPicPr>
            <a:picLocks noChangeAspect="1"/>
          </p:cNvPicPr>
          <p:nvPr/>
        </p:nvPicPr>
        <p:blipFill>
          <a:blip r:embed="rId3">
            <a:extLst/>
          </a:blip>
          <a:stretch>
            <a:fillRect/>
          </a:stretch>
        </p:blipFill>
        <p:spPr>
          <a:xfrm>
            <a:off x="5857983" y="2132699"/>
            <a:ext cx="5394602" cy="25926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9" name="Google Shape;226;p27"/>
          <p:cNvSpPr txBox="1"/>
          <p:nvPr>
            <p:ph type="title"/>
          </p:nvPr>
        </p:nvSpPr>
        <p:spPr>
          <a:xfrm>
            <a:off x="1764022" y="581551"/>
            <a:ext cx="10515601" cy="1325701"/>
          </a:xfrm>
          <a:prstGeom prst="rect">
            <a:avLst/>
          </a:prstGeom>
        </p:spPr>
        <p:txBody>
          <a:bodyPr/>
          <a:lstStyle>
            <a:lvl1pPr algn="just">
              <a:defRPr>
                <a:solidFill>
                  <a:srgbClr val="000000"/>
                </a:solidFill>
                <a:latin typeface="Cambria"/>
                <a:ea typeface="Cambria"/>
                <a:cs typeface="Cambria"/>
                <a:sym typeface="Cambria"/>
              </a:defRPr>
            </a:lvl1pPr>
          </a:lstStyle>
          <a:p>
            <a:pPr/>
            <a:r>
              <a:t>My Personal Leadership Style</a:t>
            </a:r>
          </a:p>
        </p:txBody>
      </p:sp>
      <p:sp>
        <p:nvSpPr>
          <p:cNvPr id="210" name="Google Shape;227;p27"/>
          <p:cNvSpPr txBox="1"/>
          <p:nvPr>
            <p:ph type="body" sz="half" idx="1"/>
          </p:nvPr>
        </p:nvSpPr>
        <p:spPr>
          <a:xfrm>
            <a:off x="927621" y="2354666"/>
            <a:ext cx="5217542" cy="3500761"/>
          </a:xfrm>
          <a:prstGeom prst="rect">
            <a:avLst/>
          </a:prstGeom>
        </p:spPr>
        <p:txBody>
          <a:bodyPr/>
          <a:lstStyle>
            <a:lvl1pPr marL="0" indent="0" algn="just">
              <a:spcBef>
                <a:spcPts val="0"/>
              </a:spcBef>
              <a:buSzTx/>
              <a:buNone/>
              <a:defRPr sz="2400">
                <a:solidFill>
                  <a:srgbClr val="000000"/>
                </a:solidFill>
                <a:latin typeface="Cambria"/>
                <a:ea typeface="Cambria"/>
                <a:cs typeface="Cambria"/>
                <a:sym typeface="Cambria"/>
              </a:defRPr>
            </a:lvl1pPr>
          </a:lstStyle>
          <a:p>
            <a:pPr/>
            <a:r>
              <a:t>My leadership style is democratic (participative) leadership. I always take opinions or suggestions of my team members and always try to do work in their favour and for the benefit of our team.</a:t>
            </a:r>
          </a:p>
        </p:txBody>
      </p:sp>
      <p:grpSp>
        <p:nvGrpSpPr>
          <p:cNvPr id="213" name="Image Gallery"/>
          <p:cNvGrpSpPr/>
          <p:nvPr/>
        </p:nvGrpSpPr>
        <p:grpSpPr>
          <a:xfrm>
            <a:off x="6846179" y="2394083"/>
            <a:ext cx="4253629" cy="2888142"/>
            <a:chOff x="0" y="0"/>
            <a:chExt cx="4253627" cy="2888141"/>
          </a:xfrm>
        </p:grpSpPr>
        <p:pic>
          <p:nvPicPr>
            <p:cNvPr id="211" name="Why-Leadership-Training-DONE-TO-YOU-no-longer-works.jpg" descr="Why-Leadership-Training-DONE-TO-YOU-no-longer-works.jpg"/>
            <p:cNvPicPr>
              <a:picLocks noChangeAspect="1"/>
            </p:cNvPicPr>
            <p:nvPr/>
          </p:nvPicPr>
          <p:blipFill>
            <a:blip r:embed="rId3">
              <a:extLst/>
            </a:blip>
            <a:srcRect l="1396" t="0" r="1396" b="0"/>
            <a:stretch>
              <a:fillRect/>
            </a:stretch>
          </p:blipFill>
          <p:spPr>
            <a:xfrm>
              <a:off x="0" y="0"/>
              <a:ext cx="4253628" cy="2462159"/>
            </a:xfrm>
            <a:prstGeom prst="rect">
              <a:avLst/>
            </a:prstGeom>
            <a:ln w="12700" cap="flat">
              <a:noFill/>
              <a:miter lim="400000"/>
            </a:ln>
            <a:effectLst/>
          </p:spPr>
        </p:pic>
        <p:sp>
          <p:nvSpPr>
            <p:cNvPr id="212" name="Rectangle"/>
            <p:cNvSpPr/>
            <p:nvPr/>
          </p:nvSpPr>
          <p:spPr>
            <a:xfrm>
              <a:off x="0" y="2538358"/>
              <a:ext cx="4253628"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5" name="Google Shape;233;p28"/>
          <p:cNvSpPr txBox="1"/>
          <p:nvPr>
            <p:ph type="title"/>
          </p:nvPr>
        </p:nvSpPr>
        <p:spPr>
          <a:xfrm>
            <a:off x="838200" y="365125"/>
            <a:ext cx="10515600" cy="1325700"/>
          </a:xfrm>
          <a:prstGeom prst="rect">
            <a:avLst/>
          </a:prstGeom>
        </p:spPr>
        <p:txBody>
          <a:bodyPr/>
          <a:lstStyle>
            <a:lvl1pPr>
              <a:defRPr>
                <a:solidFill>
                  <a:srgbClr val="000000"/>
                </a:solidFill>
                <a:latin typeface="Cambria"/>
                <a:ea typeface="Cambria"/>
                <a:cs typeface="Cambria"/>
                <a:sym typeface="Cambria"/>
              </a:defRPr>
            </a:lvl1pPr>
          </a:lstStyle>
          <a:p>
            <a:pPr/>
            <a:r>
              <a:t>My Role Model</a:t>
            </a:r>
          </a:p>
        </p:txBody>
      </p:sp>
      <p:sp>
        <p:nvSpPr>
          <p:cNvPr id="216" name="Google Shape;234;p28"/>
          <p:cNvSpPr txBox="1"/>
          <p:nvPr>
            <p:ph type="body" sz="half" idx="1"/>
          </p:nvPr>
        </p:nvSpPr>
        <p:spPr>
          <a:xfrm>
            <a:off x="838199" y="1591482"/>
            <a:ext cx="5187302" cy="5007602"/>
          </a:xfrm>
          <a:prstGeom prst="rect">
            <a:avLst/>
          </a:prstGeom>
        </p:spPr>
        <p:txBody>
          <a:bodyPr/>
          <a:lstStyle/>
          <a:p>
            <a:pPr marL="0" indent="0" algn="just">
              <a:spcBef>
                <a:spcPts val="0"/>
              </a:spcBef>
              <a:buSzTx/>
              <a:buNone/>
              <a:defRPr sz="2000">
                <a:solidFill>
                  <a:srgbClr val="000000"/>
                </a:solidFill>
                <a:latin typeface="Cambria"/>
                <a:ea typeface="Cambria"/>
                <a:cs typeface="Cambria"/>
                <a:sym typeface="Cambria"/>
              </a:defRPr>
            </a:pPr>
            <a:r>
              <a:t>Dwight Eisenhower (1890-1969) – The 34th President of the U.S.</a:t>
            </a:r>
          </a:p>
          <a:p>
            <a:pPr marL="0" indent="0" algn="just">
              <a:spcBef>
                <a:spcPts val="0"/>
              </a:spcBef>
              <a:buSzTx/>
              <a:buNone/>
              <a:defRPr sz="2000">
                <a:solidFill>
                  <a:srgbClr val="000000"/>
                </a:solidFill>
                <a:latin typeface="Cambria"/>
                <a:ea typeface="Cambria"/>
                <a:cs typeface="Cambria"/>
                <a:sym typeface="Cambria"/>
              </a:defRPr>
            </a:pPr>
          </a:p>
          <a:p>
            <a:pPr lvl="1" marL="0" indent="228600" algn="just" defTabSz="457200">
              <a:lnSpc>
                <a:spcPct val="100000"/>
              </a:lnSpc>
              <a:spcBef>
                <a:spcPts val="0"/>
              </a:spcBef>
              <a:buClrTx/>
              <a:buSzTx/>
              <a:buFontTx/>
              <a:buNone/>
              <a:defRPr sz="1600">
                <a:solidFill>
                  <a:srgbClr val="000000"/>
                </a:solidFill>
                <a:latin typeface="Cambria"/>
                <a:ea typeface="Cambria"/>
                <a:cs typeface="Cambria"/>
                <a:sym typeface="Cambria"/>
              </a:defRPr>
            </a:pPr>
            <a:r>
              <a:t>                 </a:t>
            </a:r>
            <a:r>
              <a:rPr sz="1800"/>
              <a:t> Corporal Sam Manekshaw </a:t>
            </a:r>
            <a:endParaRPr sz="1800"/>
          </a:p>
          <a:p>
            <a:pPr marL="0" indent="0" algn="just">
              <a:spcBef>
                <a:spcPts val="0"/>
              </a:spcBef>
              <a:buSzTx/>
              <a:buNone/>
              <a:defRPr sz="1800">
                <a:solidFill>
                  <a:srgbClr val="000000"/>
                </a:solidFill>
                <a:latin typeface="Cambria"/>
                <a:ea typeface="Cambria"/>
                <a:cs typeface="Cambria"/>
                <a:sym typeface="Cambria"/>
              </a:defRPr>
            </a:pPr>
          </a:p>
          <a:p>
            <a:pPr marL="0" indent="0" algn="just" defTabSz="457200">
              <a:lnSpc>
                <a:spcPct val="100000"/>
              </a:lnSpc>
              <a:spcBef>
                <a:spcPts val="2000"/>
              </a:spcBef>
              <a:buClrTx/>
              <a:buSzTx/>
              <a:buFontTx/>
              <a:buNone/>
              <a:defRPr sz="1800">
                <a:solidFill>
                  <a:srgbClr val="000000"/>
                </a:solidFill>
                <a:latin typeface="Cambria"/>
                <a:ea typeface="Cambria"/>
                <a:cs typeface="Cambria"/>
                <a:sym typeface="Cambria"/>
              </a:defRPr>
            </a:pPr>
            <a:r>
              <a:t>Field Marshal Sam Manekshaw, the first Indian Army officer to be promoted to the rank of Field Marshal, was a charismatic and highly respected military leader. He played a crucial role in India's military history, particularly during the 1971 Indo-Pak War that led to the creation of Bangladesh. Some of the leadership qualities that characterized Field Marshal Sam Manekshaw include:</a:t>
            </a:r>
          </a:p>
        </p:txBody>
      </p:sp>
      <p:grpSp>
        <p:nvGrpSpPr>
          <p:cNvPr id="219" name="Image Gallery"/>
          <p:cNvGrpSpPr/>
          <p:nvPr/>
        </p:nvGrpSpPr>
        <p:grpSpPr>
          <a:xfrm>
            <a:off x="6819831" y="1063891"/>
            <a:ext cx="3886244" cy="5156201"/>
            <a:chOff x="0" y="0"/>
            <a:chExt cx="3886243" cy="5156200"/>
          </a:xfrm>
        </p:grpSpPr>
        <p:pic>
          <p:nvPicPr>
            <p:cNvPr id="217" name="Lt._Gen._Manekshaw_as_Eastern_Commander.jpg" descr="Lt._Gen._Manekshaw_as_Eastern_Commander.jpg"/>
            <p:cNvPicPr>
              <a:picLocks noChangeAspect="1"/>
            </p:cNvPicPr>
            <p:nvPr/>
          </p:nvPicPr>
          <p:blipFill>
            <a:blip r:embed="rId3">
              <a:extLst/>
            </a:blip>
            <a:srcRect l="10267" t="0" r="13947" b="0"/>
            <a:stretch>
              <a:fillRect/>
            </a:stretch>
          </p:blipFill>
          <p:spPr>
            <a:xfrm>
              <a:off x="0" y="0"/>
              <a:ext cx="3886244" cy="4730217"/>
            </a:xfrm>
            <a:prstGeom prst="rect">
              <a:avLst/>
            </a:prstGeom>
            <a:ln w="12700" cap="flat">
              <a:noFill/>
              <a:miter lim="400000"/>
            </a:ln>
            <a:effectLst/>
          </p:spPr>
        </p:pic>
        <p:sp>
          <p:nvSpPr>
            <p:cNvPr id="218" name="Rectangle"/>
            <p:cNvSpPr/>
            <p:nvPr/>
          </p:nvSpPr>
          <p:spPr>
            <a:xfrm>
              <a:off x="0" y="4806416"/>
              <a:ext cx="3886244"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pth">
  <a:themeElements>
    <a:clrScheme name="Depth">
      <a:dk1>
        <a:srgbClr val="000000"/>
      </a:dk1>
      <a:lt1>
        <a:srgbClr val="FFFFFF"/>
      </a:lt1>
      <a:dk2>
        <a:srgbClr val="A7A7A7"/>
      </a:dk2>
      <a:lt2>
        <a:srgbClr val="535353"/>
      </a:lt2>
      <a:accent1>
        <a:srgbClr val="41AEBD"/>
      </a:accent1>
      <a:accent2>
        <a:srgbClr val="97E9D5"/>
      </a:accent2>
      <a:accent3>
        <a:srgbClr val="A2CF49"/>
      </a:accent3>
      <a:accent4>
        <a:srgbClr val="608F3D"/>
      </a:accent4>
      <a:accent5>
        <a:srgbClr val="F4DE3A"/>
      </a:accent5>
      <a:accent6>
        <a:srgbClr val="FCB11C"/>
      </a:accent6>
      <a:hlink>
        <a:srgbClr val="0000FF"/>
      </a:hlink>
      <a:folHlink>
        <a:srgbClr val="FF00FF"/>
      </a:folHlink>
    </a:clrScheme>
    <a:fontScheme name="Depth">
      <a:majorFont>
        <a:latin typeface="Helvetica"/>
        <a:ea typeface="Helvetica"/>
        <a:cs typeface="Helvetica"/>
      </a:majorFont>
      <a:minorFont>
        <a:latin typeface="Arial"/>
        <a:ea typeface="Arial"/>
        <a:cs typeface="Arial"/>
      </a:minorFont>
    </a:fontScheme>
    <a:fmtScheme name="Dept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A7A7A7"/>
      </a:dk2>
      <a:lt2>
        <a:srgbClr val="535353"/>
      </a:lt2>
      <a:accent1>
        <a:srgbClr val="41AEBD"/>
      </a:accent1>
      <a:accent2>
        <a:srgbClr val="97E9D5"/>
      </a:accent2>
      <a:accent3>
        <a:srgbClr val="A2CF49"/>
      </a:accent3>
      <a:accent4>
        <a:srgbClr val="608F3D"/>
      </a:accent4>
      <a:accent5>
        <a:srgbClr val="F4DE3A"/>
      </a:accent5>
      <a:accent6>
        <a:srgbClr val="FCB11C"/>
      </a:accent6>
      <a:hlink>
        <a:srgbClr val="0000FF"/>
      </a:hlink>
      <a:folHlink>
        <a:srgbClr val="FF00FF"/>
      </a:folHlink>
    </a:clrScheme>
    <a:fontScheme name="Depth">
      <a:majorFont>
        <a:latin typeface="Helvetica"/>
        <a:ea typeface="Helvetica"/>
        <a:cs typeface="Helvetica"/>
      </a:majorFont>
      <a:minorFont>
        <a:latin typeface="Arial"/>
        <a:ea typeface="Arial"/>
        <a:cs typeface="Arial"/>
      </a:minorFont>
    </a:fontScheme>
    <a:fmtScheme name="Dept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