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93" r:id="rId3"/>
    <p:sldId id="311" r:id="rId4"/>
    <p:sldId id="286" r:id="rId5"/>
    <p:sldId id="298" r:id="rId6"/>
    <p:sldId id="330" r:id="rId7"/>
    <p:sldId id="331" r:id="rId8"/>
    <p:sldId id="301" r:id="rId9"/>
    <p:sldId id="312" r:id="rId10"/>
    <p:sldId id="328" r:id="rId11"/>
    <p:sldId id="314" r:id="rId12"/>
    <p:sldId id="315" r:id="rId13"/>
    <p:sldId id="333" r:id="rId14"/>
    <p:sldId id="334" r:id="rId15"/>
    <p:sldId id="336" r:id="rId16"/>
    <p:sldId id="338" r:id="rId17"/>
    <p:sldId id="339" r:id="rId18"/>
    <p:sldId id="340" r:id="rId19"/>
    <p:sldId id="341" r:id="rId20"/>
    <p:sldId id="332" r:id="rId21"/>
    <p:sldId id="316" r:id="rId22"/>
    <p:sldId id="31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 정현" initials="유정" lastIdx="2" clrIdx="0">
    <p:extLst>
      <p:ext uri="{19B8F6BF-5375-455C-9EA6-DF929625EA0E}">
        <p15:presenceInfo xmlns:p15="http://schemas.microsoft.com/office/powerpoint/2012/main" userId="f148b1ff88a40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F0"/>
    <a:srgbClr val="000000"/>
    <a:srgbClr val="B905AC"/>
    <a:srgbClr val="036D15"/>
    <a:srgbClr val="F01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5B32B-CE8A-419E-B8E2-D996DA1F46D6}" v="763" dt="2019-05-14T11:59:49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3258" autoAdjust="0"/>
  </p:normalViewPr>
  <p:slideViewPr>
    <p:cSldViewPr snapToGrid="0">
      <p:cViewPr varScale="1">
        <p:scale>
          <a:sx n="80" d="100"/>
          <a:sy n="80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정현" userId="f148b1ff88a403d8" providerId="LiveId" clId="{6C65B32B-CE8A-419E-B8E2-D996DA1F46D6}"/>
    <pc:docChg chg="undo redo custSel addSld delSld modSld sldOrd">
      <pc:chgData name="유 정현" userId="f148b1ff88a403d8" providerId="LiveId" clId="{6C65B32B-CE8A-419E-B8E2-D996DA1F46D6}" dt="2019-05-14T11:59:51.317" v="8427" actId="20577"/>
      <pc:docMkLst>
        <pc:docMk/>
      </pc:docMkLst>
      <pc:sldChg chg="addSp modSp">
        <pc:chgData name="유 정현" userId="f148b1ff88a403d8" providerId="LiveId" clId="{6C65B32B-CE8A-419E-B8E2-D996DA1F46D6}" dt="2019-05-07T02:29:34.604" v="510" actId="1076"/>
        <pc:sldMkLst>
          <pc:docMk/>
          <pc:sldMk cId="3025380127" sldId="277"/>
        </pc:sldMkLst>
        <pc:spChg chg="add mod">
          <ac:chgData name="유 정현" userId="f148b1ff88a403d8" providerId="LiveId" clId="{6C65B32B-CE8A-419E-B8E2-D996DA1F46D6}" dt="2019-05-07T02:29:34.604" v="510" actId="1076"/>
          <ac:spMkLst>
            <pc:docMk/>
            <pc:sldMk cId="3025380127" sldId="277"/>
            <ac:spMk id="9" creationId="{CC191B05-5A93-4198-9D41-60C178F6E72C}"/>
          </ac:spMkLst>
        </pc:spChg>
        <pc:graphicFrameChg chg="modGraphic">
          <ac:chgData name="유 정현" userId="f148b1ff88a403d8" providerId="LiveId" clId="{6C65B32B-CE8A-419E-B8E2-D996DA1F46D6}" dt="2019-05-06T10:34:35.217" v="5" actId="20577"/>
          <ac:graphicFrameMkLst>
            <pc:docMk/>
            <pc:sldMk cId="3025380127" sldId="277"/>
            <ac:graphicFrameMk id="23" creationId="{442383AB-0525-4105-989A-063697EF3711}"/>
          </ac:graphicFrameMkLst>
        </pc:graphicFrameChg>
      </pc:sldChg>
      <pc:sldChg chg="modSp del">
        <pc:chgData name="유 정현" userId="f148b1ff88a403d8" providerId="LiveId" clId="{6C65B32B-CE8A-419E-B8E2-D996DA1F46D6}" dt="2019-05-07T02:33:31.100" v="931" actId="2696"/>
        <pc:sldMkLst>
          <pc:docMk/>
          <pc:sldMk cId="1900770470" sldId="286"/>
        </pc:sldMkLst>
        <pc:spChg chg="mod">
          <ac:chgData name="유 정현" userId="f148b1ff88a403d8" providerId="LiveId" clId="{6C65B32B-CE8A-419E-B8E2-D996DA1F46D6}" dt="2019-05-06T10:37:19.192" v="340" actId="20577"/>
          <ac:spMkLst>
            <pc:docMk/>
            <pc:sldMk cId="1900770470" sldId="286"/>
            <ac:spMk id="4" creationId="{00000000-0000-0000-0000-000000000000}"/>
          </ac:spMkLst>
        </pc:spChg>
      </pc:sldChg>
      <pc:sldChg chg="delSp modSp">
        <pc:chgData name="유 정현" userId="f148b1ff88a403d8" providerId="LiveId" clId="{6C65B32B-CE8A-419E-B8E2-D996DA1F46D6}" dt="2019-05-14T10:44:44.058" v="5442" actId="20577"/>
        <pc:sldMkLst>
          <pc:docMk/>
          <pc:sldMk cId="2270036838" sldId="293"/>
        </pc:sldMkLst>
        <pc:graphicFrameChg chg="mod modGraphic">
          <ac:chgData name="유 정현" userId="f148b1ff88a403d8" providerId="LiveId" clId="{6C65B32B-CE8A-419E-B8E2-D996DA1F46D6}" dt="2019-05-14T10:44:44.058" v="5442" actId="20577"/>
          <ac:graphicFrameMkLst>
            <pc:docMk/>
            <pc:sldMk cId="2270036838" sldId="293"/>
            <ac:graphicFrameMk id="11" creationId="{61813DB0-C672-4C93-B73A-B44F14634F01}"/>
          </ac:graphicFrameMkLst>
        </pc:graphicFrameChg>
        <pc:cxnChg chg="mod">
          <ac:chgData name="유 정현" userId="f148b1ff88a403d8" providerId="LiveId" clId="{6C65B32B-CE8A-419E-B8E2-D996DA1F46D6}" dt="2019-05-06T10:37:07.496" v="319" actId="1036"/>
          <ac:cxnSpMkLst>
            <pc:docMk/>
            <pc:sldMk cId="2270036838" sldId="293"/>
            <ac:cxnSpMk id="57" creationId="{325F5A47-CAC6-4488-94CC-1BABD47D8A8A}"/>
          </ac:cxnSpMkLst>
        </pc:cxnChg>
        <pc:cxnChg chg="mod">
          <ac:chgData name="유 정현" userId="f148b1ff88a403d8" providerId="LiveId" clId="{6C65B32B-CE8A-419E-B8E2-D996DA1F46D6}" dt="2019-05-06T10:37:07.496" v="319" actId="1036"/>
          <ac:cxnSpMkLst>
            <pc:docMk/>
            <pc:sldMk cId="2270036838" sldId="293"/>
            <ac:cxnSpMk id="58" creationId="{767568F2-CC84-4106-B6F5-B51B36896223}"/>
          </ac:cxnSpMkLst>
        </pc:cxnChg>
        <pc:cxnChg chg="mod">
          <ac:chgData name="유 정현" userId="f148b1ff88a403d8" providerId="LiveId" clId="{6C65B32B-CE8A-419E-B8E2-D996DA1F46D6}" dt="2019-05-06T10:37:07.496" v="319" actId="1036"/>
          <ac:cxnSpMkLst>
            <pc:docMk/>
            <pc:sldMk cId="2270036838" sldId="293"/>
            <ac:cxnSpMk id="59" creationId="{27DDE4BF-1784-416F-B163-1FFB92F67C1E}"/>
          </ac:cxnSpMkLst>
        </pc:cxnChg>
        <pc:cxnChg chg="mod">
          <ac:chgData name="유 정현" userId="f148b1ff88a403d8" providerId="LiveId" clId="{6C65B32B-CE8A-419E-B8E2-D996DA1F46D6}" dt="2019-05-06T10:37:07.496" v="319" actId="1036"/>
          <ac:cxnSpMkLst>
            <pc:docMk/>
            <pc:sldMk cId="2270036838" sldId="293"/>
            <ac:cxnSpMk id="60" creationId="{76988CDF-FA7F-4E2B-B097-F10EBDC29112}"/>
          </ac:cxnSpMkLst>
        </pc:cxnChg>
        <pc:cxnChg chg="mod">
          <ac:chgData name="유 정현" userId="f148b1ff88a403d8" providerId="LiveId" clId="{6C65B32B-CE8A-419E-B8E2-D996DA1F46D6}" dt="2019-05-06T10:37:07.496" v="319" actId="1036"/>
          <ac:cxnSpMkLst>
            <pc:docMk/>
            <pc:sldMk cId="2270036838" sldId="293"/>
            <ac:cxnSpMk id="63" creationId="{59E14F6A-0C46-4120-87AB-636EA0F58B71}"/>
          </ac:cxnSpMkLst>
        </pc:cxnChg>
        <pc:cxnChg chg="del">
          <ac:chgData name="유 정현" userId="f148b1ff88a403d8" providerId="LiveId" clId="{6C65B32B-CE8A-419E-B8E2-D996DA1F46D6}" dt="2019-05-06T10:36:56.960" v="315" actId="478"/>
          <ac:cxnSpMkLst>
            <pc:docMk/>
            <pc:sldMk cId="2270036838" sldId="293"/>
            <ac:cxnSpMk id="64" creationId="{1085EAA3-C6BA-43A1-A415-3D8D64489CDD}"/>
          </ac:cxnSpMkLst>
        </pc:cxnChg>
      </pc:sldChg>
      <pc:sldChg chg="modSp del">
        <pc:chgData name="유 정현" userId="f148b1ff88a403d8" providerId="LiveId" clId="{6C65B32B-CE8A-419E-B8E2-D996DA1F46D6}" dt="2019-05-07T02:33:03.175" v="925" actId="2696"/>
        <pc:sldMkLst>
          <pc:docMk/>
          <pc:sldMk cId="3886577530" sldId="298"/>
        </pc:sldMkLst>
        <pc:spChg chg="mod">
          <ac:chgData name="유 정현" userId="f148b1ff88a403d8" providerId="LiveId" clId="{6C65B32B-CE8A-419E-B8E2-D996DA1F46D6}" dt="2019-05-06T10:37:27.631" v="368" actId="20577"/>
          <ac:spMkLst>
            <pc:docMk/>
            <pc:sldMk cId="3886577530" sldId="298"/>
            <ac:spMk id="4" creationId="{00000000-0000-0000-0000-000000000000}"/>
          </ac:spMkLst>
        </pc:spChg>
      </pc:sldChg>
      <pc:sldChg chg="modSp del">
        <pc:chgData name="유 정현" userId="f148b1ff88a403d8" providerId="LiveId" clId="{6C65B32B-CE8A-419E-B8E2-D996DA1F46D6}" dt="2019-05-07T04:55:00.473" v="5358" actId="2696"/>
        <pc:sldMkLst>
          <pc:docMk/>
          <pc:sldMk cId="3696713612" sldId="301"/>
        </pc:sldMkLst>
        <pc:spChg chg="mod">
          <ac:chgData name="유 정현" userId="f148b1ff88a403d8" providerId="LiveId" clId="{6C65B32B-CE8A-419E-B8E2-D996DA1F46D6}" dt="2019-05-06T10:37:34.761" v="391" actId="20577"/>
          <ac:spMkLst>
            <pc:docMk/>
            <pc:sldMk cId="3696713612" sldId="301"/>
            <ac:spMk id="4" creationId="{00000000-0000-0000-0000-000000000000}"/>
          </ac:spMkLst>
        </pc:spChg>
      </pc:sldChg>
      <pc:sldChg chg="addSp delSp modSp add">
        <pc:chgData name="유 정현" userId="f148b1ff88a403d8" providerId="LiveId" clId="{6C65B32B-CE8A-419E-B8E2-D996DA1F46D6}" dt="2019-05-07T04:41:24.270" v="4998" actId="1036"/>
        <pc:sldMkLst>
          <pc:docMk/>
          <pc:sldMk cId="813178218" sldId="311"/>
        </pc:sldMkLst>
        <pc:spChg chg="del">
          <ac:chgData name="유 정현" userId="f148b1ff88a403d8" providerId="LiveId" clId="{6C65B32B-CE8A-419E-B8E2-D996DA1F46D6}" dt="2019-05-07T02:33:19.583" v="926" actId="478"/>
          <ac:spMkLst>
            <pc:docMk/>
            <pc:sldMk cId="813178218" sldId="311"/>
            <ac:spMk id="3" creationId="{A2703A5F-20F2-4EAF-9825-E58FC9FD5481}"/>
          </ac:spMkLst>
        </pc:spChg>
        <pc:spChg chg="mod">
          <ac:chgData name="유 정현" userId="f148b1ff88a403d8" providerId="LiveId" clId="{6C65B32B-CE8A-419E-B8E2-D996DA1F46D6}" dt="2019-05-07T02:33:35.424" v="954" actId="20577"/>
          <ac:spMkLst>
            <pc:docMk/>
            <pc:sldMk cId="813178218" sldId="311"/>
            <ac:spMk id="4" creationId="{00000000-0000-0000-0000-000000000000}"/>
          </ac:spMkLst>
        </pc:spChg>
        <pc:spChg chg="del">
          <ac:chgData name="유 정현" userId="f148b1ff88a403d8" providerId="LiveId" clId="{6C65B32B-CE8A-419E-B8E2-D996DA1F46D6}" dt="2019-05-07T02:33:19.583" v="926" actId="478"/>
          <ac:spMkLst>
            <pc:docMk/>
            <pc:sldMk cId="813178218" sldId="311"/>
            <ac:spMk id="9" creationId="{13D77CD6-800D-441C-85B0-083FF50EC017}"/>
          </ac:spMkLst>
        </pc:spChg>
        <pc:spChg chg="add mod">
          <ac:chgData name="유 정현" userId="f148b1ff88a403d8" providerId="LiveId" clId="{6C65B32B-CE8A-419E-B8E2-D996DA1F46D6}" dt="2019-05-07T04:41:24.270" v="4998" actId="1036"/>
          <ac:spMkLst>
            <pc:docMk/>
            <pc:sldMk cId="813178218" sldId="311"/>
            <ac:spMk id="11" creationId="{3E7B59EE-DECC-4176-B083-D986E59BD3F1}"/>
          </ac:spMkLst>
        </pc:spChg>
        <pc:spChg chg="add del">
          <ac:chgData name="유 정현" userId="f148b1ff88a403d8" providerId="LiveId" clId="{6C65B32B-CE8A-419E-B8E2-D996DA1F46D6}" dt="2019-05-07T02:36:38.430" v="1114" actId="478"/>
          <ac:spMkLst>
            <pc:docMk/>
            <pc:sldMk cId="813178218" sldId="311"/>
            <ac:spMk id="12" creationId="{211F8960-D2AD-4B80-AA58-F97E49243442}"/>
          </ac:spMkLst>
        </pc:spChg>
        <pc:spChg chg="add mod">
          <ac:chgData name="유 정현" userId="f148b1ff88a403d8" providerId="LiveId" clId="{6C65B32B-CE8A-419E-B8E2-D996DA1F46D6}" dt="2019-05-07T04:41:24.270" v="4998" actId="1036"/>
          <ac:spMkLst>
            <pc:docMk/>
            <pc:sldMk cId="813178218" sldId="311"/>
            <ac:spMk id="20" creationId="{87306A87-5FCF-4D4A-9DC7-FE96B0F5AAB8}"/>
          </ac:spMkLst>
        </pc:spChg>
        <pc:spChg chg="add del mod">
          <ac:chgData name="유 정현" userId="f148b1ff88a403d8" providerId="LiveId" clId="{6C65B32B-CE8A-419E-B8E2-D996DA1F46D6}" dt="2019-05-07T04:41:17.161" v="4987" actId="478"/>
          <ac:spMkLst>
            <pc:docMk/>
            <pc:sldMk cId="813178218" sldId="311"/>
            <ac:spMk id="21" creationId="{3D1087ED-0982-43F9-85AF-FA891282C68E}"/>
          </ac:spMkLst>
        </pc:spChg>
        <pc:spChg chg="del">
          <ac:chgData name="유 정현" userId="f148b1ff88a403d8" providerId="LiveId" clId="{6C65B32B-CE8A-419E-B8E2-D996DA1F46D6}" dt="2019-05-07T02:33:19.583" v="926" actId="478"/>
          <ac:spMkLst>
            <pc:docMk/>
            <pc:sldMk cId="813178218" sldId="311"/>
            <ac:spMk id="22" creationId="{6D0E5615-983F-4D70-82C0-ACD1E53A3966}"/>
          </ac:spMkLst>
        </pc:spChg>
        <pc:picChg chg="add del mod">
          <ac:chgData name="유 정현" userId="f148b1ff88a403d8" providerId="LiveId" clId="{6C65B32B-CE8A-419E-B8E2-D996DA1F46D6}" dt="2019-05-07T02:38:27.138" v="1127" actId="478"/>
          <ac:picMkLst>
            <pc:docMk/>
            <pc:sldMk cId="813178218" sldId="311"/>
            <ac:picMk id="6" creationId="{5B13248A-BF3C-4C50-8A4F-0FCA5FB34CA0}"/>
          </ac:picMkLst>
        </pc:picChg>
        <pc:picChg chg="add mod">
          <ac:chgData name="유 정현" userId="f148b1ff88a403d8" providerId="LiveId" clId="{6C65B32B-CE8A-419E-B8E2-D996DA1F46D6}" dt="2019-05-07T04:41:24.270" v="4998" actId="1036"/>
          <ac:picMkLst>
            <pc:docMk/>
            <pc:sldMk cId="813178218" sldId="311"/>
            <ac:picMk id="7" creationId="{02996410-CD7A-4A5F-9119-EFFF6450A7C2}"/>
          </ac:picMkLst>
        </pc:picChg>
        <pc:picChg chg="add mod">
          <ac:chgData name="유 정현" userId="f148b1ff88a403d8" providerId="LiveId" clId="{6C65B32B-CE8A-419E-B8E2-D996DA1F46D6}" dt="2019-05-07T04:41:24.270" v="4998" actId="1036"/>
          <ac:picMkLst>
            <pc:docMk/>
            <pc:sldMk cId="813178218" sldId="311"/>
            <ac:picMk id="18" creationId="{085DBB0A-1741-479B-8B0B-2129D96D68B9}"/>
          </ac:picMkLst>
        </pc:picChg>
        <pc:picChg chg="del">
          <ac:chgData name="유 정현" userId="f148b1ff88a403d8" providerId="LiveId" clId="{6C65B32B-CE8A-419E-B8E2-D996DA1F46D6}" dt="2019-05-07T02:33:22.118" v="927" actId="478"/>
          <ac:picMkLst>
            <pc:docMk/>
            <pc:sldMk cId="813178218" sldId="311"/>
            <ac:picMk id="1026" creationId="{78C61B64-5764-4663-9771-6F22D6DD0865}"/>
          </ac:picMkLst>
        </pc:picChg>
        <pc:cxnChg chg="add del">
          <ac:chgData name="유 정현" userId="f148b1ff88a403d8" providerId="LiveId" clId="{6C65B32B-CE8A-419E-B8E2-D996DA1F46D6}" dt="2019-05-07T02:36:58.346" v="1117" actId="478"/>
          <ac:cxnSpMkLst>
            <pc:docMk/>
            <pc:sldMk cId="813178218" sldId="311"/>
            <ac:cxnSpMk id="13" creationId="{4D6F1BC9-8D9E-4B72-9CC9-A49D5CECAA4D}"/>
          </ac:cxnSpMkLst>
        </pc:cxnChg>
        <pc:cxnChg chg="add del">
          <ac:chgData name="유 정현" userId="f148b1ff88a403d8" providerId="LiveId" clId="{6C65B32B-CE8A-419E-B8E2-D996DA1F46D6}" dt="2019-05-07T02:36:58.346" v="1117" actId="478"/>
          <ac:cxnSpMkLst>
            <pc:docMk/>
            <pc:sldMk cId="813178218" sldId="311"/>
            <ac:cxnSpMk id="14" creationId="{2534A0D4-C1D7-4CAA-8FBB-D22566AA58A0}"/>
          </ac:cxnSpMkLst>
        </pc:cxnChg>
        <pc:cxnChg chg="add del">
          <ac:chgData name="유 정현" userId="f148b1ff88a403d8" providerId="LiveId" clId="{6C65B32B-CE8A-419E-B8E2-D996DA1F46D6}" dt="2019-05-07T02:36:58.346" v="1117" actId="478"/>
          <ac:cxnSpMkLst>
            <pc:docMk/>
            <pc:sldMk cId="813178218" sldId="311"/>
            <ac:cxnSpMk id="15" creationId="{7A9328BF-3328-4F0D-9AD7-D30849000017}"/>
          </ac:cxnSpMkLst>
        </pc:cxnChg>
        <pc:cxnChg chg="add del">
          <ac:chgData name="유 정현" userId="f148b1ff88a403d8" providerId="LiveId" clId="{6C65B32B-CE8A-419E-B8E2-D996DA1F46D6}" dt="2019-05-07T02:36:58.346" v="1117" actId="478"/>
          <ac:cxnSpMkLst>
            <pc:docMk/>
            <pc:sldMk cId="813178218" sldId="311"/>
            <ac:cxnSpMk id="16" creationId="{0997FD08-FB41-489E-BA15-A264DFCAF6B8}"/>
          </ac:cxnSpMkLst>
        </pc:cxnChg>
      </pc:sldChg>
      <pc:sldChg chg="addSp delSp modSp add">
        <pc:chgData name="유 정현" userId="f148b1ff88a403d8" providerId="LiveId" clId="{6C65B32B-CE8A-419E-B8E2-D996DA1F46D6}" dt="2019-05-07T04:43:38.251" v="5096" actId="1037"/>
        <pc:sldMkLst>
          <pc:docMk/>
          <pc:sldMk cId="967322974" sldId="312"/>
        </pc:sldMkLst>
        <pc:spChg chg="add mod">
          <ac:chgData name="유 정현" userId="f148b1ff88a403d8" providerId="LiveId" clId="{6C65B32B-CE8A-419E-B8E2-D996DA1F46D6}" dt="2019-05-07T03:15:09.244" v="2657" actId="1035"/>
          <ac:spMkLst>
            <pc:docMk/>
            <pc:sldMk cId="967322974" sldId="312"/>
            <ac:spMk id="3" creationId="{BD40AD17-A58E-4C7F-A990-967ADF1E6E6D}"/>
          </ac:spMkLst>
        </pc:spChg>
        <pc:spChg chg="mod">
          <ac:chgData name="유 정현" userId="f148b1ff88a403d8" providerId="LiveId" clId="{6C65B32B-CE8A-419E-B8E2-D996DA1F46D6}" dt="2019-05-07T02:54:37.052" v="2051" actId="20577"/>
          <ac:spMkLst>
            <pc:docMk/>
            <pc:sldMk cId="967322974" sldId="312"/>
            <ac:spMk id="4" creationId="{00000000-0000-0000-0000-000000000000}"/>
          </ac:spMkLst>
        </pc:spChg>
        <pc:spChg chg="add del mod">
          <ac:chgData name="유 정현" userId="f148b1ff88a403d8" providerId="LiveId" clId="{6C65B32B-CE8A-419E-B8E2-D996DA1F46D6}" dt="2019-05-07T02:54:20.792" v="2033" actId="478"/>
          <ac:spMkLst>
            <pc:docMk/>
            <pc:sldMk cId="967322974" sldId="312"/>
            <ac:spMk id="6" creationId="{B7F322CB-94BB-45ED-AFB0-3AA3FE09AFFF}"/>
          </ac:spMkLst>
        </pc:spChg>
        <pc:spChg chg="add del">
          <ac:chgData name="유 정현" userId="f148b1ff88a403d8" providerId="LiveId" clId="{6C65B32B-CE8A-419E-B8E2-D996DA1F46D6}" dt="2019-05-07T02:36:51.228" v="1116" actId="478"/>
          <ac:spMkLst>
            <pc:docMk/>
            <pc:sldMk cId="967322974" sldId="312"/>
            <ac:spMk id="7" creationId="{D0B5D6B8-3AB0-4FDF-AC99-9143B25FE61A}"/>
          </ac:spMkLst>
        </pc:spChg>
        <pc:spChg chg="add del mod">
          <ac:chgData name="유 정현" userId="f148b1ff88a403d8" providerId="LiveId" clId="{6C65B32B-CE8A-419E-B8E2-D996DA1F46D6}" dt="2019-05-07T02:52:04.650" v="1901" actId="478"/>
          <ac:spMkLst>
            <pc:docMk/>
            <pc:sldMk cId="967322974" sldId="312"/>
            <ac:spMk id="8" creationId="{A2C8BC84-1C2D-4A37-BC30-E04999607D08}"/>
          </ac:spMkLst>
        </pc:spChg>
        <pc:spChg chg="add del">
          <ac:chgData name="유 정현" userId="f148b1ff88a403d8" providerId="LiveId" clId="{6C65B32B-CE8A-419E-B8E2-D996DA1F46D6}" dt="2019-05-07T02:43:11.957" v="1238" actId="478"/>
          <ac:spMkLst>
            <pc:docMk/>
            <pc:sldMk cId="967322974" sldId="312"/>
            <ac:spMk id="13" creationId="{37094511-6067-4F21-AF26-17D5E21C141E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14" creationId="{A6E2B349-8921-4A85-9AF7-989C3DB7D8E6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15" creationId="{44245D6A-448E-47FC-9A20-E567A97DF775}"/>
          </ac:spMkLst>
        </pc:spChg>
        <pc:spChg chg="add mod">
          <ac:chgData name="유 정현" userId="f148b1ff88a403d8" providerId="LiveId" clId="{6C65B32B-CE8A-419E-B8E2-D996DA1F46D6}" dt="2019-05-07T03:15:09.244" v="2657" actId="1035"/>
          <ac:spMkLst>
            <pc:docMk/>
            <pc:sldMk cId="967322974" sldId="312"/>
            <ac:spMk id="17" creationId="{DC2667C7-67F2-4C91-B59E-1567EBA8477D}"/>
          </ac:spMkLst>
        </pc:spChg>
        <pc:spChg chg="add mod">
          <ac:chgData name="유 정현" userId="f148b1ff88a403d8" providerId="LiveId" clId="{6C65B32B-CE8A-419E-B8E2-D996DA1F46D6}" dt="2019-05-07T03:15:09.244" v="2657" actId="1035"/>
          <ac:spMkLst>
            <pc:docMk/>
            <pc:sldMk cId="967322974" sldId="312"/>
            <ac:spMk id="18" creationId="{D5B0EB14-2F76-4A5F-A8B8-7974530EC7B1}"/>
          </ac:spMkLst>
        </pc:spChg>
        <pc:spChg chg="add mod">
          <ac:chgData name="유 정현" userId="f148b1ff88a403d8" providerId="LiveId" clId="{6C65B32B-CE8A-419E-B8E2-D996DA1F46D6}" dt="2019-05-07T03:15:09.244" v="2657" actId="1035"/>
          <ac:spMkLst>
            <pc:docMk/>
            <pc:sldMk cId="967322974" sldId="312"/>
            <ac:spMk id="19" creationId="{71767BDD-EB4F-4118-B9E5-97F5AAC55D7A}"/>
          </ac:spMkLst>
        </pc:spChg>
        <pc:spChg chg="add mod">
          <ac:chgData name="유 정현" userId="f148b1ff88a403d8" providerId="LiveId" clId="{6C65B32B-CE8A-419E-B8E2-D996DA1F46D6}" dt="2019-05-07T03:15:09.244" v="2657" actId="1035"/>
          <ac:spMkLst>
            <pc:docMk/>
            <pc:sldMk cId="967322974" sldId="312"/>
            <ac:spMk id="20" creationId="{73020BA3-230A-49BC-8E1B-497A5C746DDD}"/>
          </ac:spMkLst>
        </pc:spChg>
        <pc:spChg chg="add del mod">
          <ac:chgData name="유 정현" userId="f148b1ff88a403d8" providerId="LiveId" clId="{6C65B32B-CE8A-419E-B8E2-D996DA1F46D6}" dt="2019-05-07T02:49:19.186" v="1538" actId="478"/>
          <ac:spMkLst>
            <pc:docMk/>
            <pc:sldMk cId="967322974" sldId="312"/>
            <ac:spMk id="21" creationId="{2FD7A556-33C7-48A0-A919-589F95F18281}"/>
          </ac:spMkLst>
        </pc:spChg>
        <pc:spChg chg="add mod">
          <ac:chgData name="유 정현" userId="f148b1ff88a403d8" providerId="LiveId" clId="{6C65B32B-CE8A-419E-B8E2-D996DA1F46D6}" dt="2019-05-07T03:15:09.244" v="2657" actId="1035"/>
          <ac:spMkLst>
            <pc:docMk/>
            <pc:sldMk cId="967322974" sldId="312"/>
            <ac:spMk id="23" creationId="{2472E9FD-6E08-461C-838B-0058FCBED459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24" creationId="{7B0158D1-44E1-444E-AB77-B4FAA0316557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30" creationId="{5CBF6A8D-6A77-41E2-9948-25124FDBCB75}"/>
          </ac:spMkLst>
        </pc:spChg>
        <pc:spChg chg="add del mod">
          <ac:chgData name="유 정현" userId="f148b1ff88a403d8" providerId="LiveId" clId="{6C65B32B-CE8A-419E-B8E2-D996DA1F46D6}" dt="2019-05-07T03:01:28.983" v="2375" actId="478"/>
          <ac:spMkLst>
            <pc:docMk/>
            <pc:sldMk cId="967322974" sldId="312"/>
            <ac:spMk id="35" creationId="{ACF67555-712E-4C59-9DA7-B63EE0E80997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39" creationId="{ED657C92-160C-4853-B313-94B7C6139A6C}"/>
          </ac:spMkLst>
        </pc:spChg>
        <pc:spChg chg="add mod">
          <ac:chgData name="유 정현" userId="f148b1ff88a403d8" providerId="LiveId" clId="{6C65B32B-CE8A-419E-B8E2-D996DA1F46D6}" dt="2019-05-07T04:42:36.850" v="5037" actId="1037"/>
          <ac:spMkLst>
            <pc:docMk/>
            <pc:sldMk cId="967322974" sldId="312"/>
            <ac:spMk id="40" creationId="{74504F2D-EAF7-4616-B566-A533F0A0F73E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41" creationId="{BAB54557-951A-4698-8BC2-DEE77FEEBCC8}"/>
          </ac:spMkLst>
        </pc:spChg>
        <pc:spChg chg="add mod">
          <ac:chgData name="유 정현" userId="f148b1ff88a403d8" providerId="LiveId" clId="{6C65B32B-CE8A-419E-B8E2-D996DA1F46D6}" dt="2019-05-07T04:42:50.267" v="5051" actId="1037"/>
          <ac:spMkLst>
            <pc:docMk/>
            <pc:sldMk cId="967322974" sldId="312"/>
            <ac:spMk id="42" creationId="{BB76D765-1887-4259-9D17-9D465BAF6D86}"/>
          </ac:spMkLst>
        </pc:spChg>
        <pc:spChg chg="add del mod">
          <ac:chgData name="유 정현" userId="f148b1ff88a403d8" providerId="LiveId" clId="{6C65B32B-CE8A-419E-B8E2-D996DA1F46D6}" dt="2019-05-07T03:00:20.451" v="2322" actId="478"/>
          <ac:spMkLst>
            <pc:docMk/>
            <pc:sldMk cId="967322974" sldId="312"/>
            <ac:spMk id="43" creationId="{D1BDCD61-FA64-40C2-ABE3-64FE83E03DD7}"/>
          </ac:spMkLst>
        </pc:spChg>
        <pc:spChg chg="add del mod">
          <ac:chgData name="유 정현" userId="f148b1ff88a403d8" providerId="LiveId" clId="{6C65B32B-CE8A-419E-B8E2-D996DA1F46D6}" dt="2019-05-07T03:00:20.451" v="2322" actId="478"/>
          <ac:spMkLst>
            <pc:docMk/>
            <pc:sldMk cId="967322974" sldId="312"/>
            <ac:spMk id="44" creationId="{3CC27836-5CAF-410E-9BE1-039133D96B93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45" creationId="{D15FCA2B-6D11-44A2-BFFC-C7D09F2C4AB9}"/>
          </ac:spMkLst>
        </pc:spChg>
        <pc:spChg chg="add mod">
          <ac:chgData name="유 정현" userId="f148b1ff88a403d8" providerId="LiveId" clId="{6C65B32B-CE8A-419E-B8E2-D996DA1F46D6}" dt="2019-05-07T04:43:30.651" v="5083" actId="1037"/>
          <ac:spMkLst>
            <pc:docMk/>
            <pc:sldMk cId="967322974" sldId="312"/>
            <ac:spMk id="46" creationId="{680481C9-9C2A-42BD-ABA7-0876BF581418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47" creationId="{DDABBF8A-C872-479A-A6FF-536892FD808E}"/>
          </ac:spMkLst>
        </pc:spChg>
        <pc:spChg chg="add mod">
          <ac:chgData name="유 정현" userId="f148b1ff88a403d8" providerId="LiveId" clId="{6C65B32B-CE8A-419E-B8E2-D996DA1F46D6}" dt="2019-05-07T04:43:38.251" v="5096" actId="1037"/>
          <ac:spMkLst>
            <pc:docMk/>
            <pc:sldMk cId="967322974" sldId="312"/>
            <ac:spMk id="48" creationId="{48C9C3AE-15CA-44D2-8E9B-4DE85715D3A5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49" creationId="{64F929A6-2D8A-4130-9AB7-6BE2FB76F5BD}"/>
          </ac:spMkLst>
        </pc:spChg>
        <pc:spChg chg="add mod">
          <ac:chgData name="유 정현" userId="f148b1ff88a403d8" providerId="LiveId" clId="{6C65B32B-CE8A-419E-B8E2-D996DA1F46D6}" dt="2019-05-07T04:43:01.145" v="5069" actId="1037"/>
          <ac:spMkLst>
            <pc:docMk/>
            <pc:sldMk cId="967322974" sldId="312"/>
            <ac:spMk id="50" creationId="{61101890-BBFD-4AB7-AE56-2117796348A3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94" creationId="{F6395309-6D68-4B09-A93F-8E2E7E6655B7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95" creationId="{92DF1AB0-2624-4924-B7B4-39412570AE30}"/>
          </ac:spMkLst>
        </pc:spChg>
        <pc:spChg chg="add del">
          <ac:chgData name="유 정현" userId="f148b1ff88a403d8" providerId="LiveId" clId="{6C65B32B-CE8A-419E-B8E2-D996DA1F46D6}" dt="2019-05-07T03:13:01.935" v="2575"/>
          <ac:spMkLst>
            <pc:docMk/>
            <pc:sldMk cId="967322974" sldId="312"/>
            <ac:spMk id="96" creationId="{B8FA9547-92DD-4815-B5B2-3408CCFF945F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97" creationId="{027F8FD6-822C-404B-8ACF-FE39779B81D3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98" creationId="{4BD95C54-3440-45EF-BBA1-A62F694C7213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100" creationId="{38D6958B-C24D-4C39-B8A0-A7A7F1196A84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101" creationId="{328A87A8-0AE1-4E12-943C-95ADA06A0726}"/>
          </ac:spMkLst>
        </pc:spChg>
        <pc:spChg chg="add mod">
          <ac:chgData name="유 정현" userId="f148b1ff88a403d8" providerId="LiveId" clId="{6C65B32B-CE8A-419E-B8E2-D996DA1F46D6}" dt="2019-05-07T03:14:58.773" v="2632" actId="1038"/>
          <ac:spMkLst>
            <pc:docMk/>
            <pc:sldMk cId="967322974" sldId="312"/>
            <ac:spMk id="102" creationId="{9D6D7519-16CA-40DE-96D9-E305F7CEF5BC}"/>
          </ac:spMkLst>
        </pc:spChg>
        <pc:spChg chg="add del mod">
          <ac:chgData name="유 정현" userId="f148b1ff88a403d8" providerId="LiveId" clId="{6C65B32B-CE8A-419E-B8E2-D996DA1F46D6}" dt="2019-05-07T04:42:28.559" v="5025" actId="478"/>
          <ac:spMkLst>
            <pc:docMk/>
            <pc:sldMk cId="967322974" sldId="312"/>
            <ac:spMk id="103" creationId="{CEF8DCAE-7B89-48D9-8158-C87BC308A325}"/>
          </ac:spMkLst>
        </pc:spChg>
        <pc:spChg chg="add del mod">
          <ac:chgData name="유 정현" userId="f148b1ff88a403d8" providerId="LiveId" clId="{6C65B32B-CE8A-419E-B8E2-D996DA1F46D6}" dt="2019-05-07T03:14:07.314" v="2592" actId="478"/>
          <ac:spMkLst>
            <pc:docMk/>
            <pc:sldMk cId="967322974" sldId="312"/>
            <ac:spMk id="2073" creationId="{D0BA8B01-9BF2-4FA8-A406-AE4A6D3F56C7}"/>
          </ac:spMkLst>
        </pc:spChg>
        <pc:picChg chg="add mod">
          <ac:chgData name="유 정현" userId="f148b1ff88a403d8" providerId="LiveId" clId="{6C65B32B-CE8A-419E-B8E2-D996DA1F46D6}" dt="2019-05-07T03:15:09.244" v="2657" actId="1035"/>
          <ac:picMkLst>
            <pc:docMk/>
            <pc:sldMk cId="967322974" sldId="312"/>
            <ac:picMk id="2050" creationId="{6B5EEF1E-3EC3-4449-9DDB-02E2D69E3307}"/>
          </ac:picMkLst>
        </pc:picChg>
        <pc:picChg chg="add del mod">
          <ac:chgData name="유 정현" userId="f148b1ff88a403d8" providerId="LiveId" clId="{6C65B32B-CE8A-419E-B8E2-D996DA1F46D6}" dt="2019-05-07T02:43:40.182" v="1244"/>
          <ac:picMkLst>
            <pc:docMk/>
            <pc:sldMk cId="967322974" sldId="312"/>
            <ac:picMk id="2052" creationId="{8806A004-41EC-4224-810D-C47BDDEB8C5D}"/>
          </ac:picMkLst>
        </pc:picChg>
        <pc:picChg chg="add mod">
          <ac:chgData name="유 정현" userId="f148b1ff88a403d8" providerId="LiveId" clId="{6C65B32B-CE8A-419E-B8E2-D996DA1F46D6}" dt="2019-05-07T03:15:09.244" v="2657" actId="1035"/>
          <ac:picMkLst>
            <pc:docMk/>
            <pc:sldMk cId="967322974" sldId="312"/>
            <ac:picMk id="2054" creationId="{CF59B8B4-7A79-4C85-8990-6E4CF2FDC011}"/>
          </ac:picMkLst>
        </pc:picChg>
        <pc:cxnChg chg="add del mod">
          <ac:chgData name="유 정현" userId="f148b1ff88a403d8" providerId="LiveId" clId="{6C65B32B-CE8A-419E-B8E2-D996DA1F46D6}" dt="2019-05-07T02:45:56.653" v="1327" actId="478"/>
          <ac:cxnSpMkLst>
            <pc:docMk/>
            <pc:sldMk cId="967322974" sldId="312"/>
            <ac:cxnSpMk id="9" creationId="{B20D0137-BECF-4190-B4D5-F8F92D18F0B2}"/>
          </ac:cxnSpMkLst>
        </pc:cxnChg>
        <pc:cxnChg chg="add del mod">
          <ac:chgData name="유 정현" userId="f148b1ff88a403d8" providerId="LiveId" clId="{6C65B32B-CE8A-419E-B8E2-D996DA1F46D6}" dt="2019-05-07T02:45:56.653" v="1327" actId="478"/>
          <ac:cxnSpMkLst>
            <pc:docMk/>
            <pc:sldMk cId="967322974" sldId="312"/>
            <ac:cxnSpMk id="10" creationId="{8A670E60-8F9F-4109-83C4-15D61A730424}"/>
          </ac:cxnSpMkLst>
        </pc:cxnChg>
        <pc:cxnChg chg="add del mod">
          <ac:chgData name="유 정현" userId="f148b1ff88a403d8" providerId="LiveId" clId="{6C65B32B-CE8A-419E-B8E2-D996DA1F46D6}" dt="2019-05-07T02:45:56.653" v="1327" actId="478"/>
          <ac:cxnSpMkLst>
            <pc:docMk/>
            <pc:sldMk cId="967322974" sldId="312"/>
            <ac:cxnSpMk id="11" creationId="{131CF2C2-3AC8-49DE-BAAE-E06EF2B9F05B}"/>
          </ac:cxnSpMkLst>
        </pc:cxnChg>
        <pc:cxnChg chg="add del mod">
          <ac:chgData name="유 정현" userId="f148b1ff88a403d8" providerId="LiveId" clId="{6C65B32B-CE8A-419E-B8E2-D996DA1F46D6}" dt="2019-05-07T02:45:56.653" v="1327" actId="478"/>
          <ac:cxnSpMkLst>
            <pc:docMk/>
            <pc:sldMk cId="967322974" sldId="312"/>
            <ac:cxnSpMk id="12" creationId="{51DA5B0D-5645-40E9-83FB-B0861B7F8551}"/>
          </ac:cxnSpMkLst>
        </pc:cxnChg>
        <pc:cxnChg chg="add mod">
          <ac:chgData name="유 정현" userId="f148b1ff88a403d8" providerId="LiveId" clId="{6C65B32B-CE8A-419E-B8E2-D996DA1F46D6}" dt="2019-05-07T03:14:58.773" v="2632" actId="1038"/>
          <ac:cxnSpMkLst>
            <pc:docMk/>
            <pc:sldMk cId="967322974" sldId="312"/>
            <ac:cxnSpMk id="22" creationId="{61A696BC-F706-4962-A4E4-5FE3A87E221C}"/>
          </ac:cxnSpMkLst>
        </pc:cxnChg>
        <pc:cxnChg chg="add mod">
          <ac:chgData name="유 정현" userId="f148b1ff88a403d8" providerId="LiveId" clId="{6C65B32B-CE8A-419E-B8E2-D996DA1F46D6}" dt="2019-05-07T03:14:58.773" v="2632" actId="1038"/>
          <ac:cxnSpMkLst>
            <pc:docMk/>
            <pc:sldMk cId="967322974" sldId="312"/>
            <ac:cxnSpMk id="37" creationId="{4FACF6A9-45AA-435A-809C-E097C4751A61}"/>
          </ac:cxnSpMkLst>
        </pc:cxnChg>
        <pc:cxnChg chg="add mod">
          <ac:chgData name="유 정현" userId="f148b1ff88a403d8" providerId="LiveId" clId="{6C65B32B-CE8A-419E-B8E2-D996DA1F46D6}" dt="2019-05-07T03:14:58.773" v="2632" actId="1038"/>
          <ac:cxnSpMkLst>
            <pc:docMk/>
            <pc:sldMk cId="967322974" sldId="312"/>
            <ac:cxnSpMk id="51" creationId="{362CAEAE-95F1-4070-8BCA-E4000F383E1B}"/>
          </ac:cxnSpMkLst>
        </pc:cxnChg>
        <pc:cxnChg chg="add del">
          <ac:chgData name="유 정현" userId="f148b1ff88a403d8" providerId="LiveId" clId="{6C65B32B-CE8A-419E-B8E2-D996DA1F46D6}" dt="2019-05-07T03:01:01.595" v="2372" actId="478"/>
          <ac:cxnSpMkLst>
            <pc:docMk/>
            <pc:sldMk cId="967322974" sldId="312"/>
            <ac:cxnSpMk id="52" creationId="{D1E1885C-23A7-489D-AA64-ACB2D8B4B19A}"/>
          </ac:cxnSpMkLst>
        </pc:cxnChg>
        <pc:cxnChg chg="add mod">
          <ac:chgData name="유 정현" userId="f148b1ff88a403d8" providerId="LiveId" clId="{6C65B32B-CE8A-419E-B8E2-D996DA1F46D6}" dt="2019-05-07T03:14:58.773" v="2632" actId="1038"/>
          <ac:cxnSpMkLst>
            <pc:docMk/>
            <pc:sldMk cId="967322974" sldId="312"/>
            <ac:cxnSpMk id="54" creationId="{863244B4-2AEC-4E1D-82CE-DF94DCD1C970}"/>
          </ac:cxnSpMkLst>
        </pc:cxnChg>
        <pc:cxnChg chg="add mod">
          <ac:chgData name="유 정현" userId="f148b1ff88a403d8" providerId="LiveId" clId="{6C65B32B-CE8A-419E-B8E2-D996DA1F46D6}" dt="2019-05-07T03:14:58.773" v="2632" actId="1038"/>
          <ac:cxnSpMkLst>
            <pc:docMk/>
            <pc:sldMk cId="967322974" sldId="312"/>
            <ac:cxnSpMk id="59" creationId="{C7588F97-C6E0-40A1-8564-26B413E78FF7}"/>
          </ac:cxnSpMkLst>
        </pc:cxnChg>
        <pc:cxnChg chg="add mod">
          <ac:chgData name="유 정현" userId="f148b1ff88a403d8" providerId="LiveId" clId="{6C65B32B-CE8A-419E-B8E2-D996DA1F46D6}" dt="2019-05-07T03:14:58.773" v="2632" actId="1038"/>
          <ac:cxnSpMkLst>
            <pc:docMk/>
            <pc:sldMk cId="967322974" sldId="312"/>
            <ac:cxnSpMk id="71" creationId="{06F8A0D8-0BBC-4663-82B3-97654A2ED31F}"/>
          </ac:cxnSpMkLst>
        </pc:cxnChg>
        <pc:cxnChg chg="add mod">
          <ac:chgData name="유 정현" userId="f148b1ff88a403d8" providerId="LiveId" clId="{6C65B32B-CE8A-419E-B8E2-D996DA1F46D6}" dt="2019-05-07T03:14:58.773" v="2632" actId="1038"/>
          <ac:cxnSpMkLst>
            <pc:docMk/>
            <pc:sldMk cId="967322974" sldId="312"/>
            <ac:cxnSpMk id="81" creationId="{1C49DF39-1088-4189-AF52-BCC075191577}"/>
          </ac:cxnSpMkLst>
        </pc:cxnChg>
        <pc:cxnChg chg="add mod">
          <ac:chgData name="유 정현" userId="f148b1ff88a403d8" providerId="LiveId" clId="{6C65B32B-CE8A-419E-B8E2-D996DA1F46D6}" dt="2019-05-07T03:14:58.773" v="2632" actId="1038"/>
          <ac:cxnSpMkLst>
            <pc:docMk/>
            <pc:sldMk cId="967322974" sldId="312"/>
            <ac:cxnSpMk id="83" creationId="{0BE4AA2F-BA55-44E8-B6BC-35FA77D57DD1}"/>
          </ac:cxnSpMkLst>
        </pc:cxnChg>
        <pc:cxnChg chg="add mod">
          <ac:chgData name="유 정현" userId="f148b1ff88a403d8" providerId="LiveId" clId="{6C65B32B-CE8A-419E-B8E2-D996DA1F46D6}" dt="2019-05-07T03:14:58.773" v="2632" actId="1038"/>
          <ac:cxnSpMkLst>
            <pc:docMk/>
            <pc:sldMk cId="967322974" sldId="312"/>
            <ac:cxnSpMk id="85" creationId="{3627A5FB-0566-4420-8539-9B434FE3D8E8}"/>
          </ac:cxnSpMkLst>
        </pc:cxnChg>
        <pc:cxnChg chg="add mod">
          <ac:chgData name="유 정현" userId="f148b1ff88a403d8" providerId="LiveId" clId="{6C65B32B-CE8A-419E-B8E2-D996DA1F46D6}" dt="2019-05-07T03:14:58.773" v="2632" actId="1038"/>
          <ac:cxnSpMkLst>
            <pc:docMk/>
            <pc:sldMk cId="967322974" sldId="312"/>
            <ac:cxnSpMk id="92" creationId="{6015E1F4-9114-45F5-83C1-4971BB737E6F}"/>
          </ac:cxnSpMkLst>
        </pc:cxnChg>
      </pc:sldChg>
      <pc:sldChg chg="addSp delSp modSp add">
        <pc:chgData name="유 정현" userId="f148b1ff88a403d8" providerId="LiveId" clId="{6C65B32B-CE8A-419E-B8E2-D996DA1F46D6}" dt="2019-05-07T04:47:49.100" v="5229" actId="1076"/>
        <pc:sldMkLst>
          <pc:docMk/>
          <pc:sldMk cId="797755636" sldId="314"/>
        </pc:sldMkLst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3" creationId="{D548BC60-67F1-4FCD-8DC1-69C74C2A882C}"/>
          </ac:spMkLst>
        </pc:spChg>
        <pc:spChg chg="mod">
          <ac:chgData name="유 정현" userId="f148b1ff88a403d8" providerId="LiveId" clId="{6C65B32B-CE8A-419E-B8E2-D996DA1F46D6}" dt="2019-05-07T02:34:08.348" v="1043" actId="20577"/>
          <ac:spMkLst>
            <pc:docMk/>
            <pc:sldMk cId="797755636" sldId="314"/>
            <ac:spMk id="4" creationId="{00000000-0000-0000-0000-000000000000}"/>
          </ac:spMkLst>
        </pc:spChg>
        <pc:spChg chg="add mod">
          <ac:chgData name="유 정현" userId="f148b1ff88a403d8" providerId="LiveId" clId="{6C65B32B-CE8A-419E-B8E2-D996DA1F46D6}" dt="2019-05-07T04:38:17.176" v="4845" actId="1038"/>
          <ac:spMkLst>
            <pc:docMk/>
            <pc:sldMk cId="797755636" sldId="314"/>
            <ac:spMk id="9" creationId="{1FEE8A98-83F8-4311-B808-C3B3A67D8668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11" creationId="{4FD056E5-688A-434B-9E26-5097555789F0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12" creationId="{599D6163-FA37-4135-A2DD-E6C5A7E34D32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13" creationId="{1FC3FE99-2B27-4D32-9D4C-3E1D7EE9894A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14" creationId="{069C0AC6-163E-49A2-B4C3-06310F52ABC7}"/>
          </ac:spMkLst>
        </pc:spChg>
        <pc:spChg chg="add mod">
          <ac:chgData name="유 정현" userId="f148b1ff88a403d8" providerId="LiveId" clId="{6C65B32B-CE8A-419E-B8E2-D996DA1F46D6}" dt="2019-05-07T04:47:43.320" v="5228" actId="1076"/>
          <ac:spMkLst>
            <pc:docMk/>
            <pc:sldMk cId="797755636" sldId="314"/>
            <ac:spMk id="15" creationId="{D0467D64-1746-4B2E-B787-3B451A0F288D}"/>
          </ac:spMkLst>
        </pc:spChg>
        <pc:spChg chg="add mod">
          <ac:chgData name="유 정현" userId="f148b1ff88a403d8" providerId="LiveId" clId="{6C65B32B-CE8A-419E-B8E2-D996DA1F46D6}" dt="2019-05-07T04:47:49.100" v="5229" actId="1076"/>
          <ac:spMkLst>
            <pc:docMk/>
            <pc:sldMk cId="797755636" sldId="314"/>
            <ac:spMk id="16" creationId="{D0AE1DD5-21B2-455B-AE32-2701E2A08757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17" creationId="{02D704A9-9B62-4CE5-9570-CCAE60811268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18" creationId="{9D22AFCF-06A2-400F-9E21-A6D9EB9B33C9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19" creationId="{C9290DD7-55A5-4A4D-8455-35CF67FBC800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20" creationId="{5D32D57F-BB5F-4AFD-9046-DF0F9EB81217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21" creationId="{70AB9324-55C8-401B-8A40-1E4B3DBE5FEE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22" creationId="{C7A73AD5-C0B3-49D4-A6E9-4C1FDD518E12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23" creationId="{222FF78F-C7A4-4682-BE4C-424FD6143EE5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24" creationId="{D9B7C81B-2C81-4731-83DC-39B0CC734AA3}"/>
          </ac:spMkLst>
        </pc:spChg>
        <pc:spChg chg="add mod">
          <ac:chgData name="유 정현" userId="f148b1ff88a403d8" providerId="LiveId" clId="{6C65B32B-CE8A-419E-B8E2-D996DA1F46D6}" dt="2019-05-07T04:37:56.224" v="4794" actId="1035"/>
          <ac:spMkLst>
            <pc:docMk/>
            <pc:sldMk cId="797755636" sldId="314"/>
            <ac:spMk id="25" creationId="{92785142-6198-4F75-9C24-A094E2CC936D}"/>
          </ac:spMkLst>
        </pc:spChg>
        <pc:graphicFrameChg chg="add del mod modGraphic">
          <ac:chgData name="유 정현" userId="f148b1ff88a403d8" providerId="LiveId" clId="{6C65B32B-CE8A-419E-B8E2-D996DA1F46D6}" dt="2019-05-07T04:36:53.993" v="4749" actId="478"/>
          <ac:graphicFrameMkLst>
            <pc:docMk/>
            <pc:sldMk cId="797755636" sldId="314"/>
            <ac:graphicFrameMk id="8" creationId="{CAB92DD6-B0BB-4693-9316-19F5D29B149D}"/>
          </ac:graphicFrameMkLst>
        </pc:graphicFrameChg>
        <pc:graphicFrameChg chg="add mod modGraphic">
          <ac:chgData name="유 정현" userId="f148b1ff88a403d8" providerId="LiveId" clId="{6C65B32B-CE8A-419E-B8E2-D996DA1F46D6}" dt="2019-05-07T04:47:24.683" v="5227" actId="20577"/>
          <ac:graphicFrameMkLst>
            <pc:docMk/>
            <pc:sldMk cId="797755636" sldId="314"/>
            <ac:graphicFrameMk id="27" creationId="{5FB8C743-0B84-4983-9FDB-DF52F7DC1302}"/>
          </ac:graphicFrameMkLst>
        </pc:graphicFrameChg>
        <pc:picChg chg="add mod">
          <ac:chgData name="유 정현" userId="f148b1ff88a403d8" providerId="LiveId" clId="{6C65B32B-CE8A-419E-B8E2-D996DA1F46D6}" dt="2019-05-07T04:37:56.224" v="4794" actId="1035"/>
          <ac:picMkLst>
            <pc:docMk/>
            <pc:sldMk cId="797755636" sldId="314"/>
            <ac:picMk id="7" creationId="{9A8790BE-4D59-4375-8370-544D6B2C702F}"/>
          </ac:picMkLst>
        </pc:picChg>
      </pc:sldChg>
      <pc:sldChg chg="addSp delSp modSp add delAnim modAnim">
        <pc:chgData name="유 정현" userId="f148b1ff88a403d8" providerId="LiveId" clId="{6C65B32B-CE8A-419E-B8E2-D996DA1F46D6}" dt="2019-05-14T11:58:48.671" v="8398" actId="1076"/>
        <pc:sldMkLst>
          <pc:docMk/>
          <pc:sldMk cId="807567524" sldId="315"/>
        </pc:sldMkLst>
        <pc:spChg chg="mod">
          <ac:chgData name="유 정현" userId="f148b1ff88a403d8" providerId="LiveId" clId="{6C65B32B-CE8A-419E-B8E2-D996DA1F46D6}" dt="2019-05-14T11:58:48.671" v="8398" actId="1076"/>
          <ac:spMkLst>
            <pc:docMk/>
            <pc:sldMk cId="807567524" sldId="315"/>
            <ac:spMk id="4" creationId="{00000000-0000-0000-0000-000000000000}"/>
          </ac:spMkLst>
        </pc:spChg>
        <pc:spChg chg="add mod">
          <ac:chgData name="유 정현" userId="f148b1ff88a403d8" providerId="LiveId" clId="{6C65B32B-CE8A-419E-B8E2-D996DA1F46D6}" dt="2019-05-14T11:15:56.736" v="5940" actId="14100"/>
          <ac:spMkLst>
            <pc:docMk/>
            <pc:sldMk cId="807567524" sldId="315"/>
            <ac:spMk id="11" creationId="{CF27CFC8-98B0-46E2-9945-C61ED3742E23}"/>
          </ac:spMkLst>
        </pc:spChg>
        <pc:spChg chg="add mod">
          <ac:chgData name="유 정현" userId="f148b1ff88a403d8" providerId="LiveId" clId="{6C65B32B-CE8A-419E-B8E2-D996DA1F46D6}" dt="2019-05-14T11:18:48.889" v="6243" actId="1037"/>
          <ac:spMkLst>
            <pc:docMk/>
            <pc:sldMk cId="807567524" sldId="315"/>
            <ac:spMk id="13" creationId="{84FEEFCF-0FE3-47A3-980C-AD53A41EC1EA}"/>
          </ac:spMkLst>
        </pc:spChg>
        <pc:spChg chg="add mod ord">
          <ac:chgData name="유 정현" userId="f148b1ff88a403d8" providerId="LiveId" clId="{6C65B32B-CE8A-419E-B8E2-D996DA1F46D6}" dt="2019-05-14T11:18:29.941" v="6233" actId="1037"/>
          <ac:spMkLst>
            <pc:docMk/>
            <pc:sldMk cId="807567524" sldId="315"/>
            <ac:spMk id="20" creationId="{D28760FF-2745-4CD5-AA30-52EC21D1E992}"/>
          </ac:spMkLst>
        </pc:spChg>
        <pc:spChg chg="add del">
          <ac:chgData name="유 정현" userId="f148b1ff88a403d8" providerId="LiveId" clId="{6C65B32B-CE8A-419E-B8E2-D996DA1F46D6}" dt="2019-05-14T11:17:11.012" v="6119" actId="478"/>
          <ac:spMkLst>
            <pc:docMk/>
            <pc:sldMk cId="807567524" sldId="315"/>
            <ac:spMk id="21" creationId="{084B4D6B-C140-4B48-A943-F3EAB2249B90}"/>
          </ac:spMkLst>
        </pc:spChg>
        <pc:spChg chg="add mod">
          <ac:chgData name="유 정현" userId="f148b1ff88a403d8" providerId="LiveId" clId="{6C65B32B-CE8A-419E-B8E2-D996DA1F46D6}" dt="2019-05-14T11:35:16.811" v="7105" actId="20577"/>
          <ac:spMkLst>
            <pc:docMk/>
            <pc:sldMk cId="807567524" sldId="315"/>
            <ac:spMk id="22" creationId="{082E9D2C-B219-418F-873D-2813C5DA38BA}"/>
          </ac:spMkLst>
        </pc:spChg>
        <pc:spChg chg="add del mod">
          <ac:chgData name="유 정현" userId="f148b1ff88a403d8" providerId="LiveId" clId="{6C65B32B-CE8A-419E-B8E2-D996DA1F46D6}" dt="2019-05-14T11:17:49.996" v="6213" actId="1038"/>
          <ac:spMkLst>
            <pc:docMk/>
            <pc:sldMk cId="807567524" sldId="315"/>
            <ac:spMk id="23" creationId="{A2DB328F-7102-43ED-A21F-BC8ED9E078CA}"/>
          </ac:spMkLst>
        </pc:spChg>
        <pc:spChg chg="add del mod">
          <ac:chgData name="유 정현" userId="f148b1ff88a403d8" providerId="LiveId" clId="{6C65B32B-CE8A-419E-B8E2-D996DA1F46D6}" dt="2019-05-14T11:17:45.403" v="6208" actId="478"/>
          <ac:spMkLst>
            <pc:docMk/>
            <pc:sldMk cId="807567524" sldId="315"/>
            <ac:spMk id="28" creationId="{0CF8E830-4F8A-43CA-AB1C-6C80522D74AA}"/>
          </ac:spMkLst>
        </pc:spChg>
        <pc:spChg chg="add del mod">
          <ac:chgData name="유 정현" userId="f148b1ff88a403d8" providerId="LiveId" clId="{6C65B32B-CE8A-419E-B8E2-D996DA1F46D6}" dt="2019-05-14T11:35:14.411" v="7104"/>
          <ac:spMkLst>
            <pc:docMk/>
            <pc:sldMk cId="807567524" sldId="315"/>
            <ac:spMk id="29" creationId="{9BD287FF-7531-4ECA-833D-7B859EE7087E}"/>
          </ac:spMkLst>
        </pc:spChg>
        <pc:spChg chg="add del">
          <ac:chgData name="유 정현" userId="f148b1ff88a403d8" providerId="LiveId" clId="{6C65B32B-CE8A-419E-B8E2-D996DA1F46D6}" dt="2019-05-14T11:19:30.382" v="6326"/>
          <ac:spMkLst>
            <pc:docMk/>
            <pc:sldMk cId="807567524" sldId="315"/>
            <ac:spMk id="31" creationId="{F3CE43E9-6EE8-417E-9764-A5B039128B0C}"/>
          </ac:spMkLst>
        </pc:spChg>
        <pc:picChg chg="add del mod">
          <ac:chgData name="유 정현" userId="f148b1ff88a403d8" providerId="LiveId" clId="{6C65B32B-CE8A-419E-B8E2-D996DA1F46D6}" dt="2019-05-14T10:45:02.554" v="5468" actId="478"/>
          <ac:picMkLst>
            <pc:docMk/>
            <pc:sldMk cId="807567524" sldId="315"/>
            <ac:picMk id="3" creationId="{0E8378B9-6790-409A-ABB7-D121DB3945EF}"/>
          </ac:picMkLst>
        </pc:picChg>
        <pc:picChg chg="add del">
          <ac:chgData name="유 정현" userId="f148b1ff88a403d8" providerId="LiveId" clId="{6C65B32B-CE8A-419E-B8E2-D996DA1F46D6}" dt="2019-05-07T04:13:49.645" v="3337" actId="478"/>
          <ac:picMkLst>
            <pc:docMk/>
            <pc:sldMk cId="807567524" sldId="315"/>
            <ac:picMk id="7" creationId="{3407D7FE-2AF1-4591-8C78-8834D9864542}"/>
          </ac:picMkLst>
        </pc:picChg>
        <pc:picChg chg="add del mod">
          <ac:chgData name="유 정현" userId="f148b1ff88a403d8" providerId="LiveId" clId="{6C65B32B-CE8A-419E-B8E2-D996DA1F46D6}" dt="2019-05-14T10:45:58.899" v="5483" actId="478"/>
          <ac:picMkLst>
            <pc:docMk/>
            <pc:sldMk cId="807567524" sldId="315"/>
            <ac:picMk id="7" creationId="{8219537E-4835-47BF-AC23-F5A5D4CC9C09}"/>
          </ac:picMkLst>
        </pc:picChg>
        <pc:picChg chg="add del mod">
          <ac:chgData name="유 정현" userId="f148b1ff88a403d8" providerId="LiveId" clId="{6C65B32B-CE8A-419E-B8E2-D996DA1F46D6}" dt="2019-05-14T10:47:19.207" v="5489" actId="478"/>
          <ac:picMkLst>
            <pc:docMk/>
            <pc:sldMk cId="807567524" sldId="315"/>
            <ac:picMk id="9" creationId="{0220B3FC-9799-45A7-B8F3-B89FE85876C9}"/>
          </ac:picMkLst>
        </pc:picChg>
        <pc:picChg chg="add mod">
          <ac:chgData name="유 정현" userId="f148b1ff88a403d8" providerId="LiveId" clId="{6C65B32B-CE8A-419E-B8E2-D996DA1F46D6}" dt="2019-05-14T11:12:22.932" v="5598" actId="1076"/>
          <ac:picMkLst>
            <pc:docMk/>
            <pc:sldMk cId="807567524" sldId="315"/>
            <ac:picMk id="10" creationId="{5A7DF7F1-AB06-488B-8387-363A528476A3}"/>
          </ac:picMkLst>
        </pc:picChg>
        <pc:cxnChg chg="add del mod">
          <ac:chgData name="유 정현" userId="f148b1ff88a403d8" providerId="LiveId" clId="{6C65B32B-CE8A-419E-B8E2-D996DA1F46D6}" dt="2019-05-14T11:15:28.828" v="5920" actId="11529"/>
          <ac:cxnSpMkLst>
            <pc:docMk/>
            <pc:sldMk cId="807567524" sldId="315"/>
            <ac:cxnSpMk id="14" creationId="{C3084E24-BFEB-4C34-A742-5BE7256A2E74}"/>
          </ac:cxnSpMkLst>
        </pc:cxnChg>
        <pc:cxnChg chg="add mod">
          <ac:chgData name="유 정현" userId="f148b1ff88a403d8" providerId="LiveId" clId="{6C65B32B-CE8A-419E-B8E2-D996DA1F46D6}" dt="2019-05-14T11:16:26.762" v="5966" actId="1038"/>
          <ac:cxnSpMkLst>
            <pc:docMk/>
            <pc:sldMk cId="807567524" sldId="315"/>
            <ac:cxnSpMk id="16" creationId="{6F789799-5E30-42E7-BD67-084AFA163E58}"/>
          </ac:cxnSpMkLst>
        </pc:cxnChg>
        <pc:cxnChg chg="add mod">
          <ac:chgData name="유 정현" userId="f148b1ff88a403d8" providerId="LiveId" clId="{6C65B32B-CE8A-419E-B8E2-D996DA1F46D6}" dt="2019-05-14T11:17:23.081" v="6171" actId="14100"/>
          <ac:cxnSpMkLst>
            <pc:docMk/>
            <pc:sldMk cId="807567524" sldId="315"/>
            <ac:cxnSpMk id="24" creationId="{622FF402-947D-4719-BF1A-05848E5FDA4E}"/>
          </ac:cxnSpMkLst>
        </pc:cxnChg>
        <pc:cxnChg chg="add mod">
          <ac:chgData name="유 정현" userId="f148b1ff88a403d8" providerId="LiveId" clId="{6C65B32B-CE8A-419E-B8E2-D996DA1F46D6}" dt="2019-05-14T11:17:29.072" v="6200" actId="1036"/>
          <ac:cxnSpMkLst>
            <pc:docMk/>
            <pc:sldMk cId="807567524" sldId="315"/>
            <ac:cxnSpMk id="27" creationId="{F5DA3D7C-3740-40B1-BB57-DBF4F3BBF384}"/>
          </ac:cxnSpMkLst>
        </pc:cxnChg>
        <pc:cxnChg chg="add del mod">
          <ac:chgData name="유 정현" userId="f148b1ff88a403d8" providerId="LiveId" clId="{6C65B32B-CE8A-419E-B8E2-D996DA1F46D6}" dt="2019-05-14T11:35:14.411" v="7104"/>
          <ac:cxnSpMkLst>
            <pc:docMk/>
            <pc:sldMk cId="807567524" sldId="315"/>
            <ac:cxnSpMk id="30" creationId="{D08720FE-709A-4D31-9447-F736142569DA}"/>
          </ac:cxnSpMkLst>
        </pc:cxnChg>
        <pc:cxnChg chg="add del">
          <ac:chgData name="유 정현" userId="f148b1ff88a403d8" providerId="LiveId" clId="{6C65B32B-CE8A-419E-B8E2-D996DA1F46D6}" dt="2019-05-14T11:19:30.382" v="6326"/>
          <ac:cxnSpMkLst>
            <pc:docMk/>
            <pc:sldMk cId="807567524" sldId="315"/>
            <ac:cxnSpMk id="32" creationId="{703F5C59-C84A-4825-A77E-EA0E40FB7974}"/>
          </ac:cxnSpMkLst>
        </pc:cxnChg>
      </pc:sldChg>
      <pc:sldChg chg="addSp delSp modSp add">
        <pc:chgData name="유 정현" userId="f148b1ff88a403d8" providerId="LiveId" clId="{6C65B32B-CE8A-419E-B8E2-D996DA1F46D6}" dt="2019-05-07T04:59:14.008" v="5425" actId="20577"/>
        <pc:sldMkLst>
          <pc:docMk/>
          <pc:sldMk cId="3408144671" sldId="316"/>
        </pc:sldMkLst>
        <pc:spChg chg="add del">
          <ac:chgData name="유 정현" userId="f148b1ff88a403d8" providerId="LiveId" clId="{6C65B32B-CE8A-419E-B8E2-D996DA1F46D6}" dt="2019-05-07T04:36:35.307" v="4747"/>
          <ac:spMkLst>
            <pc:docMk/>
            <pc:sldMk cId="3408144671" sldId="316"/>
            <ac:spMk id="3" creationId="{9DD69ECB-A7E0-4333-8E5A-B2D2577EB66D}"/>
          </ac:spMkLst>
        </pc:spChg>
        <pc:spChg chg="mod">
          <ac:chgData name="유 정현" userId="f148b1ff88a403d8" providerId="LiveId" clId="{6C65B32B-CE8A-419E-B8E2-D996DA1F46D6}" dt="2019-05-07T04:59:14.008" v="5425" actId="20577"/>
          <ac:spMkLst>
            <pc:docMk/>
            <pc:sldMk cId="3408144671" sldId="316"/>
            <ac:spMk id="4" creationId="{00000000-0000-0000-0000-000000000000}"/>
          </ac:spMkLst>
        </pc:spChg>
        <pc:graphicFrameChg chg="add del modGraphic">
          <ac:chgData name="유 정현" userId="f148b1ff88a403d8" providerId="LiveId" clId="{6C65B32B-CE8A-419E-B8E2-D996DA1F46D6}" dt="2019-05-07T04:38:28.061" v="4847" actId="478"/>
          <ac:graphicFrameMkLst>
            <pc:docMk/>
            <pc:sldMk cId="3408144671" sldId="316"/>
            <ac:graphicFrameMk id="22" creationId="{CEAFE9B2-5E96-4C9E-8736-256BB8A6C76E}"/>
          </ac:graphicFrameMkLst>
        </pc:graphicFrameChg>
      </pc:sldChg>
      <pc:sldChg chg="add">
        <pc:chgData name="유 정현" userId="f148b1ff88a403d8" providerId="LiveId" clId="{6C65B32B-CE8A-419E-B8E2-D996DA1F46D6}" dt="2019-05-07T02:35:00.796" v="1107"/>
        <pc:sldMkLst>
          <pc:docMk/>
          <pc:sldMk cId="2350392943" sldId="318"/>
        </pc:sldMkLst>
      </pc:sldChg>
      <pc:sldChg chg="addSp delSp modSp add">
        <pc:chgData name="유 정현" userId="f148b1ff88a403d8" providerId="LiveId" clId="{6C65B32B-CE8A-419E-B8E2-D996DA1F46D6}" dt="2019-05-14T11:59:04.657" v="8402" actId="20577"/>
        <pc:sldMkLst>
          <pc:docMk/>
          <pc:sldMk cId="513801886" sldId="333"/>
        </pc:sldMkLst>
        <pc:spChg chg="mod">
          <ac:chgData name="유 정현" userId="f148b1ff88a403d8" providerId="LiveId" clId="{6C65B32B-CE8A-419E-B8E2-D996DA1F46D6}" dt="2019-05-14T11:59:04.657" v="8402" actId="20577"/>
          <ac:spMkLst>
            <pc:docMk/>
            <pc:sldMk cId="513801886" sldId="333"/>
            <ac:spMk id="4" creationId="{00000000-0000-0000-0000-000000000000}"/>
          </ac:spMkLst>
        </pc:spChg>
        <pc:spChg chg="del mod">
          <ac:chgData name="유 정현" userId="f148b1ff88a403d8" providerId="LiveId" clId="{6C65B32B-CE8A-419E-B8E2-D996DA1F46D6}" dt="2019-05-14T11:22:11.258" v="6540" actId="478"/>
          <ac:spMkLst>
            <pc:docMk/>
            <pc:sldMk cId="513801886" sldId="333"/>
            <ac:spMk id="11" creationId="{CF27CFC8-98B0-46E2-9945-C61ED3742E23}"/>
          </ac:spMkLst>
        </pc:spChg>
        <pc:spChg chg="mod">
          <ac:chgData name="유 정현" userId="f148b1ff88a403d8" providerId="LiveId" clId="{6C65B32B-CE8A-419E-B8E2-D996DA1F46D6}" dt="2019-05-14T11:20:58.967" v="6530" actId="20577"/>
          <ac:spMkLst>
            <pc:docMk/>
            <pc:sldMk cId="513801886" sldId="333"/>
            <ac:spMk id="13" creationId="{84FEEFCF-0FE3-47A3-980C-AD53A41EC1EA}"/>
          </ac:spMkLst>
        </pc:spChg>
        <pc:spChg chg="add del mod">
          <ac:chgData name="유 정현" userId="f148b1ff88a403d8" providerId="LiveId" clId="{6C65B32B-CE8A-419E-B8E2-D996DA1F46D6}" dt="2019-05-14T11:22:01.039" v="6536" actId="478"/>
          <ac:spMkLst>
            <pc:docMk/>
            <pc:sldMk cId="513801886" sldId="333"/>
            <ac:spMk id="19" creationId="{C6EE452A-D6C3-4C58-87E9-864E907E9B1E}"/>
          </ac:spMkLst>
        </pc:spChg>
        <pc:spChg chg="add del mod">
          <ac:chgData name="유 정현" userId="f148b1ff88a403d8" providerId="LiveId" clId="{6C65B32B-CE8A-419E-B8E2-D996DA1F46D6}" dt="2019-05-14T11:22:24.363" v="6545" actId="478"/>
          <ac:spMkLst>
            <pc:docMk/>
            <pc:sldMk cId="513801886" sldId="333"/>
            <ac:spMk id="21" creationId="{EE1BEB42-7923-46C0-9A7C-81BCD5AC1259}"/>
          </ac:spMkLst>
        </pc:spChg>
        <pc:spChg chg="del">
          <ac:chgData name="유 정현" userId="f148b1ff88a403d8" providerId="LiveId" clId="{6C65B32B-CE8A-419E-B8E2-D996DA1F46D6}" dt="2019-05-14T11:22:04.739" v="6537" actId="478"/>
          <ac:spMkLst>
            <pc:docMk/>
            <pc:sldMk cId="513801886" sldId="333"/>
            <ac:spMk id="22" creationId="{082E9D2C-B219-418F-873D-2813C5DA38BA}"/>
          </ac:spMkLst>
        </pc:spChg>
        <pc:spChg chg="del">
          <ac:chgData name="유 정현" userId="f148b1ff88a403d8" providerId="LiveId" clId="{6C65B32B-CE8A-419E-B8E2-D996DA1F46D6}" dt="2019-05-14T11:22:01.039" v="6536" actId="478"/>
          <ac:spMkLst>
            <pc:docMk/>
            <pc:sldMk cId="513801886" sldId="333"/>
            <ac:spMk id="23" creationId="{A2DB328F-7102-43ED-A21F-BC8ED9E078CA}"/>
          </ac:spMkLst>
        </pc:spChg>
        <pc:spChg chg="add mod">
          <ac:chgData name="유 정현" userId="f148b1ff88a403d8" providerId="LiveId" clId="{6C65B32B-CE8A-419E-B8E2-D996DA1F46D6}" dt="2019-05-14T11:25:37.407" v="6784" actId="1076"/>
          <ac:spMkLst>
            <pc:docMk/>
            <pc:sldMk cId="513801886" sldId="333"/>
            <ac:spMk id="25" creationId="{26A6B65B-281A-4515-B512-FEE5836424EE}"/>
          </ac:spMkLst>
        </pc:spChg>
        <pc:spChg chg="del">
          <ac:chgData name="유 정현" userId="f148b1ff88a403d8" providerId="LiveId" clId="{6C65B32B-CE8A-419E-B8E2-D996DA1F46D6}" dt="2019-05-14T11:22:26.977" v="6546" actId="478"/>
          <ac:spMkLst>
            <pc:docMk/>
            <pc:sldMk cId="513801886" sldId="333"/>
            <ac:spMk id="29" creationId="{9BD287FF-7531-4ECA-833D-7B859EE7087E}"/>
          </ac:spMkLst>
        </pc:spChg>
        <pc:picChg chg="add mod modCrop">
          <ac:chgData name="유 정현" userId="f148b1ff88a403d8" providerId="LiveId" clId="{6C65B32B-CE8A-419E-B8E2-D996DA1F46D6}" dt="2019-05-14T11:23:40.054" v="6560" actId="1076"/>
          <ac:picMkLst>
            <pc:docMk/>
            <pc:sldMk cId="513801886" sldId="333"/>
            <ac:picMk id="3" creationId="{9B19EBBC-383A-4A77-95C5-9B4911071271}"/>
          </ac:picMkLst>
        </pc:picChg>
        <pc:picChg chg="del">
          <ac:chgData name="유 정현" userId="f148b1ff88a403d8" providerId="LiveId" clId="{6C65B32B-CE8A-419E-B8E2-D996DA1F46D6}" dt="2019-05-14T11:21:50.609" v="6533" actId="478"/>
          <ac:picMkLst>
            <pc:docMk/>
            <pc:sldMk cId="513801886" sldId="333"/>
            <ac:picMk id="10" creationId="{5A7DF7F1-AB06-488B-8387-363A528476A3}"/>
          </ac:picMkLst>
        </pc:picChg>
        <pc:cxnChg chg="mod ord">
          <ac:chgData name="유 정현" userId="f148b1ff88a403d8" providerId="LiveId" clId="{6C65B32B-CE8A-419E-B8E2-D996DA1F46D6}" dt="2019-05-14T11:25:44.189" v="6785" actId="14100"/>
          <ac:cxnSpMkLst>
            <pc:docMk/>
            <pc:sldMk cId="513801886" sldId="333"/>
            <ac:cxnSpMk id="16" creationId="{6F789799-5E30-42E7-BD67-084AFA163E58}"/>
          </ac:cxnSpMkLst>
        </pc:cxnChg>
        <pc:cxnChg chg="del">
          <ac:chgData name="유 정현" userId="f148b1ff88a403d8" providerId="LiveId" clId="{6C65B32B-CE8A-419E-B8E2-D996DA1F46D6}" dt="2019-05-14T11:22:01.039" v="6536" actId="478"/>
          <ac:cxnSpMkLst>
            <pc:docMk/>
            <pc:sldMk cId="513801886" sldId="333"/>
            <ac:cxnSpMk id="24" creationId="{622FF402-947D-4719-BF1A-05848E5FDA4E}"/>
          </ac:cxnSpMkLst>
        </pc:cxnChg>
        <pc:cxnChg chg="del">
          <ac:chgData name="유 정현" userId="f148b1ff88a403d8" providerId="LiveId" clId="{6C65B32B-CE8A-419E-B8E2-D996DA1F46D6}" dt="2019-05-14T11:22:01.039" v="6536" actId="478"/>
          <ac:cxnSpMkLst>
            <pc:docMk/>
            <pc:sldMk cId="513801886" sldId="333"/>
            <ac:cxnSpMk id="27" creationId="{F5DA3D7C-3740-40B1-BB57-DBF4F3BBF384}"/>
          </ac:cxnSpMkLst>
        </pc:cxnChg>
        <pc:cxnChg chg="del">
          <ac:chgData name="유 정현" userId="f148b1ff88a403d8" providerId="LiveId" clId="{6C65B32B-CE8A-419E-B8E2-D996DA1F46D6}" dt="2019-05-14T11:22:24.363" v="6545" actId="478"/>
          <ac:cxnSpMkLst>
            <pc:docMk/>
            <pc:sldMk cId="513801886" sldId="333"/>
            <ac:cxnSpMk id="30" creationId="{D08720FE-709A-4D31-9447-F736142569DA}"/>
          </ac:cxnSpMkLst>
        </pc:cxnChg>
      </pc:sldChg>
      <pc:sldChg chg="add del">
        <pc:chgData name="유 정현" userId="f148b1ff88a403d8" providerId="LiveId" clId="{6C65B32B-CE8A-419E-B8E2-D996DA1F46D6}" dt="2019-05-14T10:47:15.922" v="5487" actId="2696"/>
        <pc:sldMkLst>
          <pc:docMk/>
          <pc:sldMk cId="3590616353" sldId="333"/>
        </pc:sldMkLst>
      </pc:sldChg>
      <pc:sldChg chg="add del">
        <pc:chgData name="유 정현" userId="f148b1ff88a403d8" providerId="LiveId" clId="{6C65B32B-CE8A-419E-B8E2-D996DA1F46D6}" dt="2019-05-14T10:47:16.638" v="5488" actId="2696"/>
        <pc:sldMkLst>
          <pc:docMk/>
          <pc:sldMk cId="2409421667" sldId="334"/>
        </pc:sldMkLst>
      </pc:sldChg>
      <pc:sldChg chg="addSp delSp modSp add">
        <pc:chgData name="유 정현" userId="f148b1ff88a403d8" providerId="LiveId" clId="{6C65B32B-CE8A-419E-B8E2-D996DA1F46D6}" dt="2019-05-14T11:59:11.577" v="8406" actId="20577"/>
        <pc:sldMkLst>
          <pc:docMk/>
          <pc:sldMk cId="2833838096" sldId="334"/>
        </pc:sldMkLst>
        <pc:spChg chg="mod">
          <ac:chgData name="유 정현" userId="f148b1ff88a403d8" providerId="LiveId" clId="{6C65B32B-CE8A-419E-B8E2-D996DA1F46D6}" dt="2019-05-14T11:59:11.577" v="8406" actId="20577"/>
          <ac:spMkLst>
            <pc:docMk/>
            <pc:sldMk cId="2833838096" sldId="334"/>
            <ac:spMk id="4" creationId="{00000000-0000-0000-0000-000000000000}"/>
          </ac:spMkLst>
        </pc:spChg>
        <pc:spChg chg="mod">
          <ac:chgData name="유 정현" userId="f148b1ff88a403d8" providerId="LiveId" clId="{6C65B32B-CE8A-419E-B8E2-D996DA1F46D6}" dt="2019-05-14T11:26:36.284" v="6844" actId="20577"/>
          <ac:spMkLst>
            <pc:docMk/>
            <pc:sldMk cId="2833838096" sldId="334"/>
            <ac:spMk id="13" creationId="{84FEEFCF-0FE3-47A3-980C-AD53A41EC1EA}"/>
          </ac:spMkLst>
        </pc:spChg>
        <pc:spChg chg="add del mod">
          <ac:chgData name="유 정현" userId="f148b1ff88a403d8" providerId="LiveId" clId="{6C65B32B-CE8A-419E-B8E2-D996DA1F46D6}" dt="2019-05-14T11:33:34.724" v="6947" actId="478"/>
          <ac:spMkLst>
            <pc:docMk/>
            <pc:sldMk cId="2833838096" sldId="334"/>
            <ac:spMk id="17" creationId="{57F9D1FF-1F12-4E09-9BB2-FA97BFFCB2B0}"/>
          </ac:spMkLst>
        </pc:spChg>
        <pc:spChg chg="add del mod">
          <ac:chgData name="유 정현" userId="f148b1ff88a403d8" providerId="LiveId" clId="{6C65B32B-CE8A-419E-B8E2-D996DA1F46D6}" dt="2019-05-14T11:35:31.902" v="7108" actId="478"/>
          <ac:spMkLst>
            <pc:docMk/>
            <pc:sldMk cId="2833838096" sldId="334"/>
            <ac:spMk id="19" creationId="{17B2D155-0A4E-41C5-A012-0DE17331DFF9}"/>
          </ac:spMkLst>
        </pc:spChg>
        <pc:spChg chg="add mod">
          <ac:chgData name="유 정현" userId="f148b1ff88a403d8" providerId="LiveId" clId="{6C65B32B-CE8A-419E-B8E2-D996DA1F46D6}" dt="2019-05-14T11:36:17.566" v="7142" actId="1076"/>
          <ac:spMkLst>
            <pc:docMk/>
            <pc:sldMk cId="2833838096" sldId="334"/>
            <ac:spMk id="23" creationId="{A04FA24E-E9DD-4AA2-9099-B0F2DFF8F8A6}"/>
          </ac:spMkLst>
        </pc:spChg>
        <pc:spChg chg="del">
          <ac:chgData name="유 정현" userId="f148b1ff88a403d8" providerId="LiveId" clId="{6C65B32B-CE8A-419E-B8E2-D996DA1F46D6}" dt="2019-05-14T11:28:13.318" v="6847" actId="478"/>
          <ac:spMkLst>
            <pc:docMk/>
            <pc:sldMk cId="2833838096" sldId="334"/>
            <ac:spMk id="25" creationId="{26A6B65B-281A-4515-B512-FEE5836424EE}"/>
          </ac:spMkLst>
        </pc:spChg>
        <pc:picChg chg="del">
          <ac:chgData name="유 정현" userId="f148b1ff88a403d8" providerId="LiveId" clId="{6C65B32B-CE8A-419E-B8E2-D996DA1F46D6}" dt="2019-05-14T11:26:31.888" v="6842" actId="478"/>
          <ac:picMkLst>
            <pc:docMk/>
            <pc:sldMk cId="2833838096" sldId="334"/>
            <ac:picMk id="3" creationId="{9B19EBBC-383A-4A77-95C5-9B4911071271}"/>
          </ac:picMkLst>
        </pc:picChg>
        <pc:picChg chg="add del mod modCrop">
          <ac:chgData name="유 정현" userId="f148b1ff88a403d8" providerId="LiveId" clId="{6C65B32B-CE8A-419E-B8E2-D996DA1F46D6}" dt="2019-05-14T11:33:34.724" v="6947" actId="478"/>
          <ac:picMkLst>
            <pc:docMk/>
            <pc:sldMk cId="2833838096" sldId="334"/>
            <ac:picMk id="6" creationId="{45D56308-C0AB-47A9-88A8-2F197933ABEE}"/>
          </ac:picMkLst>
        </pc:picChg>
        <pc:picChg chg="add del mod">
          <ac:chgData name="유 정현" userId="f148b1ff88a403d8" providerId="LiveId" clId="{6C65B32B-CE8A-419E-B8E2-D996DA1F46D6}" dt="2019-05-14T11:33:34.724" v="6947" actId="478"/>
          <ac:picMkLst>
            <pc:docMk/>
            <pc:sldMk cId="2833838096" sldId="334"/>
            <ac:picMk id="7" creationId="{593C021A-50C4-41FB-9B62-0BC2970A982C}"/>
          </ac:picMkLst>
        </pc:picChg>
        <pc:picChg chg="add del mod modCrop">
          <ac:chgData name="유 정현" userId="f148b1ff88a403d8" providerId="LiveId" clId="{6C65B32B-CE8A-419E-B8E2-D996DA1F46D6}" dt="2019-05-14T11:31:14.040" v="6885" actId="478"/>
          <ac:picMkLst>
            <pc:docMk/>
            <pc:sldMk cId="2833838096" sldId="334"/>
            <ac:picMk id="8" creationId="{F81EB815-3EDE-4010-8F5D-C3D583CBC072}"/>
          </ac:picMkLst>
        </pc:picChg>
        <pc:picChg chg="add mod modCrop">
          <ac:chgData name="유 정현" userId="f148b1ff88a403d8" providerId="LiveId" clId="{6C65B32B-CE8A-419E-B8E2-D996DA1F46D6}" dt="2019-05-14T11:35:02.679" v="7102" actId="1038"/>
          <ac:picMkLst>
            <pc:docMk/>
            <pc:sldMk cId="2833838096" sldId="334"/>
            <ac:picMk id="10" creationId="{7BFD9370-2F96-4DE9-87B0-61D2FBD72D23}"/>
          </ac:picMkLst>
        </pc:picChg>
        <pc:cxnChg chg="add del mod">
          <ac:chgData name="유 정현" userId="f148b1ff88a403d8" providerId="LiveId" clId="{6C65B32B-CE8A-419E-B8E2-D996DA1F46D6}" dt="2019-05-14T11:33:34.724" v="6947" actId="478"/>
          <ac:cxnSpMkLst>
            <pc:docMk/>
            <pc:sldMk cId="2833838096" sldId="334"/>
            <ac:cxnSpMk id="15" creationId="{2471E788-D30F-425F-A185-FE43D49A8131}"/>
          </ac:cxnSpMkLst>
        </pc:cxnChg>
        <pc:cxnChg chg="del">
          <ac:chgData name="유 정현" userId="f148b1ff88a403d8" providerId="LiveId" clId="{6C65B32B-CE8A-419E-B8E2-D996DA1F46D6}" dt="2019-05-14T11:28:13.318" v="6847" actId="478"/>
          <ac:cxnSpMkLst>
            <pc:docMk/>
            <pc:sldMk cId="2833838096" sldId="334"/>
            <ac:cxnSpMk id="16" creationId="{6F789799-5E30-42E7-BD67-084AFA163E58}"/>
          </ac:cxnSpMkLst>
        </pc:cxnChg>
        <pc:cxnChg chg="add del">
          <ac:chgData name="유 정현" userId="f148b1ff88a403d8" providerId="LiveId" clId="{6C65B32B-CE8A-419E-B8E2-D996DA1F46D6}" dt="2019-05-14T11:35:31.902" v="7108" actId="478"/>
          <ac:cxnSpMkLst>
            <pc:docMk/>
            <pc:sldMk cId="2833838096" sldId="334"/>
            <ac:cxnSpMk id="21" creationId="{BDC741FE-ABA5-40EE-A086-BDF926582B65}"/>
          </ac:cxnSpMkLst>
        </pc:cxnChg>
        <pc:cxnChg chg="add mod">
          <ac:chgData name="유 정현" userId="f148b1ff88a403d8" providerId="LiveId" clId="{6C65B32B-CE8A-419E-B8E2-D996DA1F46D6}" dt="2019-05-14T11:35:46.855" v="7111" actId="14100"/>
          <ac:cxnSpMkLst>
            <pc:docMk/>
            <pc:sldMk cId="2833838096" sldId="334"/>
            <ac:cxnSpMk id="22" creationId="{CC58A0A6-9A30-46E0-8824-4D48B8AFA6CE}"/>
          </ac:cxnSpMkLst>
        </pc:cxnChg>
      </pc:sldChg>
      <pc:sldChg chg="addSp delSp modSp add del">
        <pc:chgData name="유 정현" userId="f148b1ff88a403d8" providerId="LiveId" clId="{6C65B32B-CE8A-419E-B8E2-D996DA1F46D6}" dt="2019-05-14T11:38:11.697" v="7179" actId="2696"/>
        <pc:sldMkLst>
          <pc:docMk/>
          <pc:sldMk cId="1259193104" sldId="335"/>
        </pc:sldMkLst>
        <pc:picChg chg="add del mod">
          <ac:chgData name="유 정현" userId="f148b1ff88a403d8" providerId="LiveId" clId="{6C65B32B-CE8A-419E-B8E2-D996DA1F46D6}" dt="2019-05-14T11:38:07.959" v="7178" actId="478"/>
          <ac:picMkLst>
            <pc:docMk/>
            <pc:sldMk cId="1259193104" sldId="335"/>
            <ac:picMk id="3" creationId="{D23772F0-FC52-4200-92C0-D5CBB843BBB9}"/>
          </ac:picMkLst>
        </pc:picChg>
        <pc:picChg chg="del">
          <ac:chgData name="유 정현" userId="f148b1ff88a403d8" providerId="LiveId" clId="{6C65B32B-CE8A-419E-B8E2-D996DA1F46D6}" dt="2019-05-14T11:32:39.743" v="6940" actId="478"/>
          <ac:picMkLst>
            <pc:docMk/>
            <pc:sldMk cId="1259193104" sldId="335"/>
            <ac:picMk id="6" creationId="{45D56308-C0AB-47A9-88A8-2F197933ABEE}"/>
          </ac:picMkLst>
        </pc:picChg>
        <pc:picChg chg="del">
          <ac:chgData name="유 정현" userId="f148b1ff88a403d8" providerId="LiveId" clId="{6C65B32B-CE8A-419E-B8E2-D996DA1F46D6}" dt="2019-05-14T11:32:38.384" v="6939" actId="478"/>
          <ac:picMkLst>
            <pc:docMk/>
            <pc:sldMk cId="1259193104" sldId="335"/>
            <ac:picMk id="7" creationId="{593C021A-50C4-41FB-9B62-0BC2970A982C}"/>
          </ac:picMkLst>
        </pc:picChg>
        <pc:picChg chg="del">
          <ac:chgData name="유 정현" userId="f148b1ff88a403d8" providerId="LiveId" clId="{6C65B32B-CE8A-419E-B8E2-D996DA1F46D6}" dt="2019-05-14T11:32:51.199" v="6941" actId="478"/>
          <ac:picMkLst>
            <pc:docMk/>
            <pc:sldMk cId="1259193104" sldId="335"/>
            <ac:picMk id="8" creationId="{F81EB815-3EDE-4010-8F5D-C3D583CBC072}"/>
          </ac:picMkLst>
        </pc:picChg>
        <pc:picChg chg="add del">
          <ac:chgData name="유 정현" userId="f148b1ff88a403d8" providerId="LiveId" clId="{6C65B32B-CE8A-419E-B8E2-D996DA1F46D6}" dt="2019-05-14T11:37:56.235" v="7177" actId="478"/>
          <ac:picMkLst>
            <pc:docMk/>
            <pc:sldMk cId="1259193104" sldId="335"/>
            <ac:picMk id="9" creationId="{1EC4E0A0-2862-4988-B23E-A43FE63C6908}"/>
          </ac:picMkLst>
        </pc:picChg>
      </pc:sldChg>
      <pc:sldChg chg="addSp modSp add">
        <pc:chgData name="유 정현" userId="f148b1ff88a403d8" providerId="LiveId" clId="{6C65B32B-CE8A-419E-B8E2-D996DA1F46D6}" dt="2019-05-14T11:59:17.954" v="8410" actId="20577"/>
        <pc:sldMkLst>
          <pc:docMk/>
          <pc:sldMk cId="3764622389" sldId="336"/>
        </pc:sldMkLst>
        <pc:spChg chg="mod">
          <ac:chgData name="유 정현" userId="f148b1ff88a403d8" providerId="LiveId" clId="{6C65B32B-CE8A-419E-B8E2-D996DA1F46D6}" dt="2019-05-14T11:59:17.954" v="8410" actId="20577"/>
          <ac:spMkLst>
            <pc:docMk/>
            <pc:sldMk cId="3764622389" sldId="336"/>
            <ac:spMk id="4" creationId="{00000000-0000-0000-0000-000000000000}"/>
          </ac:spMkLst>
        </pc:spChg>
        <pc:spChg chg="add mod">
          <ac:chgData name="유 정현" userId="f148b1ff88a403d8" providerId="LiveId" clId="{6C65B32B-CE8A-419E-B8E2-D996DA1F46D6}" dt="2019-05-14T11:40:24.564" v="7356" actId="122"/>
          <ac:spMkLst>
            <pc:docMk/>
            <pc:sldMk cId="3764622389" sldId="336"/>
            <ac:spMk id="14" creationId="{423606F2-CA9E-41ED-A24B-FC716275A548}"/>
          </ac:spMkLst>
        </pc:spChg>
        <pc:picChg chg="mod">
          <ac:chgData name="유 정현" userId="f148b1ff88a403d8" providerId="LiveId" clId="{6C65B32B-CE8A-419E-B8E2-D996DA1F46D6}" dt="2019-05-14T11:40:19.268" v="7355" actId="1076"/>
          <ac:picMkLst>
            <pc:docMk/>
            <pc:sldMk cId="3764622389" sldId="336"/>
            <ac:picMk id="7" creationId="{593C021A-50C4-41FB-9B62-0BC2970A982C}"/>
          </ac:picMkLst>
        </pc:picChg>
      </pc:sldChg>
      <pc:sldChg chg="addSp delSp modSp add del">
        <pc:chgData name="유 정현" userId="f148b1ff88a403d8" providerId="LiveId" clId="{6C65B32B-CE8A-419E-B8E2-D996DA1F46D6}" dt="2019-05-14T11:48:39.619" v="7628" actId="2696"/>
        <pc:sldMkLst>
          <pc:docMk/>
          <pc:sldMk cId="434918486" sldId="337"/>
        </pc:sldMkLst>
        <pc:spChg chg="add mod">
          <ac:chgData name="유 정현" userId="f148b1ff88a403d8" providerId="LiveId" clId="{6C65B32B-CE8A-419E-B8E2-D996DA1F46D6}" dt="2019-05-14T11:41:46.743" v="7444" actId="20577"/>
          <ac:spMkLst>
            <pc:docMk/>
            <pc:sldMk cId="434918486" sldId="337"/>
            <ac:spMk id="12" creationId="{0FE5874E-218F-4EF0-B991-77EA38999EBE}"/>
          </ac:spMkLst>
        </pc:spChg>
        <pc:spChg chg="mod">
          <ac:chgData name="유 정현" userId="f148b1ff88a403d8" providerId="LiveId" clId="{6C65B32B-CE8A-419E-B8E2-D996DA1F46D6}" dt="2019-05-14T11:37:43.635" v="7176" actId="20577"/>
          <ac:spMkLst>
            <pc:docMk/>
            <pc:sldMk cId="434918486" sldId="337"/>
            <ac:spMk id="13" creationId="{84FEEFCF-0FE3-47A3-980C-AD53A41EC1EA}"/>
          </ac:spMkLst>
        </pc:spChg>
        <pc:spChg chg="add del">
          <ac:chgData name="유 정현" userId="f148b1ff88a403d8" providerId="LiveId" clId="{6C65B32B-CE8A-419E-B8E2-D996DA1F46D6}" dt="2019-05-14T11:41:56.116" v="7446"/>
          <ac:spMkLst>
            <pc:docMk/>
            <pc:sldMk cId="434918486" sldId="337"/>
            <ac:spMk id="15" creationId="{C497880A-A60E-4109-BF7D-93B4CCA1474E}"/>
          </ac:spMkLst>
        </pc:spChg>
        <pc:picChg chg="del">
          <ac:chgData name="유 정현" userId="f148b1ff88a403d8" providerId="LiveId" clId="{6C65B32B-CE8A-419E-B8E2-D996DA1F46D6}" dt="2019-05-14T11:37:22.203" v="7145" actId="478"/>
          <ac:picMkLst>
            <pc:docMk/>
            <pc:sldMk cId="434918486" sldId="337"/>
            <ac:picMk id="3" creationId="{D23772F0-FC52-4200-92C0-D5CBB843BBB9}"/>
          </ac:picMkLst>
        </pc:picChg>
        <pc:picChg chg="mod modCrop">
          <ac:chgData name="유 정현" userId="f148b1ff88a403d8" providerId="LiveId" clId="{6C65B32B-CE8A-419E-B8E2-D996DA1F46D6}" dt="2019-05-14T11:38:47.498" v="7186" actId="1037"/>
          <ac:picMkLst>
            <pc:docMk/>
            <pc:sldMk cId="434918486" sldId="337"/>
            <ac:picMk id="9" creationId="{1EC4E0A0-2862-4988-B23E-A43FE63C6908}"/>
          </ac:picMkLst>
        </pc:picChg>
        <pc:cxnChg chg="add mod">
          <ac:chgData name="유 정현" userId="f148b1ff88a403d8" providerId="LiveId" clId="{6C65B32B-CE8A-419E-B8E2-D996DA1F46D6}" dt="2019-05-14T11:41:30.266" v="7380" actId="1035"/>
          <ac:cxnSpMkLst>
            <pc:docMk/>
            <pc:sldMk cId="434918486" sldId="337"/>
            <ac:cxnSpMk id="11" creationId="{230839E7-4EEB-4AD8-9F68-F668414A88A7}"/>
          </ac:cxnSpMkLst>
        </pc:cxnChg>
        <pc:cxnChg chg="add del">
          <ac:chgData name="유 정현" userId="f148b1ff88a403d8" providerId="LiveId" clId="{6C65B32B-CE8A-419E-B8E2-D996DA1F46D6}" dt="2019-05-14T11:41:56.116" v="7446"/>
          <ac:cxnSpMkLst>
            <pc:docMk/>
            <pc:sldMk cId="434918486" sldId="337"/>
            <ac:cxnSpMk id="14" creationId="{0E3F400E-B18F-48DF-B7BB-B74E6C26465D}"/>
          </ac:cxnSpMkLst>
        </pc:cxnChg>
      </pc:sldChg>
      <pc:sldChg chg="addSp delSp modSp add">
        <pc:chgData name="유 정현" userId="f148b1ff88a403d8" providerId="LiveId" clId="{6C65B32B-CE8A-419E-B8E2-D996DA1F46D6}" dt="2019-05-14T11:59:29.502" v="8416" actId="20577"/>
        <pc:sldMkLst>
          <pc:docMk/>
          <pc:sldMk cId="2174264507" sldId="338"/>
        </pc:sldMkLst>
        <pc:spChg chg="mod">
          <ac:chgData name="유 정현" userId="f148b1ff88a403d8" providerId="LiveId" clId="{6C65B32B-CE8A-419E-B8E2-D996DA1F46D6}" dt="2019-05-14T11:59:29.502" v="8416" actId="20577"/>
          <ac:spMkLst>
            <pc:docMk/>
            <pc:sldMk cId="2174264507" sldId="338"/>
            <ac:spMk id="4" creationId="{00000000-0000-0000-0000-000000000000}"/>
          </ac:spMkLst>
        </pc:spChg>
        <pc:spChg chg="add mod">
          <ac:chgData name="유 정현" userId="f148b1ff88a403d8" providerId="LiveId" clId="{6C65B32B-CE8A-419E-B8E2-D996DA1F46D6}" dt="2019-05-14T11:52:30.778" v="8104" actId="20577"/>
          <ac:spMkLst>
            <pc:docMk/>
            <pc:sldMk cId="2174264507" sldId="338"/>
            <ac:spMk id="14" creationId="{ABD017F6-AEF0-4316-BA09-5E7975D9AD18}"/>
          </ac:spMkLst>
        </pc:spChg>
        <pc:picChg chg="add del">
          <ac:chgData name="유 정현" userId="f148b1ff88a403d8" providerId="LiveId" clId="{6C65B32B-CE8A-419E-B8E2-D996DA1F46D6}" dt="2019-05-14T11:45:46.641" v="7561" actId="478"/>
          <ac:picMkLst>
            <pc:docMk/>
            <pc:sldMk cId="2174264507" sldId="338"/>
            <ac:picMk id="3" creationId="{0D89488A-6306-4DAE-905B-32CEA5EB3262}"/>
          </ac:picMkLst>
        </pc:picChg>
      </pc:sldChg>
      <pc:sldChg chg="addSp delSp modSp add">
        <pc:chgData name="유 정현" userId="f148b1ff88a403d8" providerId="LiveId" clId="{6C65B32B-CE8A-419E-B8E2-D996DA1F46D6}" dt="2019-05-14T11:59:35.841" v="8420" actId="20577"/>
        <pc:sldMkLst>
          <pc:docMk/>
          <pc:sldMk cId="1091118315" sldId="339"/>
        </pc:sldMkLst>
        <pc:spChg chg="mod">
          <ac:chgData name="유 정현" userId="f148b1ff88a403d8" providerId="LiveId" clId="{6C65B32B-CE8A-419E-B8E2-D996DA1F46D6}" dt="2019-05-14T11:59:35.841" v="8420" actId="20577"/>
          <ac:spMkLst>
            <pc:docMk/>
            <pc:sldMk cId="1091118315" sldId="339"/>
            <ac:spMk id="4" creationId="{00000000-0000-0000-0000-000000000000}"/>
          </ac:spMkLst>
        </pc:spChg>
        <pc:spChg chg="del">
          <ac:chgData name="유 정현" userId="f148b1ff88a403d8" providerId="LiveId" clId="{6C65B32B-CE8A-419E-B8E2-D996DA1F46D6}" dt="2019-05-14T11:42:49.306" v="7451" actId="478"/>
          <ac:spMkLst>
            <pc:docMk/>
            <pc:sldMk cId="1091118315" sldId="339"/>
            <ac:spMk id="12" creationId="{0FE5874E-218F-4EF0-B991-77EA38999EBE}"/>
          </ac:spMkLst>
        </pc:spChg>
        <pc:spChg chg="add mod">
          <ac:chgData name="유 정현" userId="f148b1ff88a403d8" providerId="LiveId" clId="{6C65B32B-CE8A-419E-B8E2-D996DA1F46D6}" dt="2019-05-14T11:44:47.953" v="7537" actId="1076"/>
          <ac:spMkLst>
            <pc:docMk/>
            <pc:sldMk cId="1091118315" sldId="339"/>
            <ac:spMk id="15" creationId="{57C2C40A-DE28-48AC-99D2-AF4CB4A86226}"/>
          </ac:spMkLst>
        </pc:spChg>
        <pc:spChg chg="add mod">
          <ac:chgData name="유 정현" userId="f148b1ff88a403d8" providerId="LiveId" clId="{6C65B32B-CE8A-419E-B8E2-D996DA1F46D6}" dt="2019-05-14T11:44:52.049" v="7552" actId="1037"/>
          <ac:spMkLst>
            <pc:docMk/>
            <pc:sldMk cId="1091118315" sldId="339"/>
            <ac:spMk id="16" creationId="{9A841FAD-BCF5-473D-8FC7-E8D7F5D3381C}"/>
          </ac:spMkLst>
        </pc:spChg>
        <pc:picChg chg="mod">
          <ac:chgData name="유 정현" userId="f148b1ff88a403d8" providerId="LiveId" clId="{6C65B32B-CE8A-419E-B8E2-D996DA1F46D6}" dt="2019-05-14T11:44:37.213" v="7534" actId="1037"/>
          <ac:picMkLst>
            <pc:docMk/>
            <pc:sldMk cId="1091118315" sldId="339"/>
            <ac:picMk id="3" creationId="{0D89488A-6306-4DAE-905B-32CEA5EB3262}"/>
          </ac:picMkLst>
        </pc:picChg>
        <pc:picChg chg="add mod">
          <ac:chgData name="유 정현" userId="f148b1ff88a403d8" providerId="LiveId" clId="{6C65B32B-CE8A-419E-B8E2-D996DA1F46D6}" dt="2019-05-14T11:45:19.084" v="7557" actId="1076"/>
          <ac:picMkLst>
            <pc:docMk/>
            <pc:sldMk cId="1091118315" sldId="339"/>
            <ac:picMk id="6" creationId="{7213691C-A485-4839-B7E6-2DCFC39EA2C6}"/>
          </ac:picMkLst>
        </pc:picChg>
        <pc:picChg chg="add del">
          <ac:chgData name="유 정현" userId="f148b1ff88a403d8" providerId="LiveId" clId="{6C65B32B-CE8A-419E-B8E2-D996DA1F46D6}" dt="2019-05-14T11:47:02.903" v="7564" actId="478"/>
          <ac:picMkLst>
            <pc:docMk/>
            <pc:sldMk cId="1091118315" sldId="339"/>
            <ac:picMk id="8" creationId="{BD6E5907-E2FA-4654-A2BD-7032E6660ECF}"/>
          </ac:picMkLst>
        </pc:picChg>
        <pc:picChg chg="del">
          <ac:chgData name="유 정현" userId="f148b1ff88a403d8" providerId="LiveId" clId="{6C65B32B-CE8A-419E-B8E2-D996DA1F46D6}" dt="2019-05-14T11:42:44.694" v="7450" actId="478"/>
          <ac:picMkLst>
            <pc:docMk/>
            <pc:sldMk cId="1091118315" sldId="339"/>
            <ac:picMk id="9" creationId="{1EC4E0A0-2862-4988-B23E-A43FE63C6908}"/>
          </ac:picMkLst>
        </pc:picChg>
        <pc:cxnChg chg="del">
          <ac:chgData name="유 정현" userId="f148b1ff88a403d8" providerId="LiveId" clId="{6C65B32B-CE8A-419E-B8E2-D996DA1F46D6}" dt="2019-05-14T11:42:49.306" v="7451" actId="478"/>
          <ac:cxnSpMkLst>
            <pc:docMk/>
            <pc:sldMk cId="1091118315" sldId="339"/>
            <ac:cxnSpMk id="11" creationId="{230839E7-4EEB-4AD8-9F68-F668414A88A7}"/>
          </ac:cxnSpMkLst>
        </pc:cxnChg>
        <pc:cxnChg chg="add mod ord">
          <ac:chgData name="유 정현" userId="f148b1ff88a403d8" providerId="LiveId" clId="{6C65B32B-CE8A-419E-B8E2-D996DA1F46D6}" dt="2019-05-14T11:45:37.999" v="7560" actId="166"/>
          <ac:cxnSpMkLst>
            <pc:docMk/>
            <pc:sldMk cId="1091118315" sldId="339"/>
            <ac:cxnSpMk id="14" creationId="{66CAA944-0D5B-4393-8A92-CCDF39E3379E}"/>
          </ac:cxnSpMkLst>
        </pc:cxnChg>
      </pc:sldChg>
      <pc:sldChg chg="addSp delSp modSp add">
        <pc:chgData name="유 정현" userId="f148b1ff88a403d8" providerId="LiveId" clId="{6C65B32B-CE8A-419E-B8E2-D996DA1F46D6}" dt="2019-05-14T11:59:43.327" v="8424" actId="20577"/>
        <pc:sldMkLst>
          <pc:docMk/>
          <pc:sldMk cId="1382502677" sldId="340"/>
        </pc:sldMkLst>
        <pc:spChg chg="mod">
          <ac:chgData name="유 정현" userId="f148b1ff88a403d8" providerId="LiveId" clId="{6C65B32B-CE8A-419E-B8E2-D996DA1F46D6}" dt="2019-05-14T11:59:43.327" v="8424" actId="20577"/>
          <ac:spMkLst>
            <pc:docMk/>
            <pc:sldMk cId="1382502677" sldId="340"/>
            <ac:spMk id="4" creationId="{00000000-0000-0000-0000-000000000000}"/>
          </ac:spMkLst>
        </pc:spChg>
        <pc:spChg chg="mod">
          <ac:chgData name="유 정현" userId="f148b1ff88a403d8" providerId="LiveId" clId="{6C65B32B-CE8A-419E-B8E2-D996DA1F46D6}" dt="2019-05-14T11:48:02.175" v="7622" actId="20577"/>
          <ac:spMkLst>
            <pc:docMk/>
            <pc:sldMk cId="1382502677" sldId="340"/>
            <ac:spMk id="13" creationId="{84FEEFCF-0FE3-47A3-980C-AD53A41EC1EA}"/>
          </ac:spMkLst>
        </pc:spChg>
        <pc:spChg chg="del">
          <ac:chgData name="유 정현" userId="f148b1ff88a403d8" providerId="LiveId" clId="{6C65B32B-CE8A-419E-B8E2-D996DA1F46D6}" dt="2019-05-14T11:47:45.286" v="7571" actId="478"/>
          <ac:spMkLst>
            <pc:docMk/>
            <pc:sldMk cId="1382502677" sldId="340"/>
            <ac:spMk id="15" creationId="{57C2C40A-DE28-48AC-99D2-AF4CB4A86226}"/>
          </ac:spMkLst>
        </pc:spChg>
        <pc:spChg chg="del">
          <ac:chgData name="유 정현" userId="f148b1ff88a403d8" providerId="LiveId" clId="{6C65B32B-CE8A-419E-B8E2-D996DA1F46D6}" dt="2019-05-14T11:47:45.286" v="7571" actId="478"/>
          <ac:spMkLst>
            <pc:docMk/>
            <pc:sldMk cId="1382502677" sldId="340"/>
            <ac:spMk id="16" creationId="{9A841FAD-BCF5-473D-8FC7-E8D7F5D3381C}"/>
          </ac:spMkLst>
        </pc:spChg>
        <pc:spChg chg="add mod">
          <ac:chgData name="유 정현" userId="f148b1ff88a403d8" providerId="LiveId" clId="{6C65B32B-CE8A-419E-B8E2-D996DA1F46D6}" dt="2019-05-14T11:50:39.725" v="7779" actId="20577"/>
          <ac:spMkLst>
            <pc:docMk/>
            <pc:sldMk cId="1382502677" sldId="340"/>
            <ac:spMk id="18" creationId="{F4288AEA-8ABF-4101-BB93-37C4C08BF66A}"/>
          </ac:spMkLst>
        </pc:spChg>
        <pc:spChg chg="add mod">
          <ac:chgData name="유 정현" userId="f148b1ff88a403d8" providerId="LiveId" clId="{6C65B32B-CE8A-419E-B8E2-D996DA1F46D6}" dt="2019-05-14T11:52:12.590" v="8087" actId="1038"/>
          <ac:spMkLst>
            <pc:docMk/>
            <pc:sldMk cId="1382502677" sldId="340"/>
            <ac:spMk id="19" creationId="{865219C8-12C2-46FE-8526-7E43E1E20193}"/>
          </ac:spMkLst>
        </pc:spChg>
        <pc:spChg chg="add mod">
          <ac:chgData name="유 정현" userId="f148b1ff88a403d8" providerId="LiveId" clId="{6C65B32B-CE8A-419E-B8E2-D996DA1F46D6}" dt="2019-05-14T11:52:00.726" v="8028" actId="1037"/>
          <ac:spMkLst>
            <pc:docMk/>
            <pc:sldMk cId="1382502677" sldId="340"/>
            <ac:spMk id="23" creationId="{298797F9-7C91-4231-9FEC-1D9FAD24DEF0}"/>
          </ac:spMkLst>
        </pc:spChg>
        <pc:spChg chg="add del">
          <ac:chgData name="유 정현" userId="f148b1ff88a403d8" providerId="LiveId" clId="{6C65B32B-CE8A-419E-B8E2-D996DA1F46D6}" dt="2019-05-14T11:52:43.406" v="8106"/>
          <ac:spMkLst>
            <pc:docMk/>
            <pc:sldMk cId="1382502677" sldId="340"/>
            <ac:spMk id="24" creationId="{9A3E57B3-BB4F-43EA-8659-4578025A21C3}"/>
          </ac:spMkLst>
        </pc:spChg>
        <pc:picChg chg="del">
          <ac:chgData name="유 정현" userId="f148b1ff88a403d8" providerId="LiveId" clId="{6C65B32B-CE8A-419E-B8E2-D996DA1F46D6}" dt="2019-05-14T11:47:39.025" v="7570" actId="478"/>
          <ac:picMkLst>
            <pc:docMk/>
            <pc:sldMk cId="1382502677" sldId="340"/>
            <ac:picMk id="3" creationId="{0D89488A-6306-4DAE-905B-32CEA5EB3262}"/>
          </ac:picMkLst>
        </pc:picChg>
        <pc:picChg chg="del">
          <ac:chgData name="유 정현" userId="f148b1ff88a403d8" providerId="LiveId" clId="{6C65B32B-CE8A-419E-B8E2-D996DA1F46D6}" dt="2019-05-14T11:47:39.025" v="7570" actId="478"/>
          <ac:picMkLst>
            <pc:docMk/>
            <pc:sldMk cId="1382502677" sldId="340"/>
            <ac:picMk id="6" creationId="{7213691C-A485-4839-B7E6-2DCFC39EA2C6}"/>
          </ac:picMkLst>
        </pc:picChg>
        <pc:picChg chg="mod modCrop">
          <ac:chgData name="유 정현" userId="f148b1ff88a403d8" providerId="LiveId" clId="{6C65B32B-CE8A-419E-B8E2-D996DA1F46D6}" dt="2019-05-14T11:50:28.898" v="7765" actId="1076"/>
          <ac:picMkLst>
            <pc:docMk/>
            <pc:sldMk cId="1382502677" sldId="340"/>
            <ac:picMk id="8" creationId="{BD6E5907-E2FA-4654-A2BD-7032E6660ECF}"/>
          </ac:picMkLst>
        </pc:picChg>
        <pc:cxnChg chg="del">
          <ac:chgData name="유 정현" userId="f148b1ff88a403d8" providerId="LiveId" clId="{6C65B32B-CE8A-419E-B8E2-D996DA1F46D6}" dt="2019-05-14T11:47:45.286" v="7571" actId="478"/>
          <ac:cxnSpMkLst>
            <pc:docMk/>
            <pc:sldMk cId="1382502677" sldId="340"/>
            <ac:cxnSpMk id="14" creationId="{66CAA944-0D5B-4393-8A92-CCDF39E3379E}"/>
          </ac:cxnSpMkLst>
        </pc:cxnChg>
        <pc:cxnChg chg="add mod">
          <ac:chgData name="유 정현" userId="f148b1ff88a403d8" providerId="LiveId" clId="{6C65B32B-CE8A-419E-B8E2-D996DA1F46D6}" dt="2019-05-14T11:50:24.671" v="7763" actId="1076"/>
          <ac:cxnSpMkLst>
            <pc:docMk/>
            <pc:sldMk cId="1382502677" sldId="340"/>
            <ac:cxnSpMk id="17" creationId="{413154D6-5ECC-4437-B059-8028C0ABF6B1}"/>
          </ac:cxnSpMkLst>
        </pc:cxnChg>
        <pc:cxnChg chg="add mod">
          <ac:chgData name="유 정현" userId="f148b1ff88a403d8" providerId="LiveId" clId="{6C65B32B-CE8A-419E-B8E2-D996DA1F46D6}" dt="2019-05-14T11:50:57.540" v="7783" actId="14100"/>
          <ac:cxnSpMkLst>
            <pc:docMk/>
            <pc:sldMk cId="1382502677" sldId="340"/>
            <ac:cxnSpMk id="21" creationId="{9A818E85-F8FA-4C5B-B4D0-07D08D72A56C}"/>
          </ac:cxnSpMkLst>
        </pc:cxnChg>
        <pc:cxnChg chg="add mod">
          <ac:chgData name="유 정현" userId="f148b1ff88a403d8" providerId="LiveId" clId="{6C65B32B-CE8A-419E-B8E2-D996DA1F46D6}" dt="2019-05-14T11:51:26.201" v="7917" actId="1038"/>
          <ac:cxnSpMkLst>
            <pc:docMk/>
            <pc:sldMk cId="1382502677" sldId="340"/>
            <ac:cxnSpMk id="22" creationId="{42428604-3501-4D6A-A00A-F87F4D77C13A}"/>
          </ac:cxnSpMkLst>
        </pc:cxnChg>
      </pc:sldChg>
      <pc:sldChg chg="addSp delSp modSp add">
        <pc:chgData name="유 정현" userId="f148b1ff88a403d8" providerId="LiveId" clId="{6C65B32B-CE8A-419E-B8E2-D996DA1F46D6}" dt="2019-05-14T11:59:51.317" v="8427" actId="20577"/>
        <pc:sldMkLst>
          <pc:docMk/>
          <pc:sldMk cId="1775265603" sldId="341"/>
        </pc:sldMkLst>
        <pc:spChg chg="mod">
          <ac:chgData name="유 정현" userId="f148b1ff88a403d8" providerId="LiveId" clId="{6C65B32B-CE8A-419E-B8E2-D996DA1F46D6}" dt="2019-05-14T11:59:51.317" v="8427" actId="20577"/>
          <ac:spMkLst>
            <pc:docMk/>
            <pc:sldMk cId="1775265603" sldId="341"/>
            <ac:spMk id="4" creationId="{00000000-0000-0000-0000-000000000000}"/>
          </ac:spMkLst>
        </pc:spChg>
        <pc:spChg chg="mod">
          <ac:chgData name="유 정현" userId="f148b1ff88a403d8" providerId="LiveId" clId="{6C65B32B-CE8A-419E-B8E2-D996DA1F46D6}" dt="2019-05-14T11:52:59.452" v="8145" actId="20577"/>
          <ac:spMkLst>
            <pc:docMk/>
            <pc:sldMk cId="1775265603" sldId="341"/>
            <ac:spMk id="13" creationId="{84FEEFCF-0FE3-47A3-980C-AD53A41EC1EA}"/>
          </ac:spMkLst>
        </pc:spChg>
        <pc:spChg chg="del">
          <ac:chgData name="유 정현" userId="f148b1ff88a403d8" providerId="LiveId" clId="{6C65B32B-CE8A-419E-B8E2-D996DA1F46D6}" dt="2019-05-14T11:53:40.666" v="8146" actId="478"/>
          <ac:spMkLst>
            <pc:docMk/>
            <pc:sldMk cId="1775265603" sldId="341"/>
            <ac:spMk id="18" creationId="{F4288AEA-8ABF-4101-BB93-37C4C08BF66A}"/>
          </ac:spMkLst>
        </pc:spChg>
        <pc:spChg chg="del">
          <ac:chgData name="유 정현" userId="f148b1ff88a403d8" providerId="LiveId" clId="{6C65B32B-CE8A-419E-B8E2-D996DA1F46D6}" dt="2019-05-14T11:53:40.666" v="8146" actId="478"/>
          <ac:spMkLst>
            <pc:docMk/>
            <pc:sldMk cId="1775265603" sldId="341"/>
            <ac:spMk id="19" creationId="{865219C8-12C2-46FE-8526-7E43E1E20193}"/>
          </ac:spMkLst>
        </pc:spChg>
        <pc:spChg chg="del">
          <ac:chgData name="유 정현" userId="f148b1ff88a403d8" providerId="LiveId" clId="{6C65B32B-CE8A-419E-B8E2-D996DA1F46D6}" dt="2019-05-14T11:53:40.666" v="8146" actId="478"/>
          <ac:spMkLst>
            <pc:docMk/>
            <pc:sldMk cId="1775265603" sldId="341"/>
            <ac:spMk id="23" creationId="{298797F9-7C91-4231-9FEC-1D9FAD24DEF0}"/>
          </ac:spMkLst>
        </pc:spChg>
        <pc:spChg chg="add mod">
          <ac:chgData name="유 정현" userId="f148b1ff88a403d8" providerId="LiveId" clId="{6C65B32B-CE8A-419E-B8E2-D996DA1F46D6}" dt="2019-05-14T11:55:17.736" v="8261" actId="14100"/>
          <ac:spMkLst>
            <pc:docMk/>
            <pc:sldMk cId="1775265603" sldId="341"/>
            <ac:spMk id="25" creationId="{6BF90D92-0833-42F3-80DB-A56EAC08584D}"/>
          </ac:spMkLst>
        </pc:spChg>
        <pc:spChg chg="add mod">
          <ac:chgData name="유 정현" userId="f148b1ff88a403d8" providerId="LiveId" clId="{6C65B32B-CE8A-419E-B8E2-D996DA1F46D6}" dt="2019-05-14T11:54:55.383" v="8167"/>
          <ac:spMkLst>
            <pc:docMk/>
            <pc:sldMk cId="1775265603" sldId="341"/>
            <ac:spMk id="27" creationId="{595A0223-1695-4DF3-9654-161840E461AA}"/>
          </ac:spMkLst>
        </pc:spChg>
        <pc:spChg chg="add mod">
          <ac:chgData name="유 정현" userId="f148b1ff88a403d8" providerId="LiveId" clId="{6C65B32B-CE8A-419E-B8E2-D996DA1F46D6}" dt="2019-05-14T11:55:29.954" v="8315" actId="20577"/>
          <ac:spMkLst>
            <pc:docMk/>
            <pc:sldMk cId="1775265603" sldId="341"/>
            <ac:spMk id="30" creationId="{5F9C6F39-61DD-4BBA-867C-3B521BD266E8}"/>
          </ac:spMkLst>
        </pc:spChg>
        <pc:spChg chg="add mod">
          <ac:chgData name="유 정현" userId="f148b1ff88a403d8" providerId="LiveId" clId="{6C65B32B-CE8A-419E-B8E2-D996DA1F46D6}" dt="2019-05-14T11:57:42.132" v="8380" actId="20577"/>
          <ac:spMkLst>
            <pc:docMk/>
            <pc:sldMk cId="1775265603" sldId="341"/>
            <ac:spMk id="32" creationId="{E264484B-4695-4C89-BCA8-8D82D58CCF7E}"/>
          </ac:spMkLst>
        </pc:spChg>
        <pc:picChg chg="add mod modCrop">
          <ac:chgData name="유 정현" userId="f148b1ff88a403d8" providerId="LiveId" clId="{6C65B32B-CE8A-419E-B8E2-D996DA1F46D6}" dt="2019-05-14T11:54:35.385" v="8157" actId="1076"/>
          <ac:picMkLst>
            <pc:docMk/>
            <pc:sldMk cId="1775265603" sldId="341"/>
            <ac:picMk id="3" creationId="{28B9166B-D805-49A4-B70C-9011C6404A9E}"/>
          </ac:picMkLst>
        </pc:picChg>
        <pc:picChg chg="add mod modCrop">
          <ac:chgData name="유 정현" userId="f148b1ff88a403d8" providerId="LiveId" clId="{6C65B32B-CE8A-419E-B8E2-D996DA1F46D6}" dt="2019-05-14T11:57:09.323" v="8326" actId="1076"/>
          <ac:picMkLst>
            <pc:docMk/>
            <pc:sldMk cId="1775265603" sldId="341"/>
            <ac:picMk id="6" creationId="{36CABE47-6486-4BBD-96A4-22C13DB2D0FF}"/>
          </ac:picMkLst>
        </pc:picChg>
        <pc:picChg chg="del">
          <ac:chgData name="유 정현" userId="f148b1ff88a403d8" providerId="LiveId" clId="{6C65B32B-CE8A-419E-B8E2-D996DA1F46D6}" dt="2019-05-14T11:53:40.666" v="8146" actId="478"/>
          <ac:picMkLst>
            <pc:docMk/>
            <pc:sldMk cId="1775265603" sldId="341"/>
            <ac:picMk id="8" creationId="{BD6E5907-E2FA-4654-A2BD-7032E6660ECF}"/>
          </ac:picMkLst>
        </pc:picChg>
        <pc:cxnChg chg="del">
          <ac:chgData name="유 정현" userId="f148b1ff88a403d8" providerId="LiveId" clId="{6C65B32B-CE8A-419E-B8E2-D996DA1F46D6}" dt="2019-05-14T11:53:40.666" v="8146" actId="478"/>
          <ac:cxnSpMkLst>
            <pc:docMk/>
            <pc:sldMk cId="1775265603" sldId="341"/>
            <ac:cxnSpMk id="17" creationId="{413154D6-5ECC-4437-B059-8028C0ABF6B1}"/>
          </ac:cxnSpMkLst>
        </pc:cxnChg>
        <pc:cxnChg chg="del">
          <ac:chgData name="유 정현" userId="f148b1ff88a403d8" providerId="LiveId" clId="{6C65B32B-CE8A-419E-B8E2-D996DA1F46D6}" dt="2019-05-14T11:53:40.666" v="8146" actId="478"/>
          <ac:cxnSpMkLst>
            <pc:docMk/>
            <pc:sldMk cId="1775265603" sldId="341"/>
            <ac:cxnSpMk id="21" creationId="{9A818E85-F8FA-4C5B-B4D0-07D08D72A56C}"/>
          </ac:cxnSpMkLst>
        </pc:cxnChg>
        <pc:cxnChg chg="del">
          <ac:chgData name="유 정현" userId="f148b1ff88a403d8" providerId="LiveId" clId="{6C65B32B-CE8A-419E-B8E2-D996DA1F46D6}" dt="2019-05-14T11:53:40.666" v="8146" actId="478"/>
          <ac:cxnSpMkLst>
            <pc:docMk/>
            <pc:sldMk cId="1775265603" sldId="341"/>
            <ac:cxnSpMk id="22" creationId="{42428604-3501-4D6A-A00A-F87F4D77C13A}"/>
          </ac:cxnSpMkLst>
        </pc:cxnChg>
        <pc:cxnChg chg="add">
          <ac:chgData name="유 정현" userId="f148b1ff88a403d8" providerId="LiveId" clId="{6C65B32B-CE8A-419E-B8E2-D996DA1F46D6}" dt="2019-05-14T11:54:49.801" v="8158"/>
          <ac:cxnSpMkLst>
            <pc:docMk/>
            <pc:sldMk cId="1775265603" sldId="341"/>
            <ac:cxnSpMk id="24" creationId="{9B2A09C6-482E-4C61-A4D3-DF49DB0B0AC6}"/>
          </ac:cxnSpMkLst>
        </pc:cxnChg>
        <pc:cxnChg chg="add">
          <ac:chgData name="유 정현" userId="f148b1ff88a403d8" providerId="LiveId" clId="{6C65B32B-CE8A-419E-B8E2-D996DA1F46D6}" dt="2019-05-14T11:54:49.801" v="8158"/>
          <ac:cxnSpMkLst>
            <pc:docMk/>
            <pc:sldMk cId="1775265603" sldId="341"/>
            <ac:cxnSpMk id="28" creationId="{02970F74-A3D8-497E-B2D9-83DEEACA5B6D}"/>
          </ac:cxnSpMkLst>
        </pc:cxnChg>
        <pc:cxnChg chg="add mod">
          <ac:chgData name="유 정현" userId="f148b1ff88a403d8" providerId="LiveId" clId="{6C65B32B-CE8A-419E-B8E2-D996DA1F46D6}" dt="2019-05-14T11:55:26.328" v="8305" actId="1037"/>
          <ac:cxnSpMkLst>
            <pc:docMk/>
            <pc:sldMk cId="1775265603" sldId="341"/>
            <ac:cxnSpMk id="29" creationId="{965B78ED-1000-4A75-B678-114EEE16B465}"/>
          </ac:cxnSpMkLst>
        </pc:cxnChg>
        <pc:cxnChg chg="add mod">
          <ac:chgData name="유 정현" userId="f148b1ff88a403d8" providerId="LiveId" clId="{6C65B32B-CE8A-419E-B8E2-D996DA1F46D6}" dt="2019-05-14T11:57:27.457" v="8344" actId="1037"/>
          <ac:cxnSpMkLst>
            <pc:docMk/>
            <pc:sldMk cId="1775265603" sldId="341"/>
            <ac:cxnSpMk id="31" creationId="{168239AC-95CC-479B-96D1-244E3429593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2675-8F16-48DD-B4C6-5B0B4EC29C3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95E5B-218A-4DC3-88B9-F030D305D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7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7C2A-8A34-489D-A416-4136CD5F1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1193C5-F241-4B10-B760-243F4F4D2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245D7-B59E-4BE1-9222-396FBCF0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0B3-14E7-4C0D-8996-6309B3B02147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2BB18-3568-41D8-950B-A8B4A86B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A5A8-83B0-4748-A2B5-33F76A4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6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B9D76-080D-4C1F-A134-BC6E526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A82D41-20F2-4D0C-9F13-DC8C0CF6B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295F7-4793-4885-9DD1-9FF1E755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49FC-8329-4EC5-BC2A-D9B729045269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FF90E-FB27-4593-BED0-A421E8D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F326A-C954-4A24-86CF-EF66AE3D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46940E-9856-45A0-9555-836DC8642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484A9-1EC0-4615-B4CF-0647D23CE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EB972-6148-4FEC-9D8F-0E805CF5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62F-4BD1-4451-AE7D-95A381CF77FF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E359D-7B22-4633-AAAE-B6A4476E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27933-4603-4FC3-8569-40334180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5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01892-4186-4634-93C2-D4D82F53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B0D36-90A6-41EA-B955-5BE10F37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8C345-3A0D-4FF7-9350-9E9860A5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8EC8-0E91-40C9-8CEF-AADAD23D7C83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6F58A-833A-451A-A218-7ED83522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4C067-020B-4C68-B1E6-056A1745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7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1CAAC-CD86-43A4-8D8F-19D637BE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52AA2-0C00-4237-AFD2-5DDA143D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4BAB-D132-421C-B434-A3CC859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DCDE-B1C4-4E02-953A-8285B784C3A1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E1DE9-8014-48BB-9897-E89EE01E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B8CD3-2E34-4925-BCD7-63FA929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7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6EEDF-338D-4C58-A335-E613BDB1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F7253-CC38-47FE-88EA-3488F5AB0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1BD3B-5346-4F9F-A4E2-46A3C1D19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2046E-B95D-4E00-A02B-A9F12187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D7E3-1B5D-4256-A9B6-19B0808E5724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5E974-AAB3-47DC-AE05-BDB820F0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6BBF9-97C0-48F9-850D-CDAD95CD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7B82A-C295-469A-9888-6DE5DC5D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06521-F076-4E21-9AEF-239FEEC7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810AC-5B23-4E89-88ED-E6C13BBA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EF6F30-DF8B-4448-BCC0-19912ADDB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03CB5-7CA8-47F6-8952-8C2328B1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6017BD-7136-4922-A270-0DA0E36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05A4-BE6D-4712-8206-F639F09FB2C9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20377-16EB-418A-9F9B-99AC8BA7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FD3391-0EF2-4408-BABF-C7564C59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9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7A1F9-234A-442C-B6B6-F38930D5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386A1-EC6C-4846-9B9B-9AF867D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584E-0BE0-4CC7-A5CE-E80AF5D2DBB9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77A86C-CDDF-43F4-B364-9F09F1B4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55497-4B20-4F3C-9C17-6D18ABD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8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62ECD-FF83-44BF-80ED-F9479BB4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8D11-F458-411D-8FB3-BE3A951A4116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2989CA-4F27-4383-880D-BD6DFFB6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F35464-B251-41AF-BFAB-4CD76904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4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5A0A-127F-43C2-99D9-6C6E8894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775BF-B98C-48B1-AB7D-948F3DF9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FE90E-B5C0-4321-8951-AAF43EF49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79D02-03E7-4A04-AF97-31FFB23C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CC94-CA96-49C9-B602-FAD35FF1F68E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10152-DD48-4195-B24D-0691425E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C48C9-6922-4F46-B2B1-AC8A9E64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0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D0A2D-A819-412D-BE6E-1E16C2C8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DC14B5-098D-4599-A711-23A10B005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73FF1-8862-45D6-AF14-EB87E485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65A8A2-0ADB-403B-91ED-15004035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9A3B-B01C-432B-B6FA-165C1756CE26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59596-CE5B-40C0-AF1D-DA02164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1561D-9EA3-4389-A677-0314C6A2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4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F2E97-22FC-44CC-9652-BEE1EFA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B1C148-584C-47A3-BA82-4DE26696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34AE3-A94E-4B63-83B6-563C75086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C956-04F0-425A-8514-E93F87CBEDDE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61FBA-30E9-4523-B2FB-F6D7279F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1777D-A565-499D-BC96-E0658CA27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E1F2-5990-48DF-AFB5-9400E280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372122"/>
            <a:ext cx="9846076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블록체인</a:t>
            </a:r>
            <a:r>
              <a:rPr lang="ko-KR" altLang="en-US" sz="4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활용한</a:t>
            </a:r>
            <a:endParaRPr lang="en-US" altLang="ko-KR" sz="4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4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오픈마켓</a:t>
            </a:r>
            <a:r>
              <a:rPr lang="en-US" altLang="ko-KR" sz="4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플랫폼 설계 및 구현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295399" y="2256681"/>
            <a:ext cx="9534526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1181100" y="3941782"/>
            <a:ext cx="9648825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1295399" y="2304306"/>
            <a:ext cx="9534526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42383AB-0525-4105-989A-063697EF3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01751"/>
              </p:ext>
            </p:extLst>
          </p:nvPr>
        </p:nvGraphicFramePr>
        <p:xfrm>
          <a:off x="7280275" y="4131490"/>
          <a:ext cx="35496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37">
                  <a:extLst>
                    <a:ext uri="{9D8B030D-6E8A-4147-A177-3AD203B41FA5}">
                      <a16:colId xmlns:a16="http://schemas.microsoft.com/office/drawing/2014/main" val="201609640"/>
                    </a:ext>
                  </a:extLst>
                </a:gridCol>
                <a:gridCol w="1827213">
                  <a:extLst>
                    <a:ext uri="{9D8B030D-6E8A-4147-A177-3AD203B41FA5}">
                      <a16:colId xmlns:a16="http://schemas.microsoft.com/office/drawing/2014/main" val="3406942033"/>
                    </a:ext>
                  </a:extLst>
                </a:gridCol>
              </a:tblGrid>
              <a:tr h="27829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201502085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820709"/>
                  </a:ext>
                </a:extLst>
              </a:tr>
              <a:tr h="3708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유정현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462122"/>
                  </a:ext>
                </a:extLst>
              </a:tr>
              <a:tr h="3708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지도교수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정성호 교수님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180893"/>
                  </a:ext>
                </a:extLst>
              </a:tr>
              <a:tr h="3708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작성일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2019.05.15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1624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07D87C-EE57-43D0-B1A2-B726521A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88FC27-6AC3-4CCE-9FD5-7D146A6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1B05-5A93-4198-9D41-60C178F6E72C}"/>
              </a:ext>
            </a:extLst>
          </p:cNvPr>
          <p:cNvSpPr txBox="1"/>
          <p:nvPr/>
        </p:nvSpPr>
        <p:spPr>
          <a:xfrm>
            <a:off x="1295400" y="1675121"/>
            <a:ext cx="984607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중간발표</a:t>
            </a:r>
            <a:endParaRPr lang="en-US" altLang="ko-KR" sz="2800" b="1" dirty="0">
              <a:solidFill>
                <a:schemeClr val="bg2">
                  <a:lumMod val="50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38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순서도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( 2 / 2 )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2" name="Picture 2" descr="ì¤ë§í¸ì»¨í¸ëí¸ì ëí ì´ë¯¸ì§ ê²ìê²°ê³¼">
            <a:extLst>
              <a:ext uri="{FF2B5EF4-FFF2-40B4-BE49-F238E27FC236}">
                <a16:creationId xmlns:a16="http://schemas.microsoft.com/office/drawing/2014/main" id="{29E7FB7B-655B-42FA-AD49-E02418701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65"/>
          <a:stretch/>
        </p:blipFill>
        <p:spPr bwMode="auto">
          <a:xfrm>
            <a:off x="876300" y="3943316"/>
            <a:ext cx="4017080" cy="156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12AD86-BF05-45CE-B4EE-DB188EC5723D}"/>
              </a:ext>
            </a:extLst>
          </p:cNvPr>
          <p:cNvSpPr/>
          <p:nvPr/>
        </p:nvSpPr>
        <p:spPr>
          <a:xfrm>
            <a:off x="1613910" y="3625767"/>
            <a:ext cx="2006167" cy="483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F98BE5DC-AC78-4CA7-AAAB-43A350D5FBC2}"/>
              </a:ext>
            </a:extLst>
          </p:cNvPr>
          <p:cNvSpPr/>
          <p:nvPr/>
        </p:nvSpPr>
        <p:spPr>
          <a:xfrm>
            <a:off x="5850834" y="2215077"/>
            <a:ext cx="718929" cy="64160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13055B-4B97-4E61-854F-9ABFCB2C03B0}"/>
              </a:ext>
            </a:extLst>
          </p:cNvPr>
          <p:cNvSpPr txBox="1"/>
          <p:nvPr/>
        </p:nvSpPr>
        <p:spPr>
          <a:xfrm>
            <a:off x="903639" y="2005948"/>
            <a:ext cx="4114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1D62F0"/>
                </a:solidFill>
              </a:rPr>
              <a:t>스마트 </a:t>
            </a:r>
            <a:r>
              <a:rPr lang="ko-KR" altLang="en-US" sz="3200" b="1" dirty="0" err="1">
                <a:solidFill>
                  <a:srgbClr val="1D62F0"/>
                </a:solidFill>
              </a:rPr>
              <a:t>컨트랙트</a:t>
            </a:r>
            <a:endParaRPr lang="en-US" altLang="ko-KR" sz="3200" b="1" dirty="0">
              <a:solidFill>
                <a:srgbClr val="1D62F0"/>
              </a:solidFill>
            </a:endParaRPr>
          </a:p>
          <a:p>
            <a:pPr algn="ctr"/>
            <a:r>
              <a:rPr lang="en-US" altLang="ko-KR" sz="3200" b="1" dirty="0">
                <a:solidFill>
                  <a:srgbClr val="1D62F0"/>
                </a:solidFill>
              </a:rPr>
              <a:t>(Smart Contract)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AFE171-5582-46BC-AFA7-41C97D9D1849}"/>
              </a:ext>
            </a:extLst>
          </p:cNvPr>
          <p:cNvSpPr txBox="1"/>
          <p:nvPr/>
        </p:nvSpPr>
        <p:spPr>
          <a:xfrm>
            <a:off x="7067549" y="2032729"/>
            <a:ext cx="4114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1D62F0"/>
                </a:solidFill>
              </a:rPr>
              <a:t>분산 거래 장부</a:t>
            </a:r>
            <a:endParaRPr lang="en-US" altLang="ko-KR" sz="3200" b="1" dirty="0">
              <a:solidFill>
                <a:srgbClr val="1D62F0"/>
              </a:solidFill>
            </a:endParaRPr>
          </a:p>
          <a:p>
            <a:pPr algn="ctr"/>
            <a:r>
              <a:rPr lang="en-US" altLang="ko-KR" sz="3200" b="1" dirty="0">
                <a:solidFill>
                  <a:srgbClr val="1D62F0"/>
                </a:solidFill>
              </a:rPr>
              <a:t>(Blockchain)</a:t>
            </a:r>
          </a:p>
        </p:txBody>
      </p:sp>
      <p:pic>
        <p:nvPicPr>
          <p:cNvPr id="1026" name="Picture 2" descr="ë¸ë¡ì²´ì¸ì ëí ì´ë¯¸ì§ ê²ìê²°ê³¼">
            <a:extLst>
              <a:ext uri="{FF2B5EF4-FFF2-40B4-BE49-F238E27FC236}">
                <a16:creationId xmlns:a16="http://schemas.microsoft.com/office/drawing/2014/main" id="{86C8876B-0731-46C7-80E0-C552AD1A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87" y="3782862"/>
            <a:ext cx="5368173" cy="13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ì¤ë§í¸ì»¨í¸ëí¸ì ëí ì´ë¯¸ì§ ê²ìê²°ê³¼">
            <a:extLst>
              <a:ext uri="{FF2B5EF4-FFF2-40B4-BE49-F238E27FC236}">
                <a16:creationId xmlns:a16="http://schemas.microsoft.com/office/drawing/2014/main" id="{8538CF53-6EE3-4C84-973E-1D2233740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7" r="15105" b="62518"/>
          <a:stretch/>
        </p:blipFill>
        <p:spPr bwMode="auto">
          <a:xfrm>
            <a:off x="1741840" y="3232233"/>
            <a:ext cx="2286000" cy="12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0866438-CF50-478E-9B4D-A424D6775251}"/>
              </a:ext>
            </a:extLst>
          </p:cNvPr>
          <p:cNvCxnSpPr>
            <a:cxnSpLocks/>
          </p:cNvCxnSpPr>
          <p:nvPr/>
        </p:nvCxnSpPr>
        <p:spPr>
          <a:xfrm>
            <a:off x="4027840" y="3529592"/>
            <a:ext cx="3973160" cy="829878"/>
          </a:xfrm>
          <a:prstGeom prst="bentConnector3">
            <a:avLst>
              <a:gd name="adj1" fmla="val 998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68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시스템구성도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8790BE-4D59-4375-8370-544D6B2C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0" y="2104042"/>
            <a:ext cx="8731570" cy="4228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EE8A98-83F8-4311-B808-C3B3A67D8668}"/>
              </a:ext>
            </a:extLst>
          </p:cNvPr>
          <p:cNvSpPr txBox="1"/>
          <p:nvPr/>
        </p:nvSpPr>
        <p:spPr>
          <a:xfrm>
            <a:off x="8779750" y="1165112"/>
            <a:ext cx="122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개발환경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8BC60-67F1-4FCD-8DC1-69C74C2A882C}"/>
              </a:ext>
            </a:extLst>
          </p:cNvPr>
          <p:cNvSpPr txBox="1"/>
          <p:nvPr/>
        </p:nvSpPr>
        <p:spPr>
          <a:xfrm>
            <a:off x="6241111" y="5418058"/>
            <a:ext cx="1147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Ganache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056E5-688A-434B-9E26-5097555789F0}"/>
              </a:ext>
            </a:extLst>
          </p:cNvPr>
          <p:cNvSpPr txBox="1"/>
          <p:nvPr/>
        </p:nvSpPr>
        <p:spPr>
          <a:xfrm>
            <a:off x="8315773" y="5387816"/>
            <a:ext cx="1147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Ganache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D6163-FA37-4135-A2DD-E6C5A7E34D32}"/>
              </a:ext>
            </a:extLst>
          </p:cNvPr>
          <p:cNvSpPr txBox="1"/>
          <p:nvPr/>
        </p:nvSpPr>
        <p:spPr>
          <a:xfrm>
            <a:off x="7272907" y="5603568"/>
            <a:ext cx="1147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Ganache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3FE99-2B27-4D32-9D4C-3E1D7EE9894A}"/>
              </a:ext>
            </a:extLst>
          </p:cNvPr>
          <p:cNvSpPr txBox="1"/>
          <p:nvPr/>
        </p:nvSpPr>
        <p:spPr>
          <a:xfrm>
            <a:off x="4402786" y="1974481"/>
            <a:ext cx="874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solidity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0AC6-163E-49A2-B4C3-06310F52ABC7}"/>
              </a:ext>
            </a:extLst>
          </p:cNvPr>
          <p:cNvSpPr txBox="1"/>
          <p:nvPr/>
        </p:nvSpPr>
        <p:spPr>
          <a:xfrm>
            <a:off x="4388010" y="4601341"/>
            <a:ext cx="874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solidity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67D64-1746-4B2E-B787-3B451A0F288D}"/>
              </a:ext>
            </a:extLst>
          </p:cNvPr>
          <p:cNvSpPr txBox="1"/>
          <p:nvPr/>
        </p:nvSpPr>
        <p:spPr>
          <a:xfrm>
            <a:off x="3507437" y="2916630"/>
            <a:ext cx="874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Node.js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E1DD5-21B2-455B-AE32-2701E2A08757}"/>
              </a:ext>
            </a:extLst>
          </p:cNvPr>
          <p:cNvSpPr txBox="1"/>
          <p:nvPr/>
        </p:nvSpPr>
        <p:spPr>
          <a:xfrm>
            <a:off x="3528722" y="5549825"/>
            <a:ext cx="874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Node.js</a:t>
            </a:r>
            <a:endParaRPr lang="ko-KR" alt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704A9-9B62-4CE5-9570-CCAE60811268}"/>
              </a:ext>
            </a:extLst>
          </p:cNvPr>
          <p:cNvSpPr txBox="1"/>
          <p:nvPr/>
        </p:nvSpPr>
        <p:spPr>
          <a:xfrm>
            <a:off x="1207076" y="2150225"/>
            <a:ext cx="10884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상품 배송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2AFCF-06A2-400F-9E21-A6D9EB9B33C9}"/>
              </a:ext>
            </a:extLst>
          </p:cNvPr>
          <p:cNvSpPr txBox="1"/>
          <p:nvPr/>
        </p:nvSpPr>
        <p:spPr>
          <a:xfrm>
            <a:off x="1178501" y="5007725"/>
            <a:ext cx="10884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상품 구매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290DD7-55A5-4A4D-8455-35CF67FBC800}"/>
              </a:ext>
            </a:extLst>
          </p:cNvPr>
          <p:cNvSpPr txBox="1"/>
          <p:nvPr/>
        </p:nvSpPr>
        <p:spPr>
          <a:xfrm>
            <a:off x="5276850" y="2489383"/>
            <a:ext cx="874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truffle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2D57F-BB5F-4AFD-9046-DF0F9EB81217}"/>
              </a:ext>
            </a:extLst>
          </p:cNvPr>
          <p:cNvSpPr txBox="1"/>
          <p:nvPr/>
        </p:nvSpPr>
        <p:spPr>
          <a:xfrm>
            <a:off x="5353050" y="4499158"/>
            <a:ext cx="874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truffle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AB9324-55C8-401B-8A40-1E4B3DBE5FEE}"/>
              </a:ext>
            </a:extLst>
          </p:cNvPr>
          <p:cNvSpPr txBox="1"/>
          <p:nvPr/>
        </p:nvSpPr>
        <p:spPr>
          <a:xfrm>
            <a:off x="5314950" y="3194233"/>
            <a:ext cx="874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73AD5-C0B3-49D4-A6E9-4C1FDD518E12}"/>
              </a:ext>
            </a:extLst>
          </p:cNvPr>
          <p:cNvSpPr txBox="1"/>
          <p:nvPr/>
        </p:nvSpPr>
        <p:spPr>
          <a:xfrm>
            <a:off x="5400675" y="5194483"/>
            <a:ext cx="874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FF78F-C7A4-4682-BE4C-424FD6143EE5}"/>
              </a:ext>
            </a:extLst>
          </p:cNvPr>
          <p:cNvSpPr txBox="1"/>
          <p:nvPr/>
        </p:nvSpPr>
        <p:spPr>
          <a:xfrm>
            <a:off x="7524750" y="3365683"/>
            <a:ext cx="8740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Go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7C81B-2C81-4731-83DC-39B0CC734AA3}"/>
              </a:ext>
            </a:extLst>
          </p:cNvPr>
          <p:cNvSpPr txBox="1"/>
          <p:nvPr/>
        </p:nvSpPr>
        <p:spPr>
          <a:xfrm>
            <a:off x="1064202" y="2855075"/>
            <a:ext cx="129673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배송내역확인</a:t>
            </a:r>
            <a:endParaRPr lang="en-US" altLang="ko-KR" sz="1400" b="1" dirty="0"/>
          </a:p>
          <a:p>
            <a:r>
              <a:rPr lang="ko-KR" altLang="en-US" sz="1400" b="1" dirty="0"/>
              <a:t>구매내역확인</a:t>
            </a:r>
            <a:endParaRPr lang="en-US" altLang="ko-KR" sz="1400" b="1" dirty="0"/>
          </a:p>
          <a:p>
            <a:r>
              <a:rPr lang="ko-KR" altLang="en-US" sz="1400" b="1" dirty="0"/>
              <a:t>결제내역확인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785142-6198-4F75-9C24-A094E2CC936D}"/>
              </a:ext>
            </a:extLst>
          </p:cNvPr>
          <p:cNvSpPr txBox="1"/>
          <p:nvPr/>
        </p:nvSpPr>
        <p:spPr>
          <a:xfrm>
            <a:off x="1045152" y="5674475"/>
            <a:ext cx="129673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배송내역확인</a:t>
            </a:r>
            <a:endParaRPr lang="en-US" altLang="ko-KR" sz="1400" b="1" dirty="0"/>
          </a:p>
          <a:p>
            <a:r>
              <a:rPr lang="ko-KR" altLang="en-US" sz="1400" b="1" dirty="0"/>
              <a:t>구매내역확인</a:t>
            </a:r>
            <a:endParaRPr lang="en-US" altLang="ko-KR" sz="1400" b="1" dirty="0"/>
          </a:p>
          <a:p>
            <a:r>
              <a:rPr lang="ko-KR" altLang="en-US" sz="1400" b="1" dirty="0"/>
              <a:t>결제내역확인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FB8C743-0B84-4983-9FDB-DF52F7DC1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03319"/>
              </p:ext>
            </p:extLst>
          </p:nvPr>
        </p:nvGraphicFramePr>
        <p:xfrm>
          <a:off x="6269685" y="1512927"/>
          <a:ext cx="579849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741">
                  <a:extLst>
                    <a:ext uri="{9D8B030D-6E8A-4147-A177-3AD203B41FA5}">
                      <a16:colId xmlns:a16="http://schemas.microsoft.com/office/drawing/2014/main" val="3298875250"/>
                    </a:ext>
                  </a:extLst>
                </a:gridCol>
                <a:gridCol w="4401749">
                  <a:extLst>
                    <a:ext uri="{9D8B030D-6E8A-4147-A177-3AD203B41FA5}">
                      <a16:colId xmlns:a16="http://schemas.microsoft.com/office/drawing/2014/main" val="2896771532"/>
                    </a:ext>
                  </a:extLst>
                </a:gridCol>
              </a:tblGrid>
              <a:tr h="215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하드웨어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Intel® Core™ i7-8550U / 24GB RAM / 480GB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08758"/>
                  </a:ext>
                </a:extLst>
              </a:tr>
              <a:tr h="301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소프트웨어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Window10 / </a:t>
                      </a:r>
                      <a:r>
                        <a:rPr lang="en-US" altLang="ko-KR" sz="1400" dirty="0" err="1"/>
                        <a:t>Geth</a:t>
                      </a:r>
                      <a:r>
                        <a:rPr lang="en-US" altLang="ko-KR" sz="1400" dirty="0"/>
                        <a:t> v1.8.12-stable /</a:t>
                      </a:r>
                    </a:p>
                    <a:p>
                      <a:pPr latinLnBrk="1"/>
                      <a:r>
                        <a:rPr lang="en-US" altLang="ko-KR" sz="1400" dirty="0"/>
                        <a:t>Ganache v1.10 / Meta mask v6.0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90944"/>
                  </a:ext>
                </a:extLst>
              </a:tr>
              <a:tr h="288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프로그램언어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HTML / Truffle / Node.js / Solidity / 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60680"/>
                  </a:ext>
                </a:extLst>
              </a:tr>
              <a:tr h="288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개발도구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Visual Studio Code / Chrome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70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7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D28760FF-2745-4CD5-AA30-52EC21D1E992}"/>
              </a:ext>
            </a:extLst>
          </p:cNvPr>
          <p:cNvSpPr/>
          <p:nvPr/>
        </p:nvSpPr>
        <p:spPr>
          <a:xfrm>
            <a:off x="180652" y="1362086"/>
            <a:ext cx="657547" cy="4952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( 1 / 6 )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7DF7F1-AB06-488B-8387-363A5284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125251"/>
            <a:ext cx="5967413" cy="3856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FEEFCF-0FE3-47A3-980C-AD53A41EC1EA}"/>
              </a:ext>
            </a:extLst>
          </p:cNvPr>
          <p:cNvSpPr txBox="1"/>
          <p:nvPr/>
        </p:nvSpPr>
        <p:spPr>
          <a:xfrm>
            <a:off x="190178" y="1176862"/>
            <a:ext cx="11285277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01</a:t>
            </a:r>
            <a:r>
              <a:rPr lang="en-US" altLang="ko-KR" sz="2800" dirty="0"/>
              <a:t>  truffle</a:t>
            </a:r>
            <a:r>
              <a:rPr lang="ko-KR" altLang="en-US" sz="2800" dirty="0"/>
              <a:t>을 통해 </a:t>
            </a:r>
            <a:r>
              <a:rPr lang="en-US" altLang="ko-KR" sz="2800" dirty="0"/>
              <a:t>smart contract </a:t>
            </a:r>
            <a:r>
              <a:rPr lang="ko-KR" altLang="en-US" sz="2800" dirty="0"/>
              <a:t>배포</a:t>
            </a:r>
            <a:endParaRPr lang="en-US" altLang="ko-KR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27CFC8-98B0-46E2-9945-C61ED3742E23}"/>
              </a:ext>
            </a:extLst>
          </p:cNvPr>
          <p:cNvSpPr/>
          <p:nvPr/>
        </p:nvSpPr>
        <p:spPr>
          <a:xfrm>
            <a:off x="7877175" y="2277652"/>
            <a:ext cx="411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</a:rPr>
              <a:t>Ganache Client</a:t>
            </a:r>
          </a:p>
          <a:p>
            <a:endParaRPr lang="en-US" altLang="ko-KR" dirty="0"/>
          </a:p>
          <a:p>
            <a:r>
              <a:rPr lang="ko-KR" altLang="en-US" dirty="0"/>
              <a:t>각 계정에 기본 </a:t>
            </a:r>
            <a:r>
              <a:rPr lang="en-US" altLang="ko-KR" dirty="0"/>
              <a:t>100ETH</a:t>
            </a:r>
            <a:r>
              <a:rPr lang="ko-KR" altLang="en-US" dirty="0"/>
              <a:t>씩 제공됨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 </a:t>
            </a:r>
            <a:r>
              <a:rPr lang="ko-KR" altLang="en-US" dirty="0" err="1"/>
              <a:t>컨트랙트</a:t>
            </a:r>
            <a:r>
              <a:rPr lang="ko-KR" altLang="en-US" dirty="0"/>
              <a:t> 배포로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컨트랙트</a:t>
            </a:r>
            <a:r>
              <a:rPr lang="ko-KR" altLang="en-US" dirty="0"/>
              <a:t> 소유자 계정의 </a:t>
            </a:r>
            <a:r>
              <a:rPr lang="en-US" altLang="ko-KR" dirty="0"/>
              <a:t>ETH</a:t>
            </a:r>
            <a:r>
              <a:rPr lang="ko-KR" altLang="en-US" dirty="0"/>
              <a:t>값이 감소</a:t>
            </a:r>
            <a:endParaRPr lang="en-US" altLang="ko-KR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789799-5E30-42E7-BD67-084AFA163E58}"/>
              </a:ext>
            </a:extLst>
          </p:cNvPr>
          <p:cNvCxnSpPr>
            <a:cxnSpLocks/>
          </p:cNvCxnSpPr>
          <p:nvPr/>
        </p:nvCxnSpPr>
        <p:spPr>
          <a:xfrm>
            <a:off x="6400800" y="2428875"/>
            <a:ext cx="1524000" cy="762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2E9D2C-B219-418F-873D-2813C5DA38BA}"/>
              </a:ext>
            </a:extLst>
          </p:cNvPr>
          <p:cNvSpPr/>
          <p:nvPr/>
        </p:nvSpPr>
        <p:spPr>
          <a:xfrm>
            <a:off x="7029450" y="4805351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</a:rPr>
              <a:t>구매자 계정</a:t>
            </a:r>
            <a:endParaRPr lang="en-US" altLang="ko-KR" b="1" dirty="0">
              <a:solidFill>
                <a:srgbClr val="1D62F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DB328F-7102-43ED-A21F-BC8ED9E078CA}"/>
              </a:ext>
            </a:extLst>
          </p:cNvPr>
          <p:cNvSpPr/>
          <p:nvPr/>
        </p:nvSpPr>
        <p:spPr>
          <a:xfrm>
            <a:off x="7067550" y="5505926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</a:rPr>
              <a:t>판매자 계정</a:t>
            </a:r>
            <a:endParaRPr lang="en-US" altLang="ko-KR" b="1" dirty="0">
              <a:solidFill>
                <a:srgbClr val="1D62F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2FF402-947D-4719-BF1A-05848E5FDA4E}"/>
              </a:ext>
            </a:extLst>
          </p:cNvPr>
          <p:cNvCxnSpPr>
            <a:cxnSpLocks/>
          </p:cNvCxnSpPr>
          <p:nvPr/>
        </p:nvCxnSpPr>
        <p:spPr>
          <a:xfrm>
            <a:off x="6419850" y="4972050"/>
            <a:ext cx="647700" cy="466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DA3D7C-3740-40B1-BB57-DBF4F3BBF384}"/>
              </a:ext>
            </a:extLst>
          </p:cNvPr>
          <p:cNvCxnSpPr>
            <a:cxnSpLocks/>
          </p:cNvCxnSpPr>
          <p:nvPr/>
        </p:nvCxnSpPr>
        <p:spPr>
          <a:xfrm>
            <a:off x="6448425" y="5648325"/>
            <a:ext cx="647700" cy="466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D287FF-7531-4ECA-833D-7B859EE7087E}"/>
              </a:ext>
            </a:extLst>
          </p:cNvPr>
          <p:cNvSpPr/>
          <p:nvPr/>
        </p:nvSpPr>
        <p:spPr>
          <a:xfrm>
            <a:off x="7038974" y="4186226"/>
            <a:ext cx="3038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1D62F0"/>
                </a:solidFill>
              </a:rPr>
              <a:t>컨트랙트</a:t>
            </a:r>
            <a:r>
              <a:rPr lang="ko-KR" altLang="en-US" b="1" dirty="0">
                <a:solidFill>
                  <a:srgbClr val="1D62F0"/>
                </a:solidFill>
              </a:rPr>
              <a:t> 소유자 계정</a:t>
            </a:r>
            <a:endParaRPr lang="en-US" altLang="ko-KR" b="1" dirty="0">
              <a:solidFill>
                <a:srgbClr val="1D62F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8720FE-709A-4D31-9447-F736142569DA}"/>
              </a:ext>
            </a:extLst>
          </p:cNvPr>
          <p:cNvCxnSpPr>
            <a:cxnSpLocks/>
          </p:cNvCxnSpPr>
          <p:nvPr/>
        </p:nvCxnSpPr>
        <p:spPr>
          <a:xfrm>
            <a:off x="6429375" y="4352925"/>
            <a:ext cx="647700" cy="466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6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D28760FF-2745-4CD5-AA30-52EC21D1E992}"/>
              </a:ext>
            </a:extLst>
          </p:cNvPr>
          <p:cNvSpPr/>
          <p:nvPr/>
        </p:nvSpPr>
        <p:spPr>
          <a:xfrm>
            <a:off x="180652" y="1362086"/>
            <a:ext cx="657547" cy="4952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( 2 / 6 )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EEFCF-0FE3-47A3-980C-AD53A41EC1EA}"/>
              </a:ext>
            </a:extLst>
          </p:cNvPr>
          <p:cNvSpPr txBox="1"/>
          <p:nvPr/>
        </p:nvSpPr>
        <p:spPr>
          <a:xfrm>
            <a:off x="190178" y="1176862"/>
            <a:ext cx="11285277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02</a:t>
            </a:r>
            <a:r>
              <a:rPr lang="en-US" altLang="ko-KR" sz="2800" dirty="0"/>
              <a:t>  </a:t>
            </a:r>
            <a:r>
              <a:rPr lang="ko-KR" altLang="en-US" sz="2800" dirty="0" err="1"/>
              <a:t>이더리움</a:t>
            </a:r>
            <a:r>
              <a:rPr lang="ko-KR" altLang="en-US" sz="2800" dirty="0"/>
              <a:t> 오픈마켓 접속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19EBBC-383A-4A77-95C5-9B4911071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"/>
          <a:stretch/>
        </p:blipFill>
        <p:spPr>
          <a:xfrm>
            <a:off x="361701" y="2159277"/>
            <a:ext cx="11420972" cy="377538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789799-5E30-42E7-BD67-084AFA163E58}"/>
              </a:ext>
            </a:extLst>
          </p:cNvPr>
          <p:cNvCxnSpPr>
            <a:cxnSpLocks/>
          </p:cNvCxnSpPr>
          <p:nvPr/>
        </p:nvCxnSpPr>
        <p:spPr>
          <a:xfrm flipH="1" flipV="1">
            <a:off x="8610600" y="3075874"/>
            <a:ext cx="514350" cy="2120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A6B65B-281A-4515-B512-FEE5836424EE}"/>
              </a:ext>
            </a:extLst>
          </p:cNvPr>
          <p:cNvSpPr/>
          <p:nvPr/>
        </p:nvSpPr>
        <p:spPr>
          <a:xfrm>
            <a:off x="9029699" y="5196002"/>
            <a:ext cx="3076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</a:rPr>
              <a:t>Meta Mask</a:t>
            </a:r>
          </a:p>
          <a:p>
            <a:endParaRPr lang="en-US" altLang="ko-KR" b="1" dirty="0">
              <a:solidFill>
                <a:srgbClr val="1D62F0"/>
              </a:solidFill>
            </a:endParaRPr>
          </a:p>
          <a:p>
            <a:r>
              <a:rPr lang="en-US" altLang="ko-KR" dirty="0"/>
              <a:t>Client</a:t>
            </a:r>
            <a:r>
              <a:rPr lang="ko-KR" altLang="en-US" dirty="0"/>
              <a:t>들이 각각 가지고 있는 </a:t>
            </a:r>
            <a:r>
              <a:rPr lang="en-US" altLang="ko-KR" dirty="0"/>
              <a:t>ETH </a:t>
            </a:r>
            <a:r>
              <a:rPr lang="ko-KR" altLang="en-US" dirty="0"/>
              <a:t>값을 표시</a:t>
            </a:r>
            <a:r>
              <a:rPr lang="en-US" altLang="ko-KR" dirty="0"/>
              <a:t>, </a:t>
            </a:r>
            <a:r>
              <a:rPr lang="ko-KR" altLang="en-US" dirty="0"/>
              <a:t>지갑역할</a:t>
            </a:r>
            <a:endParaRPr lang="en-US" altLang="ko-KR" dirty="0"/>
          </a:p>
          <a:p>
            <a:endParaRPr lang="en-US" altLang="ko-KR" b="1" dirty="0">
              <a:solidFill>
                <a:srgbClr val="1D6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0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D28760FF-2745-4CD5-AA30-52EC21D1E992}"/>
              </a:ext>
            </a:extLst>
          </p:cNvPr>
          <p:cNvSpPr/>
          <p:nvPr/>
        </p:nvSpPr>
        <p:spPr>
          <a:xfrm>
            <a:off x="180652" y="1362086"/>
            <a:ext cx="657547" cy="4952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( 3 / 6 )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EEFCF-0FE3-47A3-980C-AD53A41EC1EA}"/>
              </a:ext>
            </a:extLst>
          </p:cNvPr>
          <p:cNvSpPr txBox="1"/>
          <p:nvPr/>
        </p:nvSpPr>
        <p:spPr>
          <a:xfrm>
            <a:off x="190178" y="1176862"/>
            <a:ext cx="11285277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03</a:t>
            </a:r>
            <a:r>
              <a:rPr lang="en-US" altLang="ko-KR" sz="2800" dirty="0"/>
              <a:t>  </a:t>
            </a:r>
            <a:r>
              <a:rPr lang="ko-KR" altLang="en-US" sz="2800" dirty="0"/>
              <a:t>구매자</a:t>
            </a:r>
            <a:r>
              <a:rPr lang="en-US" altLang="ko-KR" sz="2800" dirty="0"/>
              <a:t>(Account2) </a:t>
            </a:r>
            <a:r>
              <a:rPr lang="ko-KR" altLang="en-US" sz="2800" dirty="0"/>
              <a:t>상품 구입</a:t>
            </a:r>
            <a:endParaRPr lang="en-US" altLang="ko-KR" sz="2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FD9370-2F96-4DE9-87B0-61D2FBD72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4" t="1389" r="595" b="-1389"/>
          <a:stretch/>
        </p:blipFill>
        <p:spPr>
          <a:xfrm>
            <a:off x="2114550" y="1886067"/>
            <a:ext cx="8067676" cy="4592171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58A0A6-9A30-46E0-8824-4D48B8AFA6CE}"/>
              </a:ext>
            </a:extLst>
          </p:cNvPr>
          <p:cNvCxnSpPr>
            <a:cxnSpLocks/>
          </p:cNvCxnSpPr>
          <p:nvPr/>
        </p:nvCxnSpPr>
        <p:spPr>
          <a:xfrm flipH="1" flipV="1">
            <a:off x="1895475" y="5153025"/>
            <a:ext cx="708366" cy="8953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4FA24E-E9DD-4AA2-9099-B0F2DFF8F8A6}"/>
              </a:ext>
            </a:extLst>
          </p:cNvPr>
          <p:cNvSpPr/>
          <p:nvPr/>
        </p:nvSpPr>
        <p:spPr>
          <a:xfrm>
            <a:off x="1228725" y="4723162"/>
            <a:ext cx="3076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</a:rPr>
              <a:t>구입버튼</a:t>
            </a:r>
            <a:endParaRPr lang="en-US" altLang="ko-KR" b="1" dirty="0">
              <a:solidFill>
                <a:srgbClr val="1D62F0"/>
              </a:solidFill>
            </a:endParaRPr>
          </a:p>
          <a:p>
            <a:endParaRPr lang="en-US" altLang="ko-KR" b="1" dirty="0">
              <a:solidFill>
                <a:srgbClr val="1D62F0"/>
              </a:solidFill>
            </a:endParaRPr>
          </a:p>
          <a:p>
            <a:endParaRPr lang="en-US" altLang="ko-KR" b="1" dirty="0">
              <a:solidFill>
                <a:srgbClr val="1D6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3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D28760FF-2745-4CD5-AA30-52EC21D1E992}"/>
              </a:ext>
            </a:extLst>
          </p:cNvPr>
          <p:cNvSpPr/>
          <p:nvPr/>
        </p:nvSpPr>
        <p:spPr>
          <a:xfrm>
            <a:off x="180652" y="1362086"/>
            <a:ext cx="657547" cy="4952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( 3 / 6 )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EEFCF-0FE3-47A3-980C-AD53A41EC1EA}"/>
              </a:ext>
            </a:extLst>
          </p:cNvPr>
          <p:cNvSpPr txBox="1"/>
          <p:nvPr/>
        </p:nvSpPr>
        <p:spPr>
          <a:xfrm>
            <a:off x="190178" y="1176862"/>
            <a:ext cx="11285277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03</a:t>
            </a:r>
            <a:r>
              <a:rPr lang="en-US" altLang="ko-KR" sz="2800" dirty="0"/>
              <a:t>  </a:t>
            </a:r>
            <a:r>
              <a:rPr lang="ko-KR" altLang="en-US" sz="2800" dirty="0"/>
              <a:t>구매자</a:t>
            </a:r>
            <a:r>
              <a:rPr lang="en-US" altLang="ko-KR" sz="2800" dirty="0"/>
              <a:t>(Account2) </a:t>
            </a:r>
            <a:r>
              <a:rPr lang="ko-KR" altLang="en-US" sz="2800" dirty="0"/>
              <a:t>상품 구입</a:t>
            </a:r>
            <a:endParaRPr lang="en-US" altLang="ko-KR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D56308-C0AB-47A9-88A8-2F197933A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64"/>
          <a:stretch/>
        </p:blipFill>
        <p:spPr>
          <a:xfrm>
            <a:off x="509425" y="2304587"/>
            <a:ext cx="5048571" cy="34603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3C021A-50C4-41FB-9B62-0BC2970A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5" y="1810628"/>
            <a:ext cx="3028949" cy="402925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71E788-D30F-425F-A185-FE43D49A8131}"/>
              </a:ext>
            </a:extLst>
          </p:cNvPr>
          <p:cNvCxnSpPr>
            <a:cxnSpLocks/>
          </p:cNvCxnSpPr>
          <p:nvPr/>
        </p:nvCxnSpPr>
        <p:spPr>
          <a:xfrm>
            <a:off x="5118441" y="5372100"/>
            <a:ext cx="256823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F9D1FF-1F12-4E09-9BB2-FA97BFFCB2B0}"/>
              </a:ext>
            </a:extLst>
          </p:cNvPr>
          <p:cNvSpPr/>
          <p:nvPr/>
        </p:nvSpPr>
        <p:spPr>
          <a:xfrm>
            <a:off x="5832816" y="4912601"/>
            <a:ext cx="135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</a:rPr>
              <a:t>거래 실행</a:t>
            </a:r>
            <a:endParaRPr lang="en-US" altLang="ko-KR" b="1" dirty="0">
              <a:solidFill>
                <a:srgbClr val="1D62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3606F2-CA9E-41ED-A24B-FC716275A548}"/>
              </a:ext>
            </a:extLst>
          </p:cNvPr>
          <p:cNvSpPr/>
          <p:nvPr/>
        </p:nvSpPr>
        <p:spPr>
          <a:xfrm>
            <a:off x="5557996" y="4064685"/>
            <a:ext cx="307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구매자정보와 함께</a:t>
            </a:r>
            <a:endParaRPr lang="en-US" altLang="ko-KR" dirty="0"/>
          </a:p>
          <a:p>
            <a:pPr algn="ctr"/>
            <a:r>
              <a:rPr lang="ko-KR" altLang="en-US" dirty="0"/>
              <a:t>거래정보가</a:t>
            </a:r>
            <a:r>
              <a:rPr lang="en-US" altLang="ko-KR" dirty="0"/>
              <a:t> </a:t>
            </a:r>
            <a:r>
              <a:rPr lang="ko-KR" altLang="en-US" dirty="0"/>
              <a:t>블록에 기록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462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D28760FF-2745-4CD5-AA30-52EC21D1E992}"/>
              </a:ext>
            </a:extLst>
          </p:cNvPr>
          <p:cNvSpPr/>
          <p:nvPr/>
        </p:nvSpPr>
        <p:spPr>
          <a:xfrm>
            <a:off x="180652" y="1362086"/>
            <a:ext cx="657547" cy="4952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( 4 / 6 )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EEFCF-0FE3-47A3-980C-AD53A41EC1EA}"/>
              </a:ext>
            </a:extLst>
          </p:cNvPr>
          <p:cNvSpPr txBox="1"/>
          <p:nvPr/>
        </p:nvSpPr>
        <p:spPr>
          <a:xfrm>
            <a:off x="190178" y="1176862"/>
            <a:ext cx="11285277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04</a:t>
            </a:r>
            <a:r>
              <a:rPr lang="en-US" altLang="ko-KR" sz="2800" dirty="0"/>
              <a:t>  </a:t>
            </a:r>
            <a:r>
              <a:rPr lang="ko-KR" altLang="en-US" sz="2800" dirty="0"/>
              <a:t>판매자</a:t>
            </a:r>
            <a:r>
              <a:rPr lang="en-US" altLang="ko-KR" sz="2800" dirty="0"/>
              <a:t>(Account3) </a:t>
            </a:r>
            <a:r>
              <a:rPr lang="ko-KR" altLang="en-US" sz="2800" dirty="0"/>
              <a:t>상품 배송</a:t>
            </a:r>
            <a:endParaRPr lang="en-US" altLang="ko-KR" sz="2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C4E0A0-2862-4988-B23E-A43FE63C6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1"/>
          <a:stretch/>
        </p:blipFill>
        <p:spPr>
          <a:xfrm>
            <a:off x="2409824" y="1910699"/>
            <a:ext cx="7762875" cy="4276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0839E7-4EEB-4AD8-9F68-F668414A88A7}"/>
              </a:ext>
            </a:extLst>
          </p:cNvPr>
          <p:cNvCxnSpPr>
            <a:cxnSpLocks/>
          </p:cNvCxnSpPr>
          <p:nvPr/>
        </p:nvCxnSpPr>
        <p:spPr>
          <a:xfrm flipH="1" flipV="1">
            <a:off x="2038350" y="4972050"/>
            <a:ext cx="708366" cy="8953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E5874E-218F-4EF0-B991-77EA38999EBE}"/>
              </a:ext>
            </a:extLst>
          </p:cNvPr>
          <p:cNvSpPr/>
          <p:nvPr/>
        </p:nvSpPr>
        <p:spPr>
          <a:xfrm>
            <a:off x="646187" y="4522438"/>
            <a:ext cx="3076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</a:rPr>
              <a:t>구매자정보 버튼</a:t>
            </a:r>
            <a:endParaRPr lang="en-US" altLang="ko-KR" b="1" dirty="0">
              <a:solidFill>
                <a:srgbClr val="1D62F0"/>
              </a:solidFill>
            </a:endParaRPr>
          </a:p>
          <a:p>
            <a:endParaRPr lang="en-US" altLang="ko-KR" b="1" dirty="0">
              <a:solidFill>
                <a:srgbClr val="1D62F0"/>
              </a:solidFill>
            </a:endParaRPr>
          </a:p>
          <a:p>
            <a:endParaRPr lang="en-US" altLang="ko-KR" b="1" dirty="0">
              <a:solidFill>
                <a:srgbClr val="1D62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D017F6-AEF0-4316-BA09-5E7975D9AD18}"/>
              </a:ext>
            </a:extLst>
          </p:cNvPr>
          <p:cNvSpPr/>
          <p:nvPr/>
        </p:nvSpPr>
        <p:spPr>
          <a:xfrm>
            <a:off x="0" y="4017744"/>
            <a:ext cx="307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구매된 상품만 버튼 활성화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426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D28760FF-2745-4CD5-AA30-52EC21D1E992}"/>
              </a:ext>
            </a:extLst>
          </p:cNvPr>
          <p:cNvSpPr/>
          <p:nvPr/>
        </p:nvSpPr>
        <p:spPr>
          <a:xfrm>
            <a:off x="180652" y="1362086"/>
            <a:ext cx="657547" cy="4952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( 4 / 6 )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17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EEFCF-0FE3-47A3-980C-AD53A41EC1EA}"/>
              </a:ext>
            </a:extLst>
          </p:cNvPr>
          <p:cNvSpPr txBox="1"/>
          <p:nvPr/>
        </p:nvSpPr>
        <p:spPr>
          <a:xfrm>
            <a:off x="190178" y="1176862"/>
            <a:ext cx="11285277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04</a:t>
            </a:r>
            <a:r>
              <a:rPr lang="en-US" altLang="ko-KR" sz="2800" dirty="0"/>
              <a:t>  </a:t>
            </a:r>
            <a:r>
              <a:rPr lang="ko-KR" altLang="en-US" sz="2800" dirty="0"/>
              <a:t>판매자</a:t>
            </a:r>
            <a:r>
              <a:rPr lang="en-US" altLang="ko-KR" sz="2800" dirty="0"/>
              <a:t>(Account3) </a:t>
            </a:r>
            <a:r>
              <a:rPr lang="ko-KR" altLang="en-US" sz="2800" dirty="0"/>
              <a:t>상품 배송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89488A-6306-4DAE-905B-32CEA5EB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042595"/>
            <a:ext cx="4348613" cy="42386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C2C40A-DE28-48AC-99D2-AF4CB4A86226}"/>
              </a:ext>
            </a:extLst>
          </p:cNvPr>
          <p:cNvSpPr/>
          <p:nvPr/>
        </p:nvSpPr>
        <p:spPr>
          <a:xfrm>
            <a:off x="5157771" y="5545690"/>
            <a:ext cx="135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</a:rPr>
              <a:t>배송 실행</a:t>
            </a:r>
            <a:endParaRPr lang="en-US" altLang="ko-KR" b="1" dirty="0">
              <a:solidFill>
                <a:srgbClr val="1D62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841FAD-BCF5-473D-8FC7-E8D7F5D3381C}"/>
              </a:ext>
            </a:extLst>
          </p:cNvPr>
          <p:cNvSpPr/>
          <p:nvPr/>
        </p:nvSpPr>
        <p:spPr>
          <a:xfrm>
            <a:off x="4371096" y="4737951"/>
            <a:ext cx="307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판매자정보와 함께</a:t>
            </a:r>
            <a:endParaRPr lang="en-US" altLang="ko-KR" dirty="0"/>
          </a:p>
          <a:p>
            <a:pPr algn="ctr"/>
            <a:r>
              <a:rPr lang="ko-KR" altLang="en-US" dirty="0"/>
              <a:t>배송정보가</a:t>
            </a:r>
            <a:r>
              <a:rPr lang="en-US" altLang="ko-KR" dirty="0"/>
              <a:t> </a:t>
            </a:r>
            <a:r>
              <a:rPr lang="ko-KR" altLang="en-US" dirty="0"/>
              <a:t>블록에 기록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13691C-A485-4839-B7E6-2DCFC39EA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56" y="2068793"/>
            <a:ext cx="4596319" cy="423862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CAA944-0D5B-4393-8A92-CCDF39E3379E}"/>
              </a:ext>
            </a:extLst>
          </p:cNvPr>
          <p:cNvCxnSpPr>
            <a:cxnSpLocks/>
          </p:cNvCxnSpPr>
          <p:nvPr/>
        </p:nvCxnSpPr>
        <p:spPr>
          <a:xfrm>
            <a:off x="4468983" y="6010275"/>
            <a:ext cx="297868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1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D28760FF-2745-4CD5-AA30-52EC21D1E992}"/>
              </a:ext>
            </a:extLst>
          </p:cNvPr>
          <p:cNvSpPr/>
          <p:nvPr/>
        </p:nvSpPr>
        <p:spPr>
          <a:xfrm>
            <a:off x="180652" y="1362086"/>
            <a:ext cx="657547" cy="4952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( 5 / 6 )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EEFCF-0FE3-47A3-980C-AD53A41EC1EA}"/>
              </a:ext>
            </a:extLst>
          </p:cNvPr>
          <p:cNvSpPr txBox="1"/>
          <p:nvPr/>
        </p:nvSpPr>
        <p:spPr>
          <a:xfrm>
            <a:off x="190178" y="1176862"/>
            <a:ext cx="11285277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05</a:t>
            </a:r>
            <a:r>
              <a:rPr lang="en-US" altLang="ko-KR" sz="2800" dirty="0"/>
              <a:t>  </a:t>
            </a:r>
            <a:r>
              <a:rPr lang="ko-KR" altLang="en-US" sz="2800" dirty="0"/>
              <a:t>구매자</a:t>
            </a:r>
            <a:r>
              <a:rPr lang="en-US" altLang="ko-KR" sz="2800" dirty="0"/>
              <a:t>(Account2) </a:t>
            </a:r>
            <a:r>
              <a:rPr lang="ko-KR" altLang="en-US" sz="2800" dirty="0"/>
              <a:t>구매 확정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6E5907-E2FA-4654-A2BD-7032E6660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5" t="21489" r="37706" b="25278"/>
          <a:stretch/>
        </p:blipFill>
        <p:spPr>
          <a:xfrm>
            <a:off x="219075" y="2042595"/>
            <a:ext cx="6766055" cy="392115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3154D6-5ECC-4437-B059-8028C0ABF6B1}"/>
              </a:ext>
            </a:extLst>
          </p:cNvPr>
          <p:cNvCxnSpPr>
            <a:cxnSpLocks/>
          </p:cNvCxnSpPr>
          <p:nvPr/>
        </p:nvCxnSpPr>
        <p:spPr>
          <a:xfrm flipH="1">
            <a:off x="838199" y="5099584"/>
            <a:ext cx="1114426" cy="6804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288AEA-8ABF-4101-BB93-37C4C08BF66A}"/>
              </a:ext>
            </a:extLst>
          </p:cNvPr>
          <p:cNvSpPr/>
          <p:nvPr/>
        </p:nvSpPr>
        <p:spPr>
          <a:xfrm>
            <a:off x="2063814" y="4926205"/>
            <a:ext cx="3076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</a:rPr>
              <a:t>구매확정 버튼</a:t>
            </a:r>
            <a:endParaRPr lang="en-US" altLang="ko-KR" b="1" dirty="0">
              <a:solidFill>
                <a:srgbClr val="1D62F0"/>
              </a:solidFill>
            </a:endParaRPr>
          </a:p>
          <a:p>
            <a:endParaRPr lang="en-US" altLang="ko-KR" b="1" dirty="0">
              <a:solidFill>
                <a:srgbClr val="1D62F0"/>
              </a:solidFill>
            </a:endParaRPr>
          </a:p>
          <a:p>
            <a:endParaRPr lang="en-US" altLang="ko-KR" b="1" dirty="0">
              <a:solidFill>
                <a:srgbClr val="1D62F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5219C8-12C2-46FE-8526-7E43E1E20193}"/>
              </a:ext>
            </a:extLst>
          </p:cNvPr>
          <p:cNvSpPr/>
          <p:nvPr/>
        </p:nvSpPr>
        <p:spPr>
          <a:xfrm>
            <a:off x="2143125" y="3169815"/>
            <a:ext cx="307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구매된 상품 목록만 </a:t>
            </a:r>
            <a:r>
              <a:rPr lang="ko-KR" altLang="en-US" dirty="0" err="1"/>
              <a:t>보여짐</a:t>
            </a:r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818E85-F8FA-4C5B-B4D0-07D08D72A56C}"/>
              </a:ext>
            </a:extLst>
          </p:cNvPr>
          <p:cNvCxnSpPr>
            <a:cxnSpLocks/>
          </p:cNvCxnSpPr>
          <p:nvPr/>
        </p:nvCxnSpPr>
        <p:spPr>
          <a:xfrm flipH="1">
            <a:off x="1395412" y="3332544"/>
            <a:ext cx="8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428604-3501-4D6A-A00A-F87F4D77C13A}"/>
              </a:ext>
            </a:extLst>
          </p:cNvPr>
          <p:cNvCxnSpPr>
            <a:cxnSpLocks/>
          </p:cNvCxnSpPr>
          <p:nvPr/>
        </p:nvCxnSpPr>
        <p:spPr>
          <a:xfrm flipH="1">
            <a:off x="5548312" y="2494344"/>
            <a:ext cx="8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797F9-7C91-4231-9FEC-1D9FAD24DEF0}"/>
              </a:ext>
            </a:extLst>
          </p:cNvPr>
          <p:cNvSpPr/>
          <p:nvPr/>
        </p:nvSpPr>
        <p:spPr>
          <a:xfrm>
            <a:off x="5981700" y="2305922"/>
            <a:ext cx="307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D62F0"/>
                </a:solidFill>
              </a:rPr>
              <a:t>구매자 마이페이지</a:t>
            </a:r>
            <a:endParaRPr lang="en-US" altLang="ko-KR" b="1" dirty="0">
              <a:solidFill>
                <a:srgbClr val="1D6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D28760FF-2745-4CD5-AA30-52EC21D1E992}"/>
              </a:ext>
            </a:extLst>
          </p:cNvPr>
          <p:cNvSpPr/>
          <p:nvPr/>
        </p:nvSpPr>
        <p:spPr>
          <a:xfrm>
            <a:off x="180652" y="1362086"/>
            <a:ext cx="657547" cy="4952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( 5 / 6 )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19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EEFCF-0FE3-47A3-980C-AD53A41EC1EA}"/>
              </a:ext>
            </a:extLst>
          </p:cNvPr>
          <p:cNvSpPr txBox="1"/>
          <p:nvPr/>
        </p:nvSpPr>
        <p:spPr>
          <a:xfrm>
            <a:off x="190178" y="1176862"/>
            <a:ext cx="11285277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06</a:t>
            </a:r>
            <a:r>
              <a:rPr lang="en-US" altLang="ko-KR" sz="2800" dirty="0"/>
              <a:t>  </a:t>
            </a:r>
            <a:r>
              <a:rPr lang="ko-KR" altLang="en-US" sz="2800" dirty="0"/>
              <a:t>판매자</a:t>
            </a:r>
            <a:r>
              <a:rPr lang="en-US" altLang="ko-KR" sz="2800" dirty="0"/>
              <a:t>(Account3) </a:t>
            </a:r>
            <a:r>
              <a:rPr lang="ko-KR" altLang="en-US" sz="2800" dirty="0"/>
              <a:t>금액 정산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B9166B-D805-49A4-B70C-9011C6404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9" t="17161" r="11718" b="8333"/>
          <a:stretch/>
        </p:blipFill>
        <p:spPr>
          <a:xfrm>
            <a:off x="219075" y="1910699"/>
            <a:ext cx="8182297" cy="455326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2A09C6-482E-4C61-A4D3-DF49DB0B0AC6}"/>
              </a:ext>
            </a:extLst>
          </p:cNvPr>
          <p:cNvCxnSpPr>
            <a:cxnSpLocks/>
          </p:cNvCxnSpPr>
          <p:nvPr/>
        </p:nvCxnSpPr>
        <p:spPr>
          <a:xfrm flipH="1">
            <a:off x="838199" y="5099584"/>
            <a:ext cx="1114426" cy="6804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90D92-0833-42F3-80DB-A56EAC08584D}"/>
              </a:ext>
            </a:extLst>
          </p:cNvPr>
          <p:cNvSpPr/>
          <p:nvPr/>
        </p:nvSpPr>
        <p:spPr>
          <a:xfrm>
            <a:off x="2063815" y="4926206"/>
            <a:ext cx="2355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</a:rPr>
              <a:t>금액정산 완료 후</a:t>
            </a:r>
            <a:r>
              <a:rPr lang="en-US" altLang="ko-KR" b="1" dirty="0">
                <a:solidFill>
                  <a:srgbClr val="1D62F0"/>
                </a:solidFill>
              </a:rPr>
              <a:t>,</a:t>
            </a:r>
          </a:p>
          <a:p>
            <a:r>
              <a:rPr lang="ko-KR" altLang="en-US" b="1" dirty="0">
                <a:solidFill>
                  <a:srgbClr val="1D62F0"/>
                </a:solidFill>
              </a:rPr>
              <a:t>정산완료 된 버튼</a:t>
            </a:r>
            <a:endParaRPr lang="en-US" altLang="ko-KR" b="1" dirty="0">
              <a:solidFill>
                <a:srgbClr val="1D62F0"/>
              </a:solidFill>
            </a:endParaRPr>
          </a:p>
          <a:p>
            <a:endParaRPr lang="en-US" altLang="ko-KR" b="1" dirty="0">
              <a:solidFill>
                <a:srgbClr val="1D62F0"/>
              </a:solidFill>
            </a:endParaRPr>
          </a:p>
          <a:p>
            <a:endParaRPr lang="en-US" altLang="ko-KR" b="1" dirty="0">
              <a:solidFill>
                <a:srgbClr val="1D62F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5A0223-1695-4DF3-9654-161840E461AA}"/>
              </a:ext>
            </a:extLst>
          </p:cNvPr>
          <p:cNvSpPr/>
          <p:nvPr/>
        </p:nvSpPr>
        <p:spPr>
          <a:xfrm>
            <a:off x="2143125" y="3169815"/>
            <a:ext cx="307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배송된 상품 목록만 </a:t>
            </a:r>
            <a:r>
              <a:rPr lang="ko-KR" altLang="en-US" dirty="0" err="1"/>
              <a:t>보여짐</a:t>
            </a:r>
            <a:endParaRPr lang="en-US" altLang="ko-KR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970F74-A3D8-497E-B2D9-83DEEACA5B6D}"/>
              </a:ext>
            </a:extLst>
          </p:cNvPr>
          <p:cNvCxnSpPr>
            <a:cxnSpLocks/>
          </p:cNvCxnSpPr>
          <p:nvPr/>
        </p:nvCxnSpPr>
        <p:spPr>
          <a:xfrm flipH="1">
            <a:off x="1395412" y="3332544"/>
            <a:ext cx="8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5B78ED-1000-4A75-B678-114EEE16B465}"/>
              </a:ext>
            </a:extLst>
          </p:cNvPr>
          <p:cNvCxnSpPr>
            <a:cxnSpLocks/>
          </p:cNvCxnSpPr>
          <p:nvPr/>
        </p:nvCxnSpPr>
        <p:spPr>
          <a:xfrm flipH="1">
            <a:off x="6615112" y="2218119"/>
            <a:ext cx="8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9C6F39-61DD-4BBA-867C-3B521BD266E8}"/>
              </a:ext>
            </a:extLst>
          </p:cNvPr>
          <p:cNvSpPr/>
          <p:nvPr/>
        </p:nvSpPr>
        <p:spPr>
          <a:xfrm>
            <a:off x="7048500" y="2029697"/>
            <a:ext cx="307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D62F0"/>
                </a:solidFill>
              </a:rPr>
              <a:t>판매자 마이페이지</a:t>
            </a:r>
            <a:endParaRPr lang="en-US" altLang="ko-KR" b="1" dirty="0">
              <a:solidFill>
                <a:srgbClr val="1D62F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CABE47-6486-4BBD-96A4-22C13DB2D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40" t="5826" r="6483" b="37415"/>
          <a:stretch/>
        </p:blipFill>
        <p:spPr>
          <a:xfrm>
            <a:off x="8586787" y="2431414"/>
            <a:ext cx="3057526" cy="389255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68239AC-95CC-479B-96D1-244E34295935}"/>
              </a:ext>
            </a:extLst>
          </p:cNvPr>
          <p:cNvCxnSpPr>
            <a:cxnSpLocks/>
          </p:cNvCxnSpPr>
          <p:nvPr/>
        </p:nvCxnSpPr>
        <p:spPr>
          <a:xfrm>
            <a:off x="6326358" y="4486275"/>
            <a:ext cx="297868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64484B-4695-4C89-BCA8-8D82D58CCF7E}"/>
              </a:ext>
            </a:extLst>
          </p:cNvPr>
          <p:cNvSpPr/>
          <p:nvPr/>
        </p:nvSpPr>
        <p:spPr>
          <a:xfrm>
            <a:off x="6277414" y="4044100"/>
            <a:ext cx="307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1D62F0"/>
                </a:solidFill>
              </a:rPr>
              <a:t>정산받은</a:t>
            </a:r>
            <a:r>
              <a:rPr lang="ko-KR" altLang="en-US" b="1" dirty="0">
                <a:solidFill>
                  <a:srgbClr val="1D62F0"/>
                </a:solidFill>
              </a:rPr>
              <a:t> 금액</a:t>
            </a:r>
            <a:endParaRPr lang="en-US" altLang="ko-KR" b="1" dirty="0">
              <a:solidFill>
                <a:srgbClr val="1D6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95003" y="578336"/>
            <a:ext cx="313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5002" y="1139899"/>
            <a:ext cx="279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CONTENTS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1D3D0D-4B7A-44C7-8677-F7AAAAAB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08ABB-3AA4-4D2C-88E3-FF7C8513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1813DB0-C672-4C93-B73A-B44F14634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35499"/>
              </p:ext>
            </p:extLst>
          </p:nvPr>
        </p:nvGraphicFramePr>
        <p:xfrm>
          <a:off x="542602" y="2370946"/>
          <a:ext cx="941274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088">
                  <a:extLst>
                    <a:ext uri="{9D8B030D-6E8A-4147-A177-3AD203B41FA5}">
                      <a16:colId xmlns:a16="http://schemas.microsoft.com/office/drawing/2014/main" val="800827557"/>
                    </a:ext>
                  </a:extLst>
                </a:gridCol>
                <a:gridCol w="5038660">
                  <a:extLst>
                    <a:ext uri="{9D8B030D-6E8A-4147-A177-3AD203B41FA5}">
                      <a16:colId xmlns:a16="http://schemas.microsoft.com/office/drawing/2014/main" val="3547598147"/>
                    </a:ext>
                  </a:extLst>
                </a:gridCol>
              </a:tblGrid>
              <a:tr h="47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01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주제제안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61031"/>
                  </a:ext>
                </a:extLst>
              </a:tr>
              <a:tr h="47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02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순서도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97816"/>
                  </a:ext>
                </a:extLst>
              </a:tr>
              <a:tr h="47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03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시스템 구성도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70207"/>
                  </a:ext>
                </a:extLst>
              </a:tr>
              <a:tr h="47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04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14951"/>
                  </a:ext>
                </a:extLst>
              </a:tr>
              <a:tr h="47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05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연구일정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31079"/>
                  </a:ext>
                </a:extLst>
              </a:tr>
              <a:tr h="475181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93117"/>
                  </a:ext>
                </a:extLst>
              </a:tr>
            </a:tbl>
          </a:graphicData>
        </a:graphic>
      </p:graphicFrame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5F5A47-CAC6-4488-94CC-1BABD47D8A8A}"/>
              </a:ext>
            </a:extLst>
          </p:cNvPr>
          <p:cNvCxnSpPr>
            <a:cxnSpLocks/>
          </p:cNvCxnSpPr>
          <p:nvPr/>
        </p:nvCxnSpPr>
        <p:spPr>
          <a:xfrm>
            <a:off x="673510" y="2982689"/>
            <a:ext cx="107269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67568F2-CC84-4106-B6F5-B51B36896223}"/>
              </a:ext>
            </a:extLst>
          </p:cNvPr>
          <p:cNvCxnSpPr>
            <a:cxnSpLocks/>
          </p:cNvCxnSpPr>
          <p:nvPr/>
        </p:nvCxnSpPr>
        <p:spPr>
          <a:xfrm>
            <a:off x="673510" y="3616870"/>
            <a:ext cx="107269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7DDE4BF-1784-416F-B163-1FFB92F67C1E}"/>
              </a:ext>
            </a:extLst>
          </p:cNvPr>
          <p:cNvCxnSpPr>
            <a:cxnSpLocks/>
          </p:cNvCxnSpPr>
          <p:nvPr/>
        </p:nvCxnSpPr>
        <p:spPr>
          <a:xfrm>
            <a:off x="673510" y="4295295"/>
            <a:ext cx="107269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6988CDF-FA7F-4E2B-B097-F10EBDC29112}"/>
              </a:ext>
            </a:extLst>
          </p:cNvPr>
          <p:cNvCxnSpPr>
            <a:cxnSpLocks/>
          </p:cNvCxnSpPr>
          <p:nvPr/>
        </p:nvCxnSpPr>
        <p:spPr>
          <a:xfrm>
            <a:off x="673510" y="4909811"/>
            <a:ext cx="107269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3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연구일정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( 1 / 2 )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207C15-6E92-4548-B24A-7696B42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8BE1F2-5990-48DF-AFB5-9400E28060DA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DAFD690-73AC-419E-A747-E5C721C06ECD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B787A89-85AD-43AD-AE07-3ED1813F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793EBEE-AC08-4D59-9253-73A2AADCA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51771"/>
              </p:ext>
            </p:extLst>
          </p:nvPr>
        </p:nvGraphicFramePr>
        <p:xfrm>
          <a:off x="76200" y="2521547"/>
          <a:ext cx="12115800" cy="3895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75">
                  <a:extLst>
                    <a:ext uri="{9D8B030D-6E8A-4147-A177-3AD203B41FA5}">
                      <a16:colId xmlns:a16="http://schemas.microsoft.com/office/drawing/2014/main" val="800827557"/>
                    </a:ext>
                  </a:extLst>
                </a:gridCol>
                <a:gridCol w="11010225">
                  <a:extLst>
                    <a:ext uri="{9D8B030D-6E8A-4147-A177-3AD203B41FA5}">
                      <a16:colId xmlns:a16="http://schemas.microsoft.com/office/drawing/2014/main" val="3547598147"/>
                    </a:ext>
                  </a:extLst>
                </a:gridCol>
              </a:tblGrid>
              <a:tr h="1487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[1]</a:t>
                      </a:r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추가 플랫폼 기능 구현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강제구매확정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자동환불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등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61031"/>
                  </a:ext>
                </a:extLst>
              </a:tr>
              <a:tr h="1877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1D62F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[2]</a:t>
                      </a:r>
                    </a:p>
                    <a:p>
                      <a:pPr algn="ctr" latinLnBrk="1"/>
                      <a:endParaRPr lang="en-US" altLang="ko-KR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44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ko-KR" altLang="en-US" sz="3600" b="1" dirty="0">
                        <a:solidFill>
                          <a:srgbClr val="1D62F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오픈마켓 플랫폼 공격 실험</a:t>
                      </a:r>
                      <a:endParaRPr lang="en-US" altLang="ko-KR" sz="1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/>
                      <a:endParaRPr lang="en-US" altLang="ko-KR" sz="1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블록체인의 데이터를 변조</a:t>
                      </a:r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조작하기 위해 악의적인 공격자는 </a:t>
                      </a:r>
                      <a:endParaRPr lang="en-US" altLang="ko-KR" sz="1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어느 정도의 해시파워를 보유하여야 하는지를 중심으로</a:t>
                      </a:r>
                      <a:endParaRPr lang="en-US" altLang="ko-KR" sz="1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1800" b="0" dirty="0">
                        <a:solidFill>
                          <a:schemeClr val="dk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97816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27C3011-92EF-434B-AD6F-1A9B35EC8F00}"/>
              </a:ext>
            </a:extLst>
          </p:cNvPr>
          <p:cNvCxnSpPr>
            <a:cxnSpLocks/>
          </p:cNvCxnSpPr>
          <p:nvPr/>
        </p:nvCxnSpPr>
        <p:spPr>
          <a:xfrm>
            <a:off x="219075" y="3724275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4DC4B6-F34A-4DE0-8692-83AACB72F5C4}"/>
              </a:ext>
            </a:extLst>
          </p:cNvPr>
          <p:cNvSpPr/>
          <p:nvPr/>
        </p:nvSpPr>
        <p:spPr>
          <a:xfrm>
            <a:off x="590549" y="1697310"/>
            <a:ext cx="2486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향후연구과제</a:t>
            </a:r>
          </a:p>
        </p:txBody>
      </p:sp>
    </p:spTree>
    <p:extLst>
      <p:ext uri="{BB962C8B-B14F-4D97-AF65-F5344CB8AC3E}">
        <p14:creationId xmlns:p14="http://schemas.microsoft.com/office/powerpoint/2010/main" val="237587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연구일정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( 2 / 2 )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207C15-6E92-4548-B24A-7696B42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8BE1F2-5990-48DF-AFB5-9400E28060DA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DAFD690-73AC-419E-A747-E5C721C06ECD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B787A89-85AD-43AD-AE07-3ED1813F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FF44458-D48F-46C5-85BB-00D82F50D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1429"/>
              </p:ext>
            </p:extLst>
          </p:nvPr>
        </p:nvGraphicFramePr>
        <p:xfrm>
          <a:off x="1298573" y="1575072"/>
          <a:ext cx="9588502" cy="434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2">
                  <a:extLst>
                    <a:ext uri="{9D8B030D-6E8A-4147-A177-3AD203B41FA5}">
                      <a16:colId xmlns:a16="http://schemas.microsoft.com/office/drawing/2014/main" val="462316297"/>
                    </a:ext>
                  </a:extLst>
                </a:gridCol>
                <a:gridCol w="2332564">
                  <a:extLst>
                    <a:ext uri="{9D8B030D-6E8A-4147-A177-3AD203B41FA5}">
                      <a16:colId xmlns:a16="http://schemas.microsoft.com/office/drawing/2014/main" val="823443979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3868163854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1999085319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202747847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1773666336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608225169"/>
                    </a:ext>
                  </a:extLst>
                </a:gridCol>
                <a:gridCol w="799042">
                  <a:extLst>
                    <a:ext uri="{9D8B030D-6E8A-4147-A177-3AD203B41FA5}">
                      <a16:colId xmlns:a16="http://schemas.microsoft.com/office/drawing/2014/main" val="1135486667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3941417931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1729587610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2605128813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3034736362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1724675147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1086700287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2581171938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2878829949"/>
                    </a:ext>
                  </a:extLst>
                </a:gridCol>
                <a:gridCol w="399521">
                  <a:extLst>
                    <a:ext uri="{9D8B030D-6E8A-4147-A177-3AD203B41FA5}">
                      <a16:colId xmlns:a16="http://schemas.microsoft.com/office/drawing/2014/main" val="3060541951"/>
                    </a:ext>
                  </a:extLst>
                </a:gridCol>
              </a:tblGrid>
              <a:tr h="4349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개발내용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6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498022"/>
                  </a:ext>
                </a:extLst>
              </a:tr>
              <a:tr h="4349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관련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연구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관련 지식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중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간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고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21809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관련 기술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91095"/>
                  </a:ext>
                </a:extLst>
              </a:tr>
              <a:tr h="434946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요구사항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738251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83958"/>
                  </a:ext>
                </a:extLst>
              </a:tr>
              <a:tr h="434946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구현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및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검증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네트워크 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93463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플랫폼 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498189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모의 공격실험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844066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모의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29126"/>
                  </a:ext>
                </a:extLst>
              </a:tr>
              <a:tr h="434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보수 및 점검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80997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383956F-4236-4C00-B7F3-AE663CE746A7}"/>
              </a:ext>
            </a:extLst>
          </p:cNvPr>
          <p:cNvCxnSpPr/>
          <p:nvPr/>
        </p:nvCxnSpPr>
        <p:spPr>
          <a:xfrm>
            <a:off x="4495800" y="2200275"/>
            <a:ext cx="19812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582E12-2500-491A-B8B2-CED69CF29576}"/>
              </a:ext>
            </a:extLst>
          </p:cNvPr>
          <p:cNvCxnSpPr>
            <a:cxnSpLocks/>
          </p:cNvCxnSpPr>
          <p:nvPr/>
        </p:nvCxnSpPr>
        <p:spPr>
          <a:xfrm>
            <a:off x="7305675" y="2200275"/>
            <a:ext cx="4191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6DE2543-7231-4488-A71A-A25C95C26550}"/>
              </a:ext>
            </a:extLst>
          </p:cNvPr>
          <p:cNvCxnSpPr/>
          <p:nvPr/>
        </p:nvCxnSpPr>
        <p:spPr>
          <a:xfrm>
            <a:off x="4495800" y="2676525"/>
            <a:ext cx="19812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E2A520-4454-4570-93B1-BB1C5FA935E5}"/>
              </a:ext>
            </a:extLst>
          </p:cNvPr>
          <p:cNvCxnSpPr>
            <a:cxnSpLocks/>
          </p:cNvCxnSpPr>
          <p:nvPr/>
        </p:nvCxnSpPr>
        <p:spPr>
          <a:xfrm>
            <a:off x="7305675" y="2676525"/>
            <a:ext cx="19812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CDA7F0-BB6F-4248-8F3A-B116A0E08A97}"/>
              </a:ext>
            </a:extLst>
          </p:cNvPr>
          <p:cNvCxnSpPr>
            <a:cxnSpLocks/>
          </p:cNvCxnSpPr>
          <p:nvPr/>
        </p:nvCxnSpPr>
        <p:spPr>
          <a:xfrm>
            <a:off x="5676900" y="3105150"/>
            <a:ext cx="8001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80E2D25-ECE3-4C8B-AC91-38F5B1BD8A68}"/>
              </a:ext>
            </a:extLst>
          </p:cNvPr>
          <p:cNvCxnSpPr>
            <a:cxnSpLocks/>
          </p:cNvCxnSpPr>
          <p:nvPr/>
        </p:nvCxnSpPr>
        <p:spPr>
          <a:xfrm>
            <a:off x="5692774" y="3524250"/>
            <a:ext cx="80010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CA88CBA-214F-4D6E-B1F9-A3EE7108B486}"/>
              </a:ext>
            </a:extLst>
          </p:cNvPr>
          <p:cNvCxnSpPr>
            <a:cxnSpLocks/>
          </p:cNvCxnSpPr>
          <p:nvPr/>
        </p:nvCxnSpPr>
        <p:spPr>
          <a:xfrm>
            <a:off x="6092824" y="3971925"/>
            <a:ext cx="400050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9102C08-91FD-4713-9F45-62712B047BC9}"/>
              </a:ext>
            </a:extLst>
          </p:cNvPr>
          <p:cNvCxnSpPr>
            <a:cxnSpLocks/>
          </p:cNvCxnSpPr>
          <p:nvPr/>
        </p:nvCxnSpPr>
        <p:spPr>
          <a:xfrm>
            <a:off x="7305675" y="3952875"/>
            <a:ext cx="419100" cy="9525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73C949-05F1-4EA2-863C-B5759C44637A}"/>
              </a:ext>
            </a:extLst>
          </p:cNvPr>
          <p:cNvCxnSpPr>
            <a:cxnSpLocks/>
          </p:cNvCxnSpPr>
          <p:nvPr/>
        </p:nvCxnSpPr>
        <p:spPr>
          <a:xfrm>
            <a:off x="7305675" y="4422793"/>
            <a:ext cx="2376487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1A6E33B-B744-4DEA-8F96-1D87531A19F2}"/>
              </a:ext>
            </a:extLst>
          </p:cNvPr>
          <p:cNvCxnSpPr>
            <a:cxnSpLocks/>
          </p:cNvCxnSpPr>
          <p:nvPr/>
        </p:nvCxnSpPr>
        <p:spPr>
          <a:xfrm>
            <a:off x="8872537" y="4841893"/>
            <a:ext cx="881063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A8C041-B73E-4549-9B33-AEE1C6C9589D}"/>
              </a:ext>
            </a:extLst>
          </p:cNvPr>
          <p:cNvCxnSpPr>
            <a:cxnSpLocks/>
          </p:cNvCxnSpPr>
          <p:nvPr/>
        </p:nvCxnSpPr>
        <p:spPr>
          <a:xfrm>
            <a:off x="9286875" y="5289568"/>
            <a:ext cx="790575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3433D0-D3BB-4775-82A9-77F5B6A77BE9}"/>
              </a:ext>
            </a:extLst>
          </p:cNvPr>
          <p:cNvCxnSpPr>
            <a:cxnSpLocks/>
          </p:cNvCxnSpPr>
          <p:nvPr/>
        </p:nvCxnSpPr>
        <p:spPr>
          <a:xfrm>
            <a:off x="9682162" y="5718193"/>
            <a:ext cx="790575" cy="0"/>
          </a:xfrm>
          <a:prstGeom prst="straightConnector1">
            <a:avLst/>
          </a:prstGeom>
          <a:ln w="5715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4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EC1D63-1B87-4940-B60D-24E1F43281DE}"/>
              </a:ext>
            </a:extLst>
          </p:cNvPr>
          <p:cNvSpPr txBox="1"/>
          <p:nvPr/>
        </p:nvSpPr>
        <p:spPr>
          <a:xfrm>
            <a:off x="1295399" y="2707546"/>
            <a:ext cx="974407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감사합니다</a:t>
            </a:r>
            <a:r>
              <a:rPr lang="en-US" altLang="ko-KR" sz="48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4800" b="1" dirty="0">
              <a:solidFill>
                <a:srgbClr val="1D62F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DFB603-BF14-4868-95C6-E928F100E1BD}"/>
              </a:ext>
            </a:extLst>
          </p:cNvPr>
          <p:cNvCxnSpPr>
            <a:cxnSpLocks/>
          </p:cNvCxnSpPr>
          <p:nvPr/>
        </p:nvCxnSpPr>
        <p:spPr>
          <a:xfrm>
            <a:off x="1295399" y="2256681"/>
            <a:ext cx="9534526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27CB46-C9D1-4961-AA74-A12E6EBE4F54}"/>
              </a:ext>
            </a:extLst>
          </p:cNvPr>
          <p:cNvCxnSpPr>
            <a:cxnSpLocks/>
          </p:cNvCxnSpPr>
          <p:nvPr/>
        </p:nvCxnSpPr>
        <p:spPr>
          <a:xfrm>
            <a:off x="1181100" y="3941782"/>
            <a:ext cx="9648825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13DE25-4732-4E24-8A5C-729409BE9BD9}"/>
              </a:ext>
            </a:extLst>
          </p:cNvPr>
          <p:cNvCxnSpPr>
            <a:cxnSpLocks/>
          </p:cNvCxnSpPr>
          <p:nvPr/>
        </p:nvCxnSpPr>
        <p:spPr>
          <a:xfrm>
            <a:off x="1295399" y="2304306"/>
            <a:ext cx="9534526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D525F4-B749-4002-A878-CA483512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B2AFDB-7474-4FDA-9EFC-8C810047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주제 제안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B59EE-DECC-4176-B083-D986E59BD3F1}"/>
              </a:ext>
            </a:extLst>
          </p:cNvPr>
          <p:cNvSpPr txBox="1"/>
          <p:nvPr/>
        </p:nvSpPr>
        <p:spPr>
          <a:xfrm>
            <a:off x="1313853" y="1697981"/>
            <a:ext cx="9116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1D62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블록체인을 활용한 오픈마켓 플랫폼</a:t>
            </a:r>
            <a:endParaRPr lang="ko-KR" altLang="en-US" sz="3600" b="1" dirty="0">
              <a:solidFill>
                <a:srgbClr val="1D62F0"/>
              </a:solidFill>
              <a:latin typeface="굴림" panose="020B0600000101010101" pitchFamily="50" charset="-127"/>
              <a:ea typeface="굴림" panose="020B0600000101010101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8" name="Picture 2" descr="ì¤íë§ì¼ì ëí ì´ë¯¸ì§ ê²ìê²°ê³¼">
            <a:extLst>
              <a:ext uri="{FF2B5EF4-FFF2-40B4-BE49-F238E27FC236}">
                <a16:creationId xmlns:a16="http://schemas.microsoft.com/office/drawing/2014/main" id="{085DBB0A-1741-479B-8B0B-2129D96D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74" y="2845594"/>
            <a:ext cx="4522951" cy="269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ê´ë ¨ ì´ë¯¸ì§">
            <a:extLst>
              <a:ext uri="{FF2B5EF4-FFF2-40B4-BE49-F238E27FC236}">
                <a16:creationId xmlns:a16="http://schemas.microsoft.com/office/drawing/2014/main" id="{02996410-CD7A-4A5F-9119-EFFF6450A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24" y="2845594"/>
            <a:ext cx="3353451" cy="290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더하기 기호 19">
            <a:extLst>
              <a:ext uri="{FF2B5EF4-FFF2-40B4-BE49-F238E27FC236}">
                <a16:creationId xmlns:a16="http://schemas.microsoft.com/office/drawing/2014/main" id="{87306A87-5FCF-4D4A-9DC7-FE96B0F5AAB8}"/>
              </a:ext>
            </a:extLst>
          </p:cNvPr>
          <p:cNvSpPr/>
          <p:nvPr/>
        </p:nvSpPr>
        <p:spPr>
          <a:xfrm>
            <a:off x="4906424" y="3552002"/>
            <a:ext cx="1514850" cy="1285875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1317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01-1.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 배경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( 1 / 2 )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¤íë§ì¼ì ëí ì´ë¯¸ì§ ê²ìê²°ê³¼">
            <a:extLst>
              <a:ext uri="{FF2B5EF4-FFF2-40B4-BE49-F238E27FC236}">
                <a16:creationId xmlns:a16="http://schemas.microsoft.com/office/drawing/2014/main" id="{78C61B64-5764-4663-9771-6F22D6DD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" y="1852566"/>
            <a:ext cx="4522951" cy="269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703A5F-20F2-4EAF-9825-E58FC9FD5481}"/>
              </a:ext>
            </a:extLst>
          </p:cNvPr>
          <p:cNvSpPr/>
          <p:nvPr/>
        </p:nvSpPr>
        <p:spPr>
          <a:xfrm>
            <a:off x="4884579" y="2663303"/>
            <a:ext cx="66787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333333"/>
                </a:solidFill>
                <a:latin typeface="Apple SD Gothic Neo"/>
              </a:rPr>
              <a:t>오픈마켓</a:t>
            </a:r>
            <a:r>
              <a:rPr lang="en-US" altLang="ko-KR" sz="2400" b="1" dirty="0">
                <a:solidFill>
                  <a:srgbClr val="333333"/>
                </a:solidFill>
                <a:latin typeface="Apple SD Gothic Neo"/>
              </a:rPr>
              <a:t>(Open Market)</a:t>
            </a:r>
          </a:p>
          <a:p>
            <a:r>
              <a:rPr lang="ko-KR" altLang="en-US" sz="2000" dirty="0">
                <a:solidFill>
                  <a:srgbClr val="333333"/>
                </a:solidFill>
                <a:latin typeface="Apple SD Gothic Neo"/>
              </a:rPr>
              <a:t>온라인상에 개인이나 소규모 업체가 직접 상품을 등록하여</a:t>
            </a:r>
            <a:endParaRPr lang="en-US" altLang="ko-KR" sz="2000" dirty="0">
              <a:solidFill>
                <a:srgbClr val="333333"/>
              </a:solidFill>
              <a:latin typeface="Apple SD Gothic Neo"/>
            </a:endParaRPr>
          </a:p>
          <a:p>
            <a:r>
              <a:rPr lang="ko-KR" altLang="en-US" sz="2000" dirty="0">
                <a:solidFill>
                  <a:srgbClr val="333333"/>
                </a:solidFill>
                <a:latin typeface="Apple SD Gothic Neo"/>
              </a:rPr>
              <a:t>구매자에게 판매할 수 있도록 하는 전자상거래 사이트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77CD6-800D-441C-85B0-083FF50EC017}"/>
              </a:ext>
            </a:extLst>
          </p:cNvPr>
          <p:cNvSpPr txBox="1"/>
          <p:nvPr/>
        </p:nvSpPr>
        <p:spPr>
          <a:xfrm>
            <a:off x="781049" y="5192194"/>
            <a:ext cx="1062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중간유통 과정이 생략된 </a:t>
            </a:r>
            <a:r>
              <a:rPr lang="en-US" altLang="ko-KR" sz="2800" b="1" dirty="0"/>
              <a:t>C2C(Customer to Customer) </a:t>
            </a:r>
            <a:r>
              <a:rPr lang="ko-KR" altLang="en-US" sz="2800" b="1" dirty="0"/>
              <a:t>거래 구조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D0E5615-983F-4D70-82C0-ACD1E53A3966}"/>
              </a:ext>
            </a:extLst>
          </p:cNvPr>
          <p:cNvSpPr/>
          <p:nvPr/>
        </p:nvSpPr>
        <p:spPr>
          <a:xfrm rot="5400000">
            <a:off x="5764252" y="4509474"/>
            <a:ext cx="430131" cy="48337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7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01-1.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 배경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( 1 / 2 )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¤íë§ì¼ì ëí ì´ë¯¸ì§ ê²ìê²°ê³¼">
            <a:extLst>
              <a:ext uri="{FF2B5EF4-FFF2-40B4-BE49-F238E27FC236}">
                <a16:creationId xmlns:a16="http://schemas.microsoft.com/office/drawing/2014/main" id="{78C61B64-5764-4663-9771-6F22D6DD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" y="1852566"/>
            <a:ext cx="4522951" cy="269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703A5F-20F2-4EAF-9825-E58FC9FD5481}"/>
              </a:ext>
            </a:extLst>
          </p:cNvPr>
          <p:cNvSpPr/>
          <p:nvPr/>
        </p:nvSpPr>
        <p:spPr>
          <a:xfrm>
            <a:off x="4884579" y="2663303"/>
            <a:ext cx="66787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333333"/>
                </a:solidFill>
                <a:latin typeface="Apple SD Gothic Neo"/>
              </a:rPr>
              <a:t>오픈마켓</a:t>
            </a:r>
            <a:r>
              <a:rPr lang="en-US" altLang="ko-KR" sz="2400" b="1" dirty="0">
                <a:solidFill>
                  <a:srgbClr val="333333"/>
                </a:solidFill>
                <a:latin typeface="Apple SD Gothic Neo"/>
              </a:rPr>
              <a:t>(Open Market)</a:t>
            </a:r>
          </a:p>
          <a:p>
            <a:r>
              <a:rPr lang="ko-KR" altLang="en-US" sz="2000" dirty="0">
                <a:solidFill>
                  <a:srgbClr val="333333"/>
                </a:solidFill>
                <a:latin typeface="Apple SD Gothic Neo"/>
              </a:rPr>
              <a:t>온라인상에 개인이나 소규모 업체가 직접 상품을 등록하여</a:t>
            </a:r>
            <a:endParaRPr lang="en-US" altLang="ko-KR" sz="2000" dirty="0">
              <a:solidFill>
                <a:srgbClr val="333333"/>
              </a:solidFill>
              <a:latin typeface="Apple SD Gothic Neo"/>
            </a:endParaRPr>
          </a:p>
          <a:p>
            <a:r>
              <a:rPr lang="ko-KR" altLang="en-US" sz="2000" dirty="0">
                <a:solidFill>
                  <a:srgbClr val="333333"/>
                </a:solidFill>
                <a:latin typeface="Apple SD Gothic Neo"/>
              </a:rPr>
              <a:t>구매자에게 판매할 수 있도록 하는 전자상거래 사이트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8F3463-4644-4A93-B62D-DA4E741186A3}"/>
              </a:ext>
            </a:extLst>
          </p:cNvPr>
          <p:cNvSpPr/>
          <p:nvPr/>
        </p:nvSpPr>
        <p:spPr>
          <a:xfrm>
            <a:off x="775434" y="4982182"/>
            <a:ext cx="5894655" cy="586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편리한 이용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                      </a:t>
            </a:r>
            <a:r>
              <a:rPr lang="ko-KR" altLang="en-US" sz="2400" dirty="0"/>
              <a:t>저렴한 가격</a:t>
            </a:r>
          </a:p>
        </p:txBody>
      </p: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B5BBDDDC-1AEE-4280-8F60-58FF25C7D03E}"/>
              </a:ext>
            </a:extLst>
          </p:cNvPr>
          <p:cNvSpPr/>
          <p:nvPr/>
        </p:nvSpPr>
        <p:spPr>
          <a:xfrm>
            <a:off x="2765978" y="5003421"/>
            <a:ext cx="819150" cy="662446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570E9-10B3-40F7-BFA6-69A78AFEEFC6}"/>
              </a:ext>
            </a:extLst>
          </p:cNvPr>
          <p:cNvSpPr txBox="1"/>
          <p:nvPr/>
        </p:nvSpPr>
        <p:spPr>
          <a:xfrm>
            <a:off x="6280289" y="5134589"/>
            <a:ext cx="496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온라인 쇼핑 </a:t>
            </a:r>
            <a:r>
              <a:rPr lang="en-US" altLang="ko-KR" sz="2000" b="1" dirty="0"/>
              <a:t>97% </a:t>
            </a:r>
            <a:r>
              <a:rPr lang="ko-KR" altLang="en-US" sz="2000" b="1" dirty="0"/>
              <a:t>중 이용비율 </a:t>
            </a:r>
            <a:r>
              <a:rPr lang="en-US" altLang="ko-KR" sz="2000" b="1" dirty="0"/>
              <a:t>77%</a:t>
            </a:r>
            <a:r>
              <a:rPr lang="ko-KR" altLang="en-US" sz="2000" b="1" dirty="0"/>
              <a:t>로</a:t>
            </a:r>
            <a:r>
              <a:rPr lang="en-US" altLang="ko-KR" sz="2000" b="1" dirty="0"/>
              <a:t> 1</a:t>
            </a:r>
            <a:r>
              <a:rPr lang="ko-KR" altLang="en-US" sz="2000" b="1" dirty="0"/>
              <a:t>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9127DC-1C0E-467E-BE0B-2FC57CCD152D}"/>
              </a:ext>
            </a:extLst>
          </p:cNvPr>
          <p:cNvSpPr/>
          <p:nvPr/>
        </p:nvSpPr>
        <p:spPr>
          <a:xfrm>
            <a:off x="0" y="1761105"/>
            <a:ext cx="12192000" cy="4306187"/>
          </a:xfrm>
          <a:prstGeom prst="rect">
            <a:avLst/>
          </a:prstGeom>
          <a:solidFill>
            <a:schemeClr val="accent5">
              <a:lumMod val="40000"/>
              <a:lumOff val="60000"/>
              <a:alpha val="9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316E074-E94F-4CDD-8A30-3EEB7C134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35" y="2504396"/>
            <a:ext cx="4392178" cy="23411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833ED4-7F62-4CDB-A3E7-A8BA99480F2C}"/>
              </a:ext>
            </a:extLst>
          </p:cNvPr>
          <p:cNvSpPr/>
          <p:nvPr/>
        </p:nvSpPr>
        <p:spPr>
          <a:xfrm>
            <a:off x="628650" y="3335716"/>
            <a:ext cx="5894655" cy="66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333333"/>
                </a:solidFill>
                <a:latin typeface="Apple SD Gothic Neo"/>
              </a:rPr>
              <a:t>편리한 이용</a:t>
            </a:r>
            <a:r>
              <a:rPr lang="en-US" altLang="ko-KR" sz="2800" b="1" dirty="0">
                <a:solidFill>
                  <a:srgbClr val="333333"/>
                </a:solidFill>
                <a:latin typeface="Apple SD Gothic Neo"/>
              </a:rPr>
              <a:t>                      </a:t>
            </a:r>
            <a:r>
              <a:rPr lang="ko-KR" altLang="en-US" sz="2800" b="1" dirty="0"/>
              <a:t>저렴한 가격</a:t>
            </a:r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ACB60CE9-84AE-4382-BEEC-157ED35D705B}"/>
              </a:ext>
            </a:extLst>
          </p:cNvPr>
          <p:cNvSpPr/>
          <p:nvPr/>
        </p:nvSpPr>
        <p:spPr>
          <a:xfrm>
            <a:off x="3038100" y="3376415"/>
            <a:ext cx="819150" cy="662446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6FE6B-2C05-4829-9503-5F610ECC564F}"/>
              </a:ext>
            </a:extLst>
          </p:cNvPr>
          <p:cNvSpPr txBox="1"/>
          <p:nvPr/>
        </p:nvSpPr>
        <p:spPr>
          <a:xfrm>
            <a:off x="2218897" y="5217804"/>
            <a:ext cx="77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D62F0"/>
                </a:solidFill>
              </a:rPr>
              <a:t>온라인 쇼핑 </a:t>
            </a:r>
            <a:r>
              <a:rPr lang="en-US" altLang="ko-KR" sz="2400" b="1" dirty="0">
                <a:solidFill>
                  <a:srgbClr val="1D62F0"/>
                </a:solidFill>
              </a:rPr>
              <a:t>97% </a:t>
            </a:r>
            <a:r>
              <a:rPr lang="ko-KR" altLang="en-US" sz="2400" b="1" dirty="0">
                <a:solidFill>
                  <a:srgbClr val="1D62F0"/>
                </a:solidFill>
              </a:rPr>
              <a:t>중</a:t>
            </a:r>
            <a:r>
              <a:rPr lang="en-US" altLang="ko-KR" sz="2400" b="1" dirty="0">
                <a:solidFill>
                  <a:srgbClr val="1D62F0"/>
                </a:solidFill>
              </a:rPr>
              <a:t>, </a:t>
            </a:r>
            <a:r>
              <a:rPr lang="ko-KR" altLang="en-US" sz="2400" b="1" dirty="0">
                <a:solidFill>
                  <a:srgbClr val="1D62F0"/>
                </a:solidFill>
              </a:rPr>
              <a:t>오픈마켓</a:t>
            </a:r>
            <a:r>
              <a:rPr lang="ko-KR" altLang="en-US" sz="2000" b="1" dirty="0">
                <a:solidFill>
                  <a:srgbClr val="1D62F0"/>
                </a:solidFill>
              </a:rPr>
              <a:t> </a:t>
            </a:r>
            <a:r>
              <a:rPr lang="ko-KR" altLang="en-US" sz="2400" b="1" dirty="0">
                <a:solidFill>
                  <a:srgbClr val="1D62F0"/>
                </a:solidFill>
              </a:rPr>
              <a:t>이용비율</a:t>
            </a:r>
            <a:r>
              <a:rPr lang="ko-KR" altLang="en-US" sz="2000" b="1" dirty="0">
                <a:solidFill>
                  <a:srgbClr val="1D62F0"/>
                </a:solidFill>
              </a:rPr>
              <a:t> </a:t>
            </a:r>
            <a:r>
              <a:rPr lang="en-US" altLang="ko-KR" sz="2800" b="1" dirty="0">
                <a:solidFill>
                  <a:srgbClr val="1D62F0"/>
                </a:solidFill>
              </a:rPr>
              <a:t>77%</a:t>
            </a:r>
            <a:r>
              <a:rPr lang="ko-KR" altLang="en-US" sz="2800" b="1" dirty="0">
                <a:solidFill>
                  <a:srgbClr val="1D62F0"/>
                </a:solidFill>
              </a:rPr>
              <a:t>로</a:t>
            </a:r>
            <a:r>
              <a:rPr lang="en-US" altLang="ko-KR" sz="2800" b="1" dirty="0">
                <a:solidFill>
                  <a:srgbClr val="1D62F0"/>
                </a:solidFill>
              </a:rPr>
              <a:t> 1</a:t>
            </a:r>
            <a:r>
              <a:rPr lang="ko-KR" altLang="en-US" sz="2800" b="1" dirty="0">
                <a:solidFill>
                  <a:srgbClr val="1D62F0"/>
                </a:solidFill>
              </a:rPr>
              <a:t>위</a:t>
            </a:r>
            <a:endParaRPr lang="ko-KR" altLang="en-US" sz="2000" b="1" dirty="0">
              <a:solidFill>
                <a:srgbClr val="1D6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7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01-1.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 배경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( 2 / 2 )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A8A60E-545A-416D-AC9D-8310E1FA2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179309"/>
            <a:ext cx="10972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8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01-1.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 배경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( 2 / 2 )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A8A60E-545A-416D-AC9D-8310E1FA2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52587"/>
            <a:ext cx="10972800" cy="27717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AC569A-B3A7-4F18-9429-8776F554425A}"/>
              </a:ext>
            </a:extLst>
          </p:cNvPr>
          <p:cNvSpPr/>
          <p:nvPr/>
        </p:nvSpPr>
        <p:spPr>
          <a:xfrm>
            <a:off x="0" y="1761105"/>
            <a:ext cx="12192000" cy="4306187"/>
          </a:xfrm>
          <a:prstGeom prst="rect">
            <a:avLst/>
          </a:prstGeom>
          <a:solidFill>
            <a:schemeClr val="accent5">
              <a:lumMod val="40000"/>
              <a:lumOff val="60000"/>
              <a:alpha val="9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3CFC63-5D34-4585-8FF0-8BF2CBA4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13" y="2231841"/>
            <a:ext cx="4000500" cy="33909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3AD3501-D76B-489F-8FFE-BB1D263935A6}"/>
              </a:ext>
            </a:extLst>
          </p:cNvPr>
          <p:cNvSpPr/>
          <p:nvPr/>
        </p:nvSpPr>
        <p:spPr>
          <a:xfrm>
            <a:off x="4604038" y="3606491"/>
            <a:ext cx="718929" cy="64160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5D86D-AA86-4B65-A293-9A61AF5B0B6A}"/>
              </a:ext>
            </a:extLst>
          </p:cNvPr>
          <p:cNvSpPr txBox="1"/>
          <p:nvPr/>
        </p:nvSpPr>
        <p:spPr>
          <a:xfrm>
            <a:off x="5431527" y="2595857"/>
            <a:ext cx="6760473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계약 해지에 따른 </a:t>
            </a:r>
            <a:r>
              <a:rPr lang="ko-KR" altLang="en-US" sz="2000" b="1" dirty="0">
                <a:solidFill>
                  <a:srgbClr val="FF0000"/>
                </a:solidFill>
              </a:rPr>
              <a:t>위약금 및 판매자의 계약 불이행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위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ex) </a:t>
            </a:r>
            <a:r>
              <a:rPr lang="ko-KR" altLang="en-US" sz="2000" dirty="0"/>
              <a:t>구입한 책상에 하자가 있어 반품을</a:t>
            </a:r>
            <a:r>
              <a:rPr lang="en-US" altLang="ko-KR" sz="2000" dirty="0"/>
              <a:t> </a:t>
            </a:r>
            <a:r>
              <a:rPr lang="ko-KR" altLang="en-US" sz="2000" dirty="0"/>
              <a:t>요구</a:t>
            </a:r>
            <a:r>
              <a:rPr lang="en-US" altLang="ko-KR" sz="2000" dirty="0"/>
              <a:t> </a:t>
            </a:r>
            <a:r>
              <a:rPr lang="ko-KR" altLang="en-US" sz="2000" dirty="0"/>
              <a:t>했지만</a:t>
            </a:r>
            <a:r>
              <a:rPr lang="en-US" altLang="ko-KR" sz="20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판매자가 거부</a:t>
            </a:r>
            <a:r>
              <a:rPr lang="en-US" altLang="ko-KR" sz="2000" dirty="0"/>
              <a:t>.., </a:t>
            </a:r>
            <a:r>
              <a:rPr lang="ko-KR" altLang="en-US" sz="2000" dirty="0"/>
              <a:t>구입한 에어컨에 바람이 나오지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않아 환불을 요구했지만</a:t>
            </a:r>
            <a:r>
              <a:rPr lang="en-US" altLang="ko-KR" sz="2000" dirty="0"/>
              <a:t>,</a:t>
            </a:r>
            <a:r>
              <a:rPr lang="ko-KR" altLang="en-US" sz="2000" dirty="0"/>
              <a:t> 이미 사용한 물품이라며 거부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40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AC8179-7390-4F5A-9199-857F6600036C}"/>
              </a:ext>
            </a:extLst>
          </p:cNvPr>
          <p:cNvSpPr/>
          <p:nvPr/>
        </p:nvSpPr>
        <p:spPr>
          <a:xfrm>
            <a:off x="0" y="4678582"/>
            <a:ext cx="12192000" cy="1677766"/>
          </a:xfrm>
          <a:prstGeom prst="rect">
            <a:avLst/>
          </a:prstGeom>
          <a:solidFill>
            <a:schemeClr val="accent5">
              <a:lumMod val="20000"/>
              <a:lumOff val="80000"/>
              <a:alpha val="9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01-2.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연구 목적</a:t>
            </a: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4A210F-3804-43B5-A5C6-16B581A1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5" y="6415600"/>
            <a:ext cx="2743200" cy="365125"/>
          </a:xfrm>
        </p:spPr>
        <p:txBody>
          <a:bodyPr/>
          <a:lstStyle/>
          <a:p>
            <a:fld id="{F88BE1F2-5990-48DF-AFB5-9400E28060DA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1FCBB29-654C-46AB-AD5B-33D6C62CF1F4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F7894D-D063-4D8F-92FC-7001E26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HUFS </a:t>
            </a:r>
            <a:r>
              <a:rPr lang="ko-KR" altLang="en-US"/>
              <a:t>정보통신종합설계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DF7AC-3B62-497B-99AF-EF967A728042}"/>
              </a:ext>
            </a:extLst>
          </p:cNvPr>
          <p:cNvSpPr txBox="1"/>
          <p:nvPr/>
        </p:nvSpPr>
        <p:spPr>
          <a:xfrm>
            <a:off x="640023" y="4710659"/>
            <a:ext cx="11285277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01</a:t>
            </a:r>
            <a:r>
              <a:rPr lang="en-US" altLang="ko-KR" sz="2800" dirty="0"/>
              <a:t> </a:t>
            </a:r>
            <a:r>
              <a:rPr lang="ko-KR" altLang="en-US" sz="2800" dirty="0"/>
              <a:t>판매자와 구매자간 </a:t>
            </a:r>
            <a:r>
              <a:rPr lang="ko-KR" altLang="en-US" sz="2800" b="1" dirty="0"/>
              <a:t>제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자 개입없이 신속하고 </a:t>
            </a:r>
            <a:r>
              <a:rPr lang="ko-KR" altLang="en-US" sz="2800" b="1" dirty="0" err="1"/>
              <a:t>조작없는</a:t>
            </a:r>
            <a:r>
              <a:rPr lang="ko-KR" altLang="en-US" sz="2800" b="1" dirty="0"/>
              <a:t> 거래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1D62F0"/>
                </a:solidFill>
              </a:rPr>
              <a:t>02</a:t>
            </a:r>
            <a:r>
              <a:rPr lang="en-US" altLang="ko-KR" sz="2800" dirty="0"/>
              <a:t> </a:t>
            </a:r>
            <a:r>
              <a:rPr lang="ko-KR" altLang="en-US" sz="2800" dirty="0"/>
              <a:t>블록에 저장된 </a:t>
            </a:r>
            <a:r>
              <a:rPr lang="ko-KR" altLang="en-US" sz="2800" b="1" dirty="0"/>
              <a:t>기록 자체만으로 법적 효력 </a:t>
            </a:r>
            <a:r>
              <a:rPr lang="ko-KR" altLang="en-US" sz="2800" dirty="0"/>
              <a:t>발생</a:t>
            </a:r>
            <a:endParaRPr lang="en-US" altLang="ko-KR" sz="28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45DFB61-F615-4E4C-80ED-26D1078F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89" y="1403877"/>
            <a:ext cx="4249322" cy="2804552"/>
          </a:xfrm>
          <a:prstGeom prst="rect">
            <a:avLst/>
          </a:prstGeom>
        </p:spPr>
      </p:pic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AD9C76F8-B468-4D69-86CD-7CA5E143C8E4}"/>
              </a:ext>
            </a:extLst>
          </p:cNvPr>
          <p:cNvSpPr/>
          <p:nvPr/>
        </p:nvSpPr>
        <p:spPr>
          <a:xfrm>
            <a:off x="7345864" y="1957911"/>
            <a:ext cx="3215272" cy="262921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7F319B-F213-4A34-84D4-C4DD051BC438}"/>
              </a:ext>
            </a:extLst>
          </p:cNvPr>
          <p:cNvSpPr/>
          <p:nvPr/>
        </p:nvSpPr>
        <p:spPr>
          <a:xfrm>
            <a:off x="935539" y="1928151"/>
            <a:ext cx="4769936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u="sng" dirty="0">
                <a:solidFill>
                  <a:srgbClr val="1D62F0"/>
                </a:solidFill>
              </a:rPr>
              <a:t>블록체인</a:t>
            </a:r>
            <a:r>
              <a:rPr lang="ko-KR" altLang="en-US" sz="2000" dirty="0">
                <a:solidFill>
                  <a:srgbClr val="1D62F0"/>
                </a:solidFill>
              </a:rPr>
              <a:t>을 이용한 오픈마켓 플랫폼</a:t>
            </a:r>
            <a:endParaRPr lang="en-US" altLang="ko-KR" sz="2000" dirty="0">
              <a:solidFill>
                <a:srgbClr val="1D62F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스마트 </a:t>
            </a:r>
            <a:r>
              <a:rPr lang="ko-KR" altLang="en-US" sz="2000" dirty="0" err="1"/>
              <a:t>컨트랙트를</a:t>
            </a:r>
            <a:r>
              <a:rPr lang="ko-KR" altLang="en-US" sz="2000" dirty="0"/>
              <a:t> 통한 자동 거래 이행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모든 거래는 블록체인에 영구히 저장</a:t>
            </a:r>
            <a:endParaRPr lang="en-US" altLang="ko-KR" sz="2000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2AE4CC1-1BFB-4139-91F3-6EF51D351B75}"/>
              </a:ext>
            </a:extLst>
          </p:cNvPr>
          <p:cNvSpPr/>
          <p:nvPr/>
        </p:nvSpPr>
        <p:spPr>
          <a:xfrm rot="5400000">
            <a:off x="3105441" y="2466242"/>
            <a:ext cx="430131" cy="48337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1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491173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순서도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( 1 / 2 )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38" name="직선 연결선 37"/>
          <p:cNvCxnSpPr>
            <a:cxnSpLocks/>
          </p:cNvCxnSpPr>
          <p:nvPr/>
        </p:nvCxnSpPr>
        <p:spPr>
          <a:xfrm>
            <a:off x="219075" y="332656"/>
            <a:ext cx="117062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A2721-111B-415C-A0FC-BBA2B53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1F2-5990-48DF-AFB5-9400E28060DA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D60759F-9A96-472E-88BF-7B6252D27B39}"/>
              </a:ext>
            </a:extLst>
          </p:cNvPr>
          <p:cNvCxnSpPr>
            <a:cxnSpLocks/>
          </p:cNvCxnSpPr>
          <p:nvPr/>
        </p:nvCxnSpPr>
        <p:spPr>
          <a:xfrm>
            <a:off x="219075" y="1167408"/>
            <a:ext cx="117062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F26B21-642D-483C-8F27-20CA05D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HUFS </a:t>
            </a:r>
            <a:r>
              <a:rPr lang="ko-KR" altLang="en-US" dirty="0"/>
              <a:t>정보통신종합설계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050" name="Picture 2" descr="ì¬ì©ì ì¼ë¬ì¤í¸ì ëí ì´ë¯¸ì§ ê²ìê²°ê³¼">
            <a:extLst>
              <a:ext uri="{FF2B5EF4-FFF2-40B4-BE49-F238E27FC236}">
                <a16:creationId xmlns:a16="http://schemas.microsoft.com/office/drawing/2014/main" id="{6B5EEF1E-3EC3-4449-9DDB-02E2D69E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38" b="90000" l="10000" r="90000">
                        <a14:foregroundMark x1="49000" y1="15000" x2="56000" y2="16000"/>
                        <a14:foregroundMark x1="49538" y1="9538" x2="50000" y2="10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48" y="1798935"/>
            <a:ext cx="1381101" cy="13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id="{CF59B8B4-7A79-4C85-8990-6E4CF2FDC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308" l="10000" r="90000">
                        <a14:foregroundMark x1="46385" y1="28385" x2="47385" y2="29385"/>
                        <a14:foregroundMark x1="53692" y1="29769" x2="55692" y2="34385"/>
                        <a14:foregroundMark x1="50077" y1="91308" x2="60692" y2="86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17" t="6111" r="4378" b="5613"/>
          <a:stretch/>
        </p:blipFill>
        <p:spPr bwMode="auto">
          <a:xfrm>
            <a:off x="489676" y="4094570"/>
            <a:ext cx="1284771" cy="131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667C7-67F2-4C91-B59E-1567EBA8477D}"/>
              </a:ext>
            </a:extLst>
          </p:cNvPr>
          <p:cNvSpPr/>
          <p:nvPr/>
        </p:nvSpPr>
        <p:spPr>
          <a:xfrm>
            <a:off x="470130" y="3039677"/>
            <a:ext cx="1506867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33"/>
                </a:solidFill>
                <a:latin typeface="Apple SD Gothic Neo"/>
              </a:rPr>
              <a:t>A1.</a:t>
            </a:r>
            <a:r>
              <a:rPr lang="ko-KR" altLang="en-US" sz="2000" b="1" dirty="0">
                <a:solidFill>
                  <a:srgbClr val="333333"/>
                </a:solidFill>
                <a:latin typeface="Apple SD Gothic Neo"/>
              </a:rPr>
              <a:t> 구매자</a:t>
            </a:r>
            <a:endParaRPr lang="ko-KR" altLang="en-US" sz="2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B0EB14-2F76-4A5F-A8B8-7974530EC7B1}"/>
              </a:ext>
            </a:extLst>
          </p:cNvPr>
          <p:cNvSpPr/>
          <p:nvPr/>
        </p:nvSpPr>
        <p:spPr>
          <a:xfrm>
            <a:off x="424368" y="5378669"/>
            <a:ext cx="1493502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333"/>
                </a:solidFill>
                <a:latin typeface="Apple SD Gothic Neo"/>
              </a:rPr>
              <a:t>A2. </a:t>
            </a:r>
            <a:r>
              <a:rPr lang="ko-KR" altLang="en-US" sz="2000" b="1" dirty="0">
                <a:solidFill>
                  <a:srgbClr val="333333"/>
                </a:solidFill>
                <a:latin typeface="Apple SD Gothic Neo"/>
              </a:rPr>
              <a:t>판매자</a:t>
            </a:r>
            <a:endParaRPr lang="ko-KR" altLang="en-US" sz="2000" b="1" dirty="0"/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71767BDD-EB4F-4118-B9E5-97F5AAC55D7A}"/>
              </a:ext>
            </a:extLst>
          </p:cNvPr>
          <p:cNvSpPr/>
          <p:nvPr/>
        </p:nvSpPr>
        <p:spPr>
          <a:xfrm>
            <a:off x="1816995" y="1844890"/>
            <a:ext cx="3393179" cy="1168426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73020BA3-230A-49BC-8E1B-497A5C746DDD}"/>
              </a:ext>
            </a:extLst>
          </p:cNvPr>
          <p:cNvSpPr/>
          <p:nvPr/>
        </p:nvSpPr>
        <p:spPr>
          <a:xfrm>
            <a:off x="1816994" y="4324597"/>
            <a:ext cx="3393179" cy="1168426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0AD17-A58E-4C7F-A990-967ADF1E6E6D}"/>
              </a:ext>
            </a:extLst>
          </p:cNvPr>
          <p:cNvSpPr txBox="1"/>
          <p:nvPr/>
        </p:nvSpPr>
        <p:spPr>
          <a:xfrm>
            <a:off x="1976998" y="2105937"/>
            <a:ext cx="375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등록된 상품을</a:t>
            </a:r>
            <a:r>
              <a:rPr lang="en-US" altLang="ko-KR" dirty="0"/>
              <a:t> </a:t>
            </a:r>
            <a:r>
              <a:rPr lang="ko-KR" altLang="en-US" dirty="0"/>
              <a:t>구매하고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구매를 확정하는 주체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2E9FD-6E08-461C-838B-0058FCBED459}"/>
              </a:ext>
            </a:extLst>
          </p:cNvPr>
          <p:cNvSpPr txBox="1"/>
          <p:nvPr/>
        </p:nvSpPr>
        <p:spPr>
          <a:xfrm>
            <a:off x="1976997" y="4615275"/>
            <a:ext cx="293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구매된 상품을</a:t>
            </a:r>
            <a:r>
              <a:rPr lang="en-US" altLang="ko-KR" dirty="0"/>
              <a:t> </a:t>
            </a:r>
            <a:r>
              <a:rPr lang="ko-KR" altLang="en-US" dirty="0"/>
              <a:t>배송하고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금액을 </a:t>
            </a:r>
            <a:r>
              <a:rPr lang="ko-KR" altLang="en-US" dirty="0" err="1"/>
              <a:t>정산받는</a:t>
            </a:r>
            <a:r>
              <a:rPr lang="ko-KR" altLang="en-US" dirty="0"/>
              <a:t> 주체</a:t>
            </a:r>
            <a:endParaRPr lang="en-US" altLang="ko-KR" dirty="0"/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A6E2B349-8921-4A85-9AF7-989C3DB7D8E6}"/>
              </a:ext>
            </a:extLst>
          </p:cNvPr>
          <p:cNvSpPr/>
          <p:nvPr/>
        </p:nvSpPr>
        <p:spPr>
          <a:xfrm>
            <a:off x="6302846" y="1418829"/>
            <a:ext cx="3403130" cy="51497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45D6A-448E-47FC-9A20-E567A97DF775}"/>
              </a:ext>
            </a:extLst>
          </p:cNvPr>
          <p:cNvSpPr txBox="1"/>
          <p:nvPr/>
        </p:nvSpPr>
        <p:spPr>
          <a:xfrm>
            <a:off x="6085336" y="1491648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이더리움</a:t>
            </a:r>
            <a:r>
              <a:rPr lang="ko-KR" altLang="en-US" b="1" dirty="0"/>
              <a:t> 오픈마켓에 접속한다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FDCC33-F0C2-49D9-95EE-AD7A3478D758}"/>
              </a:ext>
            </a:extLst>
          </p:cNvPr>
          <p:cNvCxnSpPr/>
          <p:nvPr/>
        </p:nvCxnSpPr>
        <p:spPr>
          <a:xfrm>
            <a:off x="5867400" y="1438567"/>
            <a:ext cx="0" cy="4743158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F02311A-D37E-4166-BB4F-490EA08E75E2}"/>
              </a:ext>
            </a:extLst>
          </p:cNvPr>
          <p:cNvCxnSpPr>
            <a:cxnSpLocks/>
          </p:cNvCxnSpPr>
          <p:nvPr/>
        </p:nvCxnSpPr>
        <p:spPr>
          <a:xfrm>
            <a:off x="7991475" y="1931841"/>
            <a:ext cx="9526" cy="375875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E3200820-C878-44EF-9FD6-8359AF908AE7}"/>
              </a:ext>
            </a:extLst>
          </p:cNvPr>
          <p:cNvSpPr/>
          <p:nvPr/>
        </p:nvSpPr>
        <p:spPr>
          <a:xfrm>
            <a:off x="6782526" y="2304647"/>
            <a:ext cx="2404147" cy="66130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5A3C9-F561-45BC-8464-3488107CF183}"/>
              </a:ext>
            </a:extLst>
          </p:cNvPr>
          <p:cNvSpPr txBox="1"/>
          <p:nvPr/>
        </p:nvSpPr>
        <p:spPr>
          <a:xfrm>
            <a:off x="7130624" y="2434149"/>
            <a:ext cx="172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구매자인가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1149B9A-4473-455F-AFA7-21EF73BF1A3E}"/>
              </a:ext>
            </a:extLst>
          </p:cNvPr>
          <p:cNvCxnSpPr>
            <a:cxnSpLocks/>
          </p:cNvCxnSpPr>
          <p:nvPr/>
        </p:nvCxnSpPr>
        <p:spPr>
          <a:xfrm flipH="1">
            <a:off x="7984600" y="1931841"/>
            <a:ext cx="6876" cy="372806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F57EF82E-9AAD-493E-9C6D-FCA594525B9E}"/>
              </a:ext>
            </a:extLst>
          </p:cNvPr>
          <p:cNvSpPr/>
          <p:nvPr/>
        </p:nvSpPr>
        <p:spPr>
          <a:xfrm>
            <a:off x="7350596" y="3174429"/>
            <a:ext cx="1298461" cy="51497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3983B4-2AF9-4C7E-976E-39A8C1CFE69F}"/>
              </a:ext>
            </a:extLst>
          </p:cNvPr>
          <p:cNvSpPr txBox="1"/>
          <p:nvPr/>
        </p:nvSpPr>
        <p:spPr>
          <a:xfrm>
            <a:off x="7264871" y="3237559"/>
            <a:ext cx="150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U1.</a:t>
            </a:r>
            <a:r>
              <a:rPr lang="ko-KR" altLang="en-US" b="1" dirty="0"/>
              <a:t>상품구매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0F8BAA9-735F-4E74-9EDF-1741658D8566}"/>
              </a:ext>
            </a:extLst>
          </p:cNvPr>
          <p:cNvCxnSpPr>
            <a:cxnSpLocks/>
          </p:cNvCxnSpPr>
          <p:nvPr/>
        </p:nvCxnSpPr>
        <p:spPr>
          <a:xfrm>
            <a:off x="8001001" y="2951016"/>
            <a:ext cx="0" cy="23305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19D33425-B5D3-4407-8A3B-F6937F8DCBC9}"/>
              </a:ext>
            </a:extLst>
          </p:cNvPr>
          <p:cNvSpPr/>
          <p:nvPr/>
        </p:nvSpPr>
        <p:spPr>
          <a:xfrm>
            <a:off x="6782526" y="4847822"/>
            <a:ext cx="2404147" cy="66130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A4D249-7A9C-4887-9C10-651A156DE427}"/>
              </a:ext>
            </a:extLst>
          </p:cNvPr>
          <p:cNvSpPr txBox="1"/>
          <p:nvPr/>
        </p:nvSpPr>
        <p:spPr>
          <a:xfrm>
            <a:off x="7130624" y="4977324"/>
            <a:ext cx="172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U3.</a:t>
            </a:r>
            <a:r>
              <a:rPr lang="ko-KR" altLang="en-US" b="1" dirty="0"/>
              <a:t>구매확정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494EE90-10BE-487C-9675-7CE177BB20B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9186673" y="2635299"/>
            <a:ext cx="1509902" cy="3055293"/>
          </a:xfrm>
          <a:prstGeom prst="bentConnector2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E3216B8-DA56-44C8-B80B-F758AE9A3A4D}"/>
              </a:ext>
            </a:extLst>
          </p:cNvPr>
          <p:cNvCxnSpPr>
            <a:cxnSpLocks/>
          </p:cNvCxnSpPr>
          <p:nvPr/>
        </p:nvCxnSpPr>
        <p:spPr>
          <a:xfrm>
            <a:off x="8001357" y="3914944"/>
            <a:ext cx="2695218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7CA4067A-DBBC-4A3E-B574-05E71B75A84B}"/>
              </a:ext>
            </a:extLst>
          </p:cNvPr>
          <p:cNvSpPr/>
          <p:nvPr/>
        </p:nvSpPr>
        <p:spPr>
          <a:xfrm>
            <a:off x="10587620" y="3840690"/>
            <a:ext cx="175986" cy="1598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6A19BCF-30EE-46E9-8607-E093E11504DE}"/>
              </a:ext>
            </a:extLst>
          </p:cNvPr>
          <p:cNvSpPr/>
          <p:nvPr/>
        </p:nvSpPr>
        <p:spPr>
          <a:xfrm>
            <a:off x="7911095" y="3840690"/>
            <a:ext cx="175986" cy="1598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38CC382-C992-4D5B-A15B-043347431588}"/>
              </a:ext>
            </a:extLst>
          </p:cNvPr>
          <p:cNvCxnSpPr>
            <a:cxnSpLocks/>
          </p:cNvCxnSpPr>
          <p:nvPr/>
        </p:nvCxnSpPr>
        <p:spPr>
          <a:xfrm>
            <a:off x="7989563" y="3672947"/>
            <a:ext cx="7613" cy="1746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1BB87BD-5CB6-4B68-A2BB-F343E1EC69D9}"/>
              </a:ext>
            </a:extLst>
          </p:cNvPr>
          <p:cNvCxnSpPr>
            <a:cxnSpLocks/>
          </p:cNvCxnSpPr>
          <p:nvPr/>
        </p:nvCxnSpPr>
        <p:spPr>
          <a:xfrm flipH="1">
            <a:off x="7999088" y="4708574"/>
            <a:ext cx="739" cy="141766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6FB0619-26F5-48B0-B69B-4CC6BBF12E77}"/>
              </a:ext>
            </a:extLst>
          </p:cNvPr>
          <p:cNvCxnSpPr>
            <a:cxnSpLocks/>
          </p:cNvCxnSpPr>
          <p:nvPr/>
        </p:nvCxnSpPr>
        <p:spPr>
          <a:xfrm flipH="1">
            <a:off x="10689700" y="3579666"/>
            <a:ext cx="6876" cy="27174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CDA2FAC-9B8E-44D8-93BD-E423F7A29145}"/>
              </a:ext>
            </a:extLst>
          </p:cNvPr>
          <p:cNvCxnSpPr>
            <a:cxnSpLocks/>
          </p:cNvCxnSpPr>
          <p:nvPr/>
        </p:nvCxnSpPr>
        <p:spPr>
          <a:xfrm>
            <a:off x="10372726" y="3913041"/>
            <a:ext cx="228599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대체 처리 95">
            <a:extLst>
              <a:ext uri="{FF2B5EF4-FFF2-40B4-BE49-F238E27FC236}">
                <a16:creationId xmlns:a16="http://schemas.microsoft.com/office/drawing/2014/main" id="{86335C90-7139-4424-89FB-9944545131E7}"/>
              </a:ext>
            </a:extLst>
          </p:cNvPr>
          <p:cNvSpPr/>
          <p:nvPr/>
        </p:nvSpPr>
        <p:spPr>
          <a:xfrm>
            <a:off x="10046171" y="4145979"/>
            <a:ext cx="1298461" cy="51497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EBC841-2172-4C51-9078-539D277903BB}"/>
              </a:ext>
            </a:extLst>
          </p:cNvPr>
          <p:cNvSpPr txBox="1"/>
          <p:nvPr/>
        </p:nvSpPr>
        <p:spPr>
          <a:xfrm>
            <a:off x="9960446" y="4209109"/>
            <a:ext cx="150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U2.</a:t>
            </a:r>
            <a:r>
              <a:rPr lang="ko-KR" altLang="en-US" b="1" dirty="0"/>
              <a:t>상품배송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2A6AC23-B56F-4323-B985-AD002BB79D15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0685878" y="4013249"/>
            <a:ext cx="9524" cy="13273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06893DE-2A62-4366-AA53-4324376C4B9B}"/>
              </a:ext>
            </a:extLst>
          </p:cNvPr>
          <p:cNvCxnSpPr>
            <a:cxnSpLocks/>
          </p:cNvCxnSpPr>
          <p:nvPr/>
        </p:nvCxnSpPr>
        <p:spPr>
          <a:xfrm>
            <a:off x="7999088" y="4727221"/>
            <a:ext cx="2633355" cy="23404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DB2B608-1855-404E-9AFD-BFAC3B7990B9}"/>
              </a:ext>
            </a:extLst>
          </p:cNvPr>
          <p:cNvCxnSpPr>
            <a:cxnSpLocks/>
          </p:cNvCxnSpPr>
          <p:nvPr/>
        </p:nvCxnSpPr>
        <p:spPr>
          <a:xfrm flipH="1" flipV="1">
            <a:off x="8048625" y="4722263"/>
            <a:ext cx="257175" cy="1734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B531B0DB-9765-402D-83E9-03D37BE2594B}"/>
              </a:ext>
            </a:extLst>
          </p:cNvPr>
          <p:cNvSpPr/>
          <p:nvPr/>
        </p:nvSpPr>
        <p:spPr>
          <a:xfrm>
            <a:off x="7901570" y="4612215"/>
            <a:ext cx="175986" cy="1598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3E5AAB4-622D-405F-86F2-EFB9C667CFD6}"/>
              </a:ext>
            </a:extLst>
          </p:cNvPr>
          <p:cNvCxnSpPr>
            <a:cxnSpLocks/>
          </p:cNvCxnSpPr>
          <p:nvPr/>
        </p:nvCxnSpPr>
        <p:spPr>
          <a:xfrm>
            <a:off x="7999088" y="4444472"/>
            <a:ext cx="7613" cy="1746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955DDED6-599D-4902-80A2-8C0AC0FBEEFF}"/>
              </a:ext>
            </a:extLst>
          </p:cNvPr>
          <p:cNvSpPr/>
          <p:nvPr/>
        </p:nvSpPr>
        <p:spPr>
          <a:xfrm>
            <a:off x="10597145" y="4697940"/>
            <a:ext cx="175986" cy="1598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4C772E40-DE5A-41AA-8823-F280091A66EC}"/>
              </a:ext>
            </a:extLst>
          </p:cNvPr>
          <p:cNvSpPr/>
          <p:nvPr/>
        </p:nvSpPr>
        <p:spPr>
          <a:xfrm>
            <a:off x="7350596" y="5679504"/>
            <a:ext cx="1298461" cy="51497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0DD129-FDCA-4298-962A-B41B8308BB25}"/>
              </a:ext>
            </a:extLst>
          </p:cNvPr>
          <p:cNvSpPr txBox="1"/>
          <p:nvPr/>
        </p:nvSpPr>
        <p:spPr>
          <a:xfrm>
            <a:off x="7264871" y="5742634"/>
            <a:ext cx="150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U5.</a:t>
            </a:r>
            <a:r>
              <a:rPr lang="ko-KR" altLang="en-US" b="1" dirty="0"/>
              <a:t>구매취소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51887AE-2ADE-488C-A75E-FACB8B7551EC}"/>
              </a:ext>
            </a:extLst>
          </p:cNvPr>
          <p:cNvCxnSpPr>
            <a:cxnSpLocks/>
          </p:cNvCxnSpPr>
          <p:nvPr/>
        </p:nvCxnSpPr>
        <p:spPr>
          <a:xfrm>
            <a:off x="9134093" y="5172254"/>
            <a:ext cx="1551045" cy="62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803B2A35-F5B4-46B1-A606-86690321F509}"/>
              </a:ext>
            </a:extLst>
          </p:cNvPr>
          <p:cNvSpPr/>
          <p:nvPr/>
        </p:nvSpPr>
        <p:spPr>
          <a:xfrm>
            <a:off x="10606670" y="5097990"/>
            <a:ext cx="175986" cy="1598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B996DCF-5B04-4BA9-964F-623AD9A25C1B}"/>
              </a:ext>
            </a:extLst>
          </p:cNvPr>
          <p:cNvCxnSpPr>
            <a:cxnSpLocks/>
          </p:cNvCxnSpPr>
          <p:nvPr/>
        </p:nvCxnSpPr>
        <p:spPr>
          <a:xfrm>
            <a:off x="10685878" y="4965749"/>
            <a:ext cx="9524" cy="13273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760EA24-411C-47F8-9BA8-3EE49BC01C78}"/>
              </a:ext>
            </a:extLst>
          </p:cNvPr>
          <p:cNvCxnSpPr>
            <a:cxnSpLocks/>
          </p:cNvCxnSpPr>
          <p:nvPr/>
        </p:nvCxnSpPr>
        <p:spPr>
          <a:xfrm>
            <a:off x="10401301" y="5170341"/>
            <a:ext cx="228599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순서도: 대체 처리 125">
            <a:extLst>
              <a:ext uri="{FF2B5EF4-FFF2-40B4-BE49-F238E27FC236}">
                <a16:creationId xmlns:a16="http://schemas.microsoft.com/office/drawing/2014/main" id="{D6B488BD-73FE-481E-A42B-EC4B18E6DADE}"/>
              </a:ext>
            </a:extLst>
          </p:cNvPr>
          <p:cNvSpPr/>
          <p:nvPr/>
        </p:nvSpPr>
        <p:spPr>
          <a:xfrm>
            <a:off x="10046171" y="5698554"/>
            <a:ext cx="1298461" cy="51497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6634D8-490D-4D4C-85AF-E815E968B0BE}"/>
              </a:ext>
            </a:extLst>
          </p:cNvPr>
          <p:cNvSpPr txBox="1"/>
          <p:nvPr/>
        </p:nvSpPr>
        <p:spPr>
          <a:xfrm>
            <a:off x="9960446" y="5761684"/>
            <a:ext cx="150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U6.</a:t>
            </a:r>
            <a:r>
              <a:rPr lang="ko-KR" altLang="en-US" b="1" dirty="0"/>
              <a:t>금액정산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9CD48-532E-42DB-8121-971A021B55C3}"/>
              </a:ext>
            </a:extLst>
          </p:cNvPr>
          <p:cNvSpPr txBox="1"/>
          <p:nvPr/>
        </p:nvSpPr>
        <p:spPr>
          <a:xfrm>
            <a:off x="7968224" y="2858412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21D4B5F-4B34-45F9-B28A-46455D91E659}"/>
              </a:ext>
            </a:extLst>
          </p:cNvPr>
          <p:cNvSpPr txBox="1"/>
          <p:nvPr/>
        </p:nvSpPr>
        <p:spPr>
          <a:xfrm>
            <a:off x="9063599" y="4868187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9169D5-D4D7-407E-8229-A3F9F49E6BF7}"/>
              </a:ext>
            </a:extLst>
          </p:cNvPr>
          <p:cNvSpPr txBox="1"/>
          <p:nvPr/>
        </p:nvSpPr>
        <p:spPr>
          <a:xfrm>
            <a:off x="8006324" y="5382537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529A8E6-1B70-4930-8F6A-86E8AB6FF9C8}"/>
              </a:ext>
            </a:extLst>
          </p:cNvPr>
          <p:cNvSpPr txBox="1"/>
          <p:nvPr/>
        </p:nvSpPr>
        <p:spPr>
          <a:xfrm>
            <a:off x="9073124" y="2325012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32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733</Words>
  <Application>Microsoft Office PowerPoint</Application>
  <PresentationFormat>와이드스크린</PresentationFormat>
  <Paragraphs>240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Apple SD Gothic Neo</vt:lpstr>
      <vt:lpstr>굴림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정현</dc:creator>
  <cp:lastModifiedBy>유 정현</cp:lastModifiedBy>
  <cp:revision>460</cp:revision>
  <dcterms:created xsi:type="dcterms:W3CDTF">2019-03-12T10:04:35Z</dcterms:created>
  <dcterms:modified xsi:type="dcterms:W3CDTF">2019-05-14T12:00:01Z</dcterms:modified>
</cp:coreProperties>
</file>