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3" r:id="rId2"/>
    <p:sldId id="261" r:id="rId3"/>
    <p:sldId id="262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2511C085-79C3-476D-B07E-2A8EF63EDD53}" name="기본 구역">
          <p14:sldIdLst>
            <p14:sldId id="263"/>
            <p14:sldId id="261"/>
            <p14:sldId id="262"/>
            <p14:sldId id="268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4" autoAdjust="0"/>
    <p:restoredTop sz="94660"/>
  </p:normalViewPr>
  <p:slideViewPr>
    <p:cSldViewPr>
      <p:cViewPr varScale="1">
        <p:scale>
          <a:sx n="100" d="100"/>
          <a:sy n="100" d="100"/>
        </p:scale>
        <p:origin x="78" y="54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E1510-5AC4-4BCE-974A-C045C4AC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7C2FA-0248-4181-B426-5443E41B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BB672-4DCA-4B4A-AA16-C3D14ADB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70F7-071F-4271-87B3-EC27ED6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210D6-621E-4298-B697-27EC4502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FC14-FD93-447F-A619-2BB63EB9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4C8F3-175A-40B2-B985-DC3DB0D6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F84C9-67D9-4765-BEA1-92FEA400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12BEC-D408-43D6-861B-8071A3EC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92275-3CA6-4A2D-827C-2A5157E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58F56-CD41-479D-B41B-A63690875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CF175-D5C1-4B6D-A013-8C90DEB6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457A-B6C8-450F-974B-B53E88D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4F95C-3E30-4E0C-AD04-C13B70B0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6E99-71F1-42A1-A955-5F46C03C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05F6-4EF0-473F-B002-FF6C104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A0093-9F02-4EF2-B896-3912188C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59A4-D36A-473D-A213-8212EA78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A82C-45B6-4A79-A26E-E2EB226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DB32-A0C1-4A11-BBA2-16CAB7C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AC48-1120-47F3-9BF8-47A0B426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AD0BF-7FA5-46D1-B5B5-2774D51A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D21D8-70A1-4F63-ADAD-A7B51BF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F4124-D5B5-4DCD-9701-1ECDD13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F1986-81C7-47B0-9262-B5735122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23C3-6FE3-4676-982B-3996A723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35B34-A733-4C56-B451-7D15B926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E9B34-53D8-4324-9BE5-8DB031B9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BB46A-C5AA-4F21-87C3-7C68D55C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95740-EDDA-4E1A-8E51-BD9BCD74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D4ACF-96F2-4E96-B579-7918BBAE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94E06-1E9B-4F5F-B517-0F0E624D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15B53-3E81-40E2-9F9E-1F93B8AD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6E0E0-2CE8-490A-9978-C3EC8AA1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F822E-E67F-45FE-BE4C-3EDC1B1F7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7E0C4-C6D6-4E1D-B53D-392DBB7F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9DE7B-1E72-44D9-8AED-877B5E7E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7D796-592B-4907-8517-7181A12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C3460-725B-4A60-9954-A4F38FE3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92A42-7CCB-4325-AD2E-4E56D6F4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86069-9721-430F-AB34-6910F855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0F2E9E-5EB5-4611-9884-6757C5E2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AEDA6-3B81-4148-8818-C96519F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03C408-F5E3-4964-BC4C-1A0409B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8DFF6-29BB-46C0-9D1E-37CF4B07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7A4D6-78E1-4487-B9EA-6CC1E11B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056D8-357F-45D3-81DF-D69D7D26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A55FF-3093-4EF1-B596-757BD1CC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BB75C-CB48-4873-AAEC-52E86C14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9CB77-5756-427F-B59E-33C2355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5605-AD8B-4B5A-93D5-DAE5DD5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929BE-1A87-428E-9822-4395971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85C1-0F9B-4C99-A30F-BCF191CE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7D349-A3FB-4253-B902-C690EE9B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385F8-7EF2-4B1C-A105-11977E0FF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A77C-699B-45BB-89DA-D6F624E2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BF58E-21C9-4A32-A013-D8DB090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AF3C6-2028-4C5E-B56D-24FBF723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638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687B2E-F893-4B3E-BE22-3FED408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F3812-6D4A-4AE8-B3AA-4A597BCD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8B98-A537-4023-802D-AB8ADDCB5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216E-0D4E-4F55-ABAD-C1A1DBD778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68431-7AC3-4B76-9D9D-C8669CE6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FC33E-BC1C-4B30-A2C9-4CB050323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1AE-9583-43CC-9878-988B50FC9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9DF6F5-8BB6-4981-8AC5-41D259A25DF2}"/>
              </a:ext>
            </a:extLst>
          </p:cNvPr>
          <p:cNvGrpSpPr/>
          <p:nvPr/>
        </p:nvGrpSpPr>
        <p:grpSpPr>
          <a:xfrm>
            <a:off x="8427717" y="2100793"/>
            <a:ext cx="2492819" cy="1399143"/>
            <a:chOff x="1559496" y="1431146"/>
            <a:chExt cx="2492819" cy="13991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C3ADF-BB28-45EB-90FC-407D29EB9853}"/>
                </a:ext>
              </a:extLst>
            </p:cNvPr>
            <p:cNvSpPr txBox="1"/>
            <p:nvPr/>
          </p:nvSpPr>
          <p:spPr>
            <a:xfrm>
              <a:off x="1559496" y="1431146"/>
              <a:ext cx="247215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200" b="1" dirty="0">
                  <a:solidFill>
                    <a:schemeClr val="tx2"/>
                  </a:solidFill>
                </a:rPr>
                <a:t>ABOUT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1B0D09-A141-49F6-A584-109F6FA7DC98}"/>
                </a:ext>
              </a:extLst>
            </p:cNvPr>
            <p:cNvSpPr/>
            <p:nvPr/>
          </p:nvSpPr>
          <p:spPr>
            <a:xfrm>
              <a:off x="1570545" y="2060848"/>
              <a:ext cx="24817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WHO I AM</a:t>
              </a:r>
              <a:r>
                <a:rPr lang="en-US" altLang="ko-KR" sz="4400" b="1" dirty="0">
                  <a:solidFill>
                    <a:srgbClr val="FF0000"/>
                  </a:solidFill>
                </a:rPr>
                <a:t>.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2541915-845A-455A-BE10-241F512BF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5"/>
          <a:stretch/>
        </p:blipFill>
        <p:spPr>
          <a:xfrm rot="10800000">
            <a:off x="-1" y="0"/>
            <a:ext cx="4187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4779" y="188640"/>
            <a:ext cx="5579253" cy="87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200" b="1">
                <a:solidFill>
                  <a:schemeClr val="tx2"/>
                </a:solidFill>
              </a:rPr>
              <a:t>About Me</a:t>
            </a:r>
            <a:endParaRPr lang="en-US" altLang="ko-KR" sz="5200" b="1">
              <a:solidFill>
                <a:schemeClr val="tx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9C5B67-A0D1-4E14-9450-28199FD4B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9"/>
          <a:stretch/>
        </p:blipFill>
        <p:spPr>
          <a:xfrm rot="10800000">
            <a:off x="8112208" y="-2142"/>
            <a:ext cx="4265728" cy="6858000"/>
          </a:xfrm>
          <a:prstGeom prst="rect">
            <a:avLst/>
          </a:prstGeom>
        </p:spPr>
      </p:pic>
      <p:sp>
        <p:nvSpPr>
          <p:cNvPr id="23" name="TextBox 21"/>
          <p:cNvSpPr txBox="1"/>
          <p:nvPr/>
        </p:nvSpPr>
        <p:spPr>
          <a:xfrm>
            <a:off x="911424" y="1124743"/>
            <a:ext cx="7200800" cy="52646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buClr>
                <a:srgbClr val="44546a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4800" b="1">
                <a:solidFill>
                  <a:srgbClr val="44546a"/>
                </a:solidFill>
                <a:effectLst/>
              </a:rPr>
              <a:t>이름</a:t>
            </a: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송정재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나이 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: 32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전공 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기계공학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</a:t>
            </a:r>
            <a:r>
              <a:rPr xmlns:mc="http://schemas.openxmlformats.org/markup-compatibility/2006" xmlns:hp="http://schemas.haansoft.com/office/presentation/8.0" kumimoji="0" lang="en-US" altLang="ko-KR" sz="52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IT </a:t>
            </a:r>
            <a:r>
              <a:rPr xmlns:mc="http://schemas.openxmlformats.org/markup-compatibility/2006" xmlns:hp="http://schemas.haansoft.com/office/presentation/8.0" kumimoji="0" lang="ko-KR" altLang="en-US" sz="52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경험 </a:t>
            </a:r>
            <a:r>
              <a:rPr xmlns:mc="http://schemas.openxmlformats.org/markup-compatibility/2006" xmlns:hp="http://schemas.haansoft.com/office/presentation/8.0" kumimoji="0" lang="en-US" altLang="ko-KR" sz="52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52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 없음</a:t>
            </a:r>
            <a:endParaRPr xmlns:mc="http://schemas.openxmlformats.org/markup-compatibility/2006" xmlns:hp="http://schemas.haansoft.com/office/presentation/8.0" kumimoji="0" lang="ko-KR" altLang="en-US" sz="52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935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DF745-2711-4799-95C2-1C49C45C269C}"/>
              </a:ext>
            </a:extLst>
          </p:cNvPr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ADA856-DB08-4C23-A986-D09F1FD27A54}"/>
              </a:ext>
            </a:extLst>
          </p:cNvPr>
          <p:cNvCxnSpPr>
            <a:cxnSpLocks/>
          </p:cNvCxnSpPr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271" y="188639"/>
            <a:ext cx="2292409" cy="8786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200" b="1">
                <a:solidFill>
                  <a:schemeClr val="tx2"/>
                </a:solidFill>
              </a:rPr>
              <a:t>Device</a:t>
            </a:r>
            <a:endParaRPr lang="en-US" altLang="ko-KR" sz="5200" b="1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440" y="4509120"/>
            <a:ext cx="4896544" cy="1080120"/>
          </a:xfrm>
          <a:prstGeom prst="rect">
            <a:avLst/>
          </a:prstGeom>
          <a:noFill/>
          <a:ln w="254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2"/>
              </a:buClr>
              <a:buNone/>
              <a:defRPr/>
            </a:pPr>
            <a:r>
              <a:rPr lang="en-US" altLang="en-US" sz="4000" b="1">
                <a:solidFill>
                  <a:schemeClr val="tx2"/>
                </a:solidFill>
                <a:effectLst/>
              </a:rPr>
              <a:t>삼성</a:t>
            </a:r>
            <a:r>
              <a:rPr lang="ko-KR" altLang="en-US" sz="3600"/>
              <a:t> </a:t>
            </a:r>
            <a:r>
              <a:rPr lang="en-US" altLang="en-US" sz="4000" b="1">
                <a:solidFill>
                  <a:schemeClr val="tx2"/>
                </a:solidFill>
                <a:effectLst/>
              </a:rPr>
              <a:t>갤럭시북2</a:t>
            </a:r>
            <a:r>
              <a:rPr lang="ko-KR" altLang="en-US" sz="3600"/>
              <a:t> </a:t>
            </a:r>
            <a:r>
              <a:rPr lang="en-US" altLang="en-US" sz="4000" b="1">
                <a:solidFill>
                  <a:schemeClr val="tx2"/>
                </a:solidFill>
                <a:effectLst/>
              </a:rPr>
              <a:t>프로</a:t>
            </a:r>
            <a:endParaRPr lang="en-US" altLang="en-US" sz="4000" b="1">
              <a:solidFill>
                <a:schemeClr val="tx2"/>
              </a:solidFill>
              <a:effectLst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440" y="1340768"/>
            <a:ext cx="4824536" cy="3096344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7480" y="1268760"/>
            <a:ext cx="4957151" cy="3168352"/>
          </a:xfrm>
          <a:prstGeom prst="rect">
            <a:avLst/>
          </a:prstGeom>
        </p:spPr>
      </p:pic>
      <p:sp>
        <p:nvSpPr>
          <p:cNvPr id="27" name="직사각형 8"/>
          <p:cNvSpPr/>
          <p:nvPr/>
        </p:nvSpPr>
        <p:spPr>
          <a:xfrm>
            <a:off x="6816080" y="4509120"/>
            <a:ext cx="4896544" cy="1080120"/>
          </a:xfrm>
          <a:prstGeom prst="rect">
            <a:avLst/>
          </a:prstGeom>
          <a:noFill/>
          <a:ln w="254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44546a"/>
                </a:solidFill>
                <a:effectLst/>
                <a:latin typeface="맑은 고딕"/>
                <a:ea typeface="맑은 고딕"/>
                <a:cs typeface="맑은 고딕"/>
              </a:rPr>
              <a:t>갤럭시 S20 FE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rgbClr val="44546a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210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623391" y="-2142"/>
            <a:ext cx="36000" cy="68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35360" y="3285024"/>
            <a:ext cx="0" cy="360000"/>
          </a:xfrm>
          <a:prstGeom prst="line">
            <a:avLst/>
          </a:prstGeom>
          <a:ln w="2222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60" b="64160"/>
          <a:stretch>
            <a:fillRect/>
          </a:stretch>
        </p:blipFill>
        <p:spPr>
          <a:xfrm>
            <a:off x="17016" y="4102253"/>
            <a:ext cx="12243785" cy="2755746"/>
          </a:xfrm>
          <a:prstGeom prst="rect">
            <a:avLst/>
          </a:prstGeom>
        </p:spPr>
      </p:pic>
      <p:sp>
        <p:nvSpPr>
          <p:cNvPr id="23" name="TextBox 5"/>
          <p:cNvSpPr txBox="1"/>
          <p:nvPr/>
        </p:nvSpPr>
        <p:spPr>
          <a:xfrm>
            <a:off x="923271" y="188635"/>
            <a:ext cx="3876585" cy="8786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Hobby</a:t>
            </a:r>
            <a:endParaRPr xmlns:mc="http://schemas.openxmlformats.org/markup-compatibility/2006" xmlns:hp="http://schemas.haansoft.com/office/presentation/8.0" kumimoji="0" lang="en-US" altLang="ko-KR" sz="52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983432" y="1452030"/>
            <a:ext cx="7200800" cy="2279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4546a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운동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테니스 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 등산</a:t>
            </a: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4546a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4546a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44546a"/>
                </a:solidFill>
                <a:latin typeface="맑은 고딕"/>
                <a:ea typeface="맑은 고딕"/>
                <a:cs typeface="맑은 고딕"/>
              </a:rPr>
              <a:t>● 영화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44546a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807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2019-09-26T07:52:04.000</dcterms:created>
  <dc:creator>20171016</dc:creator>
  <cp:lastModifiedBy>82107</cp:lastModifiedBy>
  <dcterms:modified xsi:type="dcterms:W3CDTF">2022-08-18T02:36:07.386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