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41"/>
    <p:restoredTop sz="92160"/>
  </p:normalViewPr>
  <p:slideViewPr>
    <p:cSldViewPr snapToGrid="0" snapToObjects="1">
      <p:cViewPr varScale="1">
        <p:scale>
          <a:sx n="64" d="100"/>
          <a:sy n="64" d="100"/>
        </p:scale>
        <p:origin x="18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370B-03DD-AC42-BB53-6E1C6BAA1DCF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3939-E3B3-E24B-BA51-D22E8724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370B-03DD-AC42-BB53-6E1C6BAA1DCF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3939-E3B3-E24B-BA51-D22E8724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370B-03DD-AC42-BB53-6E1C6BAA1DCF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3939-E3B3-E24B-BA51-D22E8724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370B-03DD-AC42-BB53-6E1C6BAA1DCF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3939-E3B3-E24B-BA51-D22E8724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8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370B-03DD-AC42-BB53-6E1C6BAA1DCF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3939-E3B3-E24B-BA51-D22E8724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370B-03DD-AC42-BB53-6E1C6BAA1DCF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3939-E3B3-E24B-BA51-D22E8724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4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370B-03DD-AC42-BB53-6E1C6BAA1DCF}" type="datetimeFigureOut">
              <a:rPr lang="en-US" smtClean="0"/>
              <a:t>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3939-E3B3-E24B-BA51-D22E8724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1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370B-03DD-AC42-BB53-6E1C6BAA1DCF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3939-E3B3-E24B-BA51-D22E8724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9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370B-03DD-AC42-BB53-6E1C6BAA1DCF}" type="datetimeFigureOut">
              <a:rPr lang="en-US" smtClean="0"/>
              <a:t>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3939-E3B3-E24B-BA51-D22E8724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370B-03DD-AC42-BB53-6E1C6BAA1DCF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3939-E3B3-E24B-BA51-D22E8724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6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370B-03DD-AC42-BB53-6E1C6BAA1DCF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3939-E3B3-E24B-BA51-D22E8724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370B-03DD-AC42-BB53-6E1C6BAA1DCF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73939-E3B3-E24B-BA51-D22E8724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9370" y="1558977"/>
            <a:ext cx="1438773" cy="52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Remitano.vn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9370" y="3177867"/>
            <a:ext cx="1438773" cy="52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Scraper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1678757" y="2087592"/>
            <a:ext cx="0" cy="109027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8756" y="246458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7530" y="3177866"/>
            <a:ext cx="1438773" cy="52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9" idx="1"/>
          </p:cNvCxnSpPr>
          <p:nvPr/>
        </p:nvCxnSpPr>
        <p:spPr>
          <a:xfrm flipV="1">
            <a:off x="2398143" y="3442174"/>
            <a:ext cx="719387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75688" y="3177866"/>
            <a:ext cx="1438773" cy="52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556301" y="3442174"/>
            <a:ext cx="719387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08266" y="3027600"/>
            <a:ext cx="3899140" cy="872563"/>
          </a:xfrm>
          <a:prstGeom prst="roundRect">
            <a:avLst/>
          </a:prstGeom>
          <a:noFill/>
          <a:ln w="412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002505" y="3005892"/>
            <a:ext cx="1985138" cy="872563"/>
          </a:xfrm>
          <a:prstGeom prst="roundRect">
            <a:avLst/>
          </a:prstGeom>
          <a:noFill/>
          <a:ln w="412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8899" y="1379095"/>
            <a:ext cx="1799798" cy="2795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id integer KEY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currency_type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crypto_type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ask_value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bid_value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timestamp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3888" y="1009764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2018-01-13T07:26:16Z</dcterms:created>
  <dcterms:modified xsi:type="dcterms:W3CDTF">2018-01-13T08:36:00Z</dcterms:modified>
</cp:coreProperties>
</file>