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1"/>
  </p:notesMasterIdLst>
  <p:sldIdLst>
    <p:sldId id="300" r:id="rId2"/>
    <p:sldId id="305" r:id="rId3"/>
    <p:sldId id="307" r:id="rId4"/>
    <p:sldId id="308" r:id="rId5"/>
    <p:sldId id="321" r:id="rId6"/>
    <p:sldId id="309" r:id="rId7"/>
    <p:sldId id="310" r:id="rId8"/>
    <p:sldId id="311" r:id="rId9"/>
    <p:sldId id="312" r:id="rId10"/>
    <p:sldId id="32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52E5-B214-2A41-BD29-369565EA354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20A36-9443-E547-9BA9-AADA018A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454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5464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230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52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7625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2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8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OOPs 1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Queues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Rishab Kapoor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9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Non-static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 of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7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dirty="0"/>
          </a:p>
          <a:p>
            <a:r>
              <a:rPr lang="en-US" dirty="0"/>
              <a:t>Modularity</a:t>
            </a:r>
          </a:p>
          <a:p>
            <a:r>
              <a:rPr lang="en-US" dirty="0"/>
              <a:t>Bind the data and functions together</a:t>
            </a:r>
          </a:p>
          <a:p>
            <a:pPr lvl="1"/>
            <a:r>
              <a:rPr lang="en-US" dirty="0"/>
              <a:t>Classes and Objects</a:t>
            </a:r>
          </a:p>
          <a:p>
            <a:r>
              <a:rPr lang="en-US" dirty="0"/>
              <a:t>Make the state safe</a:t>
            </a:r>
          </a:p>
          <a:p>
            <a:pPr lvl="1"/>
            <a:r>
              <a:rPr lang="en-US" dirty="0"/>
              <a:t>Data Hiding</a:t>
            </a:r>
          </a:p>
          <a:p>
            <a:r>
              <a:rPr lang="en-US" dirty="0"/>
              <a:t>Hiding the implementation details</a:t>
            </a:r>
          </a:p>
          <a:p>
            <a:pPr lvl="1"/>
            <a:r>
              <a:rPr lang="en-US" dirty="0"/>
              <a:t>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Data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Public vs Private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-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dirty="0"/>
              <a:t>To use the class all you need to know is public API of the class</a:t>
            </a:r>
          </a:p>
          <a:p>
            <a:pPr lvl="1"/>
            <a:r>
              <a:rPr lang="en-US" dirty="0"/>
              <a:t>Public Functions</a:t>
            </a:r>
          </a:p>
          <a:p>
            <a:pPr lvl="1"/>
            <a:r>
              <a:rPr lang="en-US" dirty="0"/>
              <a:t>Input format</a:t>
            </a:r>
          </a:p>
          <a:p>
            <a:pPr lvl="1"/>
            <a:r>
              <a:rPr lang="en-US" dirty="0"/>
              <a:t>Output format</a:t>
            </a:r>
          </a:p>
          <a:p>
            <a:r>
              <a:rPr lang="en-US" dirty="0"/>
              <a:t>Ignorance is bliss</a:t>
            </a:r>
          </a:p>
          <a:p>
            <a:pPr lvl="1"/>
            <a:r>
              <a:rPr lang="en-US" dirty="0"/>
              <a:t>Well, ignorance from unnecessary inner details.</a:t>
            </a:r>
          </a:p>
          <a:p>
            <a:pPr lvl="1"/>
            <a:r>
              <a:rPr lang="en-US" dirty="0"/>
              <a:t>Ignorance from private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2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Stack {</a:t>
            </a: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	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pop()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top()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display();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Queue {</a:t>
            </a: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	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dequeue()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display();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7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Rishab Kapoor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Helps the programmer translate his ideas in natural language to something a machine can understand</a:t>
            </a:r>
          </a:p>
          <a:p>
            <a:r>
              <a:rPr lang="en-US" dirty="0"/>
              <a:t>Natural Languages - Verbs, Nouns, Adjectives, Adverbs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1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Functional – Focus on verbs</a:t>
            </a:r>
          </a:p>
          <a:p>
            <a:r>
              <a:rPr lang="en-US" dirty="0"/>
              <a:t>Object Oriented – Focus on nouns (verbs and adjectives are treated as something related to nouns)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vs 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OOPs provides better data safety</a:t>
            </a:r>
          </a:p>
          <a:p>
            <a:pPr lvl="1"/>
            <a:r>
              <a:rPr lang="en-US" dirty="0"/>
              <a:t>Data Hiding</a:t>
            </a:r>
          </a:p>
          <a:p>
            <a:r>
              <a:rPr lang="en-US" dirty="0"/>
              <a:t>OOPs provides better modularity</a:t>
            </a:r>
          </a:p>
          <a:p>
            <a:pPr lvl="1"/>
            <a:r>
              <a:rPr lang="en-US" dirty="0"/>
              <a:t>Abstraction</a:t>
            </a:r>
          </a:p>
          <a:p>
            <a:r>
              <a:rPr lang="en-US" dirty="0"/>
              <a:t>OOPs provides better reusability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OOPs provides better maintainability</a:t>
            </a:r>
          </a:p>
          <a:p>
            <a:pPr lvl="1"/>
            <a:r>
              <a:rPr lang="en-US" dirty="0"/>
              <a:t>Polymorphism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4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Object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Classes and Objects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Classes are blueprints to create objects</a:t>
            </a:r>
          </a:p>
          <a:p>
            <a:r>
              <a:rPr lang="en-US" dirty="0"/>
              <a:t>Objects are the individual instances created using classes</a:t>
            </a:r>
          </a:p>
          <a:p>
            <a:r>
              <a:rPr lang="en-US" dirty="0"/>
              <a:t>Copy of only non static data members is created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Static vs Non static</a:t>
            </a:r>
          </a:p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Default</a:t>
            </a:r>
          </a:p>
          <a:p>
            <a:r>
              <a:rPr lang="en-US" dirty="0"/>
              <a:t>Parametrized</a:t>
            </a:r>
          </a:p>
          <a:p>
            <a:r>
              <a:rPr lang="en-US"/>
              <a:t>Copy </a:t>
            </a:r>
            <a:r>
              <a:rPr lang="en-US" smtClean="0"/>
              <a:t>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4878</TotalTime>
  <Words>247</Words>
  <Application>Microsoft Macintosh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Consolas</vt:lpstr>
      <vt:lpstr>Wingdings 2</vt:lpstr>
      <vt:lpstr>Arial</vt:lpstr>
      <vt:lpstr>1_CB FINAL</vt:lpstr>
      <vt:lpstr>OOPs 1</vt:lpstr>
      <vt:lpstr>Object Oriented Programming</vt:lpstr>
      <vt:lpstr>Programming Languages</vt:lpstr>
      <vt:lpstr>Programming Languages</vt:lpstr>
      <vt:lpstr>OOP vs FP</vt:lpstr>
      <vt:lpstr>Java – Object Oriented</vt:lpstr>
      <vt:lpstr>Classes and Objects</vt:lpstr>
      <vt:lpstr>Data Members</vt:lpstr>
      <vt:lpstr>Constructors</vt:lpstr>
      <vt:lpstr>Static vs Non-static Functions</vt:lpstr>
      <vt:lpstr>Pillars of OOPs</vt:lpstr>
      <vt:lpstr>Encapsulation</vt:lpstr>
      <vt:lpstr>Encapsulation – Data Hiding</vt:lpstr>
      <vt:lpstr>Encapsulation - Abstraction</vt:lpstr>
      <vt:lpstr>Stacks </vt:lpstr>
      <vt:lpstr>Stack Class</vt:lpstr>
      <vt:lpstr>Queues </vt:lpstr>
      <vt:lpstr>Queue Class</vt:lpstr>
      <vt:lpstr>Thank you</vt:lpstr>
    </vt:vector>
  </TitlesOfParts>
  <Company>Coding Blocks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Crux Lecture -7</dc:title>
  <dc:creator>Manisha Khattar</dc:creator>
  <cp:lastModifiedBy>Microsoft Office User</cp:lastModifiedBy>
  <cp:revision>171</cp:revision>
  <dcterms:created xsi:type="dcterms:W3CDTF">2015-07-22T14:28:33Z</dcterms:created>
  <dcterms:modified xsi:type="dcterms:W3CDTF">2017-06-24T16:24:52Z</dcterms:modified>
</cp:coreProperties>
</file>