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9" r:id="rId3"/>
    <p:sldId id="329" r:id="rId4"/>
    <p:sldId id="338" r:id="rId5"/>
    <p:sldId id="352" r:id="rId6"/>
    <p:sldId id="359" r:id="rId7"/>
    <p:sldId id="353" r:id="rId8"/>
    <p:sldId id="354" r:id="rId9"/>
    <p:sldId id="331" r:id="rId10"/>
    <p:sldId id="360" r:id="rId11"/>
    <p:sldId id="342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8848" autoAdjust="0"/>
  </p:normalViewPr>
  <p:slideViewPr>
    <p:cSldViewPr snapToGrid="0" snapToObjects="1">
      <p:cViewPr varScale="1">
        <p:scale>
          <a:sx n="82" d="100"/>
          <a:sy n="82" d="100"/>
        </p:scale>
        <p:origin x="1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Linked list assignment</a:t>
            </a:r>
          </a:p>
          <a:p>
            <a:r>
              <a:rPr lang="en-US" dirty="0"/>
              <a:t>Linked list code</a:t>
            </a:r>
          </a:p>
          <a:p>
            <a:r>
              <a:rPr lang="en-US" dirty="0"/>
              <a:t>Recursion</a:t>
            </a:r>
            <a:r>
              <a:rPr lang="en-US" baseline="0" dirty="0"/>
              <a:t>, array, string harder problems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</a:t>
            </a:r>
            <a:r>
              <a:rPr lang="en-US" dirty="0"/>
              <a:t> – Print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</a:t>
            </a:r>
            <a:r>
              <a:rPr lang="en-US" dirty="0"/>
              <a:t> – Print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D88709D-9A1D-954A-A236-2B264E118153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274D-054B-AD42-A56C-07D93C858541}" type="datetime2">
              <a:rPr lang="en-IN" smtClean="0"/>
              <a:t>Thursday, 6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346-4C8B-5C42-A3FF-F13E87E13EF0}" type="datetime2">
              <a:rPr lang="en-IN" smtClean="0"/>
              <a:t>Thursday, 6 July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5A5EFCE-CF99-F64B-A734-1CF77AFAD20E}" type="datetime2">
              <a:rPr lang="en-IN" smtClean="0"/>
              <a:t>Thursday, 6 July 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B2F-4D76-374E-A553-E59AFF59D2F2}" type="datetime2">
              <a:rPr lang="en-IN" smtClean="0"/>
              <a:t>Thursday, 6 July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286D4C31-0F4C-034D-B10D-E524AA9EF6C6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88A7-758F-F742-BB3C-BA0FFEEF04E6}" type="datetime2">
              <a:rPr lang="en-IN" smtClean="0"/>
              <a:t>Thursday, 6 July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5E6C-5184-1E4B-92E3-954B334F0734}" type="datetime2">
              <a:rPr lang="en-IN" smtClean="0"/>
              <a:t>Thursday, 6 July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E075-EC83-A34B-B154-462E853FB572}" type="datetime2">
              <a:rPr lang="en-IN" smtClean="0"/>
              <a:t>Thursday, 6 July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D909-7127-224F-9CF4-E6DDF74B49F5}" type="datetime2">
              <a:rPr lang="en-IN" smtClean="0"/>
              <a:t>Thursday, 6 July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5B3-3D1C-7A45-B51F-8472055FE3AE}" type="datetime2">
              <a:rPr lang="en-IN" smtClean="0"/>
              <a:t>Thursday, 6 July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A59A973-4408-1E42-9192-C00C334BD61D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65" y="2600780"/>
            <a:ext cx="3464691" cy="1656440"/>
          </a:xfrm>
        </p:spPr>
        <p:txBody>
          <a:bodyPr>
            <a:normAutofit/>
          </a:bodyPr>
          <a:lstStyle/>
          <a:p>
            <a:r>
              <a:rPr lang="en-US" sz="3200" dirty="0"/>
              <a:t>Crux</a:t>
            </a:r>
            <a:br>
              <a:rPr lang="en-US" sz="3200" dirty="0"/>
            </a:br>
            <a:r>
              <a:rPr lang="en-US" sz="2200" dirty="0"/>
              <a:t>Lecture -11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65" y="4421080"/>
            <a:ext cx="3603946" cy="1260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 -1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Linked Lists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3063036" cy="750981"/>
          </a:xfrm>
        </p:spPr>
        <p:txBody>
          <a:bodyPr/>
          <a:lstStyle/>
          <a:p>
            <a:fld id="{22683AA7-7510-6447-AAFB-2824DD009744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0044" y="5679991"/>
            <a:ext cx="1573124" cy="365125"/>
          </a:xfrm>
        </p:spPr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</a:t>
            </a:r>
            <a:r>
              <a:rPr lang="en-US"/>
              <a:t>– Iterative</a:t>
            </a:r>
            <a:r>
              <a:rPr lang="en-US" dirty="0"/>
              <a:t>, Recursive</a:t>
            </a:r>
          </a:p>
          <a:p>
            <a:r>
              <a:rPr lang="en-US" dirty="0"/>
              <a:t>Reverse – Iterative, Recursive</a:t>
            </a:r>
          </a:p>
          <a:p>
            <a:r>
              <a:rPr lang="en-US" dirty="0"/>
              <a:t>Reverse – Pointers,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3C5106-AD1D-AD44-A0E4-1A1CD0042E90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Given two sorted linked lists merge them into a sorted linked list</a:t>
            </a:r>
          </a:p>
          <a:p>
            <a:r>
              <a:rPr lang="en-US" dirty="0"/>
              <a:t>Implement merge sort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7544FF-5BCC-454B-B6C7-ECF6AF991959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 !!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Rishab Kapoor</a:t>
            </a:r>
          </a:p>
          <a:p>
            <a:r>
              <a:rPr lang="en-US" dirty="0">
                <a:solidFill>
                  <a:schemeClr val="tx2"/>
                </a:solidFill>
              </a:rPr>
              <a:t>Rishab.Kapoor.29@gmail.com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D810-9DAA-3E48-8FA4-1A2C02A66CE1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Placeholder 2" descr="codeBlocks_icons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r="8121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Linked Lists?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738F68-4C89-E54C-8838-1D5F327B9EAD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5777" y="35560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6221" y="3564467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6666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1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our own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public class Node&lt;T&gt; {</a:t>
            </a:r>
          </a:p>
          <a:p>
            <a:pPr marL="68580" indent="0">
              <a:buNone/>
            </a:pPr>
            <a:r>
              <a:rPr lang="en-US" dirty="0"/>
              <a:t>	T data;</a:t>
            </a:r>
          </a:p>
          <a:p>
            <a:pPr marL="68580" indent="0">
              <a:buNone/>
            </a:pPr>
            <a:r>
              <a:rPr lang="en-US" dirty="0"/>
              <a:t>	Node&lt;T&gt; next;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905A26-39D8-9849-80BA-2B567F4A2030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Head and Tail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AAAC-EAA1-0E46-BE73-07262355E82E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2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getFirst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getLast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B7E3C7-97D8-5F4F-8F8A-0097E0DA1C0C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Void </a:t>
            </a:r>
            <a:r>
              <a:rPr lang="en-US" dirty="0" err="1"/>
              <a:t>addFirst</a:t>
            </a:r>
            <a:r>
              <a:rPr lang="en-US" dirty="0"/>
              <a:t>(T data);</a:t>
            </a:r>
          </a:p>
          <a:p>
            <a:pPr marL="365760" lvl="1" indent="0">
              <a:buNone/>
            </a:pPr>
            <a:r>
              <a:rPr lang="en-US" dirty="0"/>
              <a:t>Void </a:t>
            </a:r>
            <a:r>
              <a:rPr lang="en-US" dirty="0" err="1"/>
              <a:t>addLast</a:t>
            </a:r>
            <a:r>
              <a:rPr lang="en-US" dirty="0"/>
              <a:t>(T data);</a:t>
            </a:r>
          </a:p>
          <a:p>
            <a:pPr marL="365760" lvl="1" indent="0">
              <a:buNone/>
            </a:pPr>
            <a:r>
              <a:rPr lang="en-US" dirty="0"/>
              <a:t>Void </a:t>
            </a:r>
            <a:r>
              <a:rPr lang="en-US" dirty="0" err="1"/>
              <a:t>addAt</a:t>
            </a:r>
            <a:r>
              <a:rPr lang="en-US" dirty="0"/>
              <a:t>(T data,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removeFirst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removeLast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removeAt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/>
              <a:t>Void display();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B7E3C7-97D8-5F4F-8F8A-0097E0DA1C0C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Arrays over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Random access to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Fast iteration through the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Very compact way to store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E6E37-ABB8-6C42-BC4F-30BDA914656E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Linked List over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Constant time insertion and deletion of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Don’t need to know the number of elements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 elements in the middle of the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8E9D5B-C8B2-CE4D-A637-F7E73080AEA8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mid point of a linked list</a:t>
            </a:r>
          </a:p>
          <a:p>
            <a:r>
              <a:rPr lang="en-US" dirty="0"/>
              <a:t>Find 5</a:t>
            </a:r>
            <a:r>
              <a:rPr lang="en-US" baseline="30000" dirty="0"/>
              <a:t>th</a:t>
            </a:r>
            <a:r>
              <a:rPr lang="en-US" dirty="0"/>
              <a:t> element from end without calculating length of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3C5106-AD1D-AD44-A0E4-1A1CD0042E90}" type="datetime2">
              <a:rPr lang="en-IN" smtClean="0"/>
              <a:t>Thursday, 6 July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18343</TotalTime>
  <Words>295</Words>
  <Application>Microsoft Macintosh PowerPoint</Application>
  <PresentationFormat>On-screen Show (4:3)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Wingdings</vt:lpstr>
      <vt:lpstr>Wingdings 2</vt:lpstr>
      <vt:lpstr>CB FINAL</vt:lpstr>
      <vt:lpstr>Crux Lecture -11</vt:lpstr>
      <vt:lpstr>What are Linked Lists? </vt:lpstr>
      <vt:lpstr>Lets define our own Linked List</vt:lpstr>
      <vt:lpstr>Head and Tail nodes</vt:lpstr>
      <vt:lpstr>Lets Try</vt:lpstr>
      <vt:lpstr>Your turn</vt:lpstr>
      <vt:lpstr>Benefits of Arrays over Linked List</vt:lpstr>
      <vt:lpstr>Benefits of Linked List over Array</vt:lpstr>
      <vt:lpstr>Lets try</vt:lpstr>
      <vt:lpstr>Lets try</vt:lpstr>
      <vt:lpstr>Lets Try</vt:lpstr>
      <vt:lpstr>Thank You !! 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Microsoft Office User</cp:lastModifiedBy>
  <cp:revision>317</cp:revision>
  <cp:lastPrinted>2014-06-03T09:33:39Z</cp:lastPrinted>
  <dcterms:created xsi:type="dcterms:W3CDTF">2014-06-03T09:33:34Z</dcterms:created>
  <dcterms:modified xsi:type="dcterms:W3CDTF">2017-07-06T14:53:54Z</dcterms:modified>
</cp:coreProperties>
</file>