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282" r:id="rId2"/>
    <p:sldId id="280" r:id="rId3"/>
    <p:sldId id="281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CC8E-5988-014D-9CF9-35346F16F1D8}" type="datetimeFigureOut">
              <a:rPr lang="en-US" smtClean="0"/>
              <a:t>6/18/17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0D938-AA27-7B43-B5F1-59E808E34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39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210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1030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04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396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85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72162" y="5692153"/>
            <a:ext cx="2371006" cy="329509"/>
          </a:xfrm>
        </p:spPr>
        <p:txBody>
          <a:bodyPr/>
          <a:lstStyle/>
          <a:p>
            <a:r>
              <a:rPr lang="en-US" dirty="0" smtClean="0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Return all subsequences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Return all subsequence with </a:t>
            </a:r>
            <a:r>
              <a:rPr lang="en-US" dirty="0" err="1"/>
              <a:t>ascii</a:t>
            </a:r>
            <a:r>
              <a:rPr lang="en-US" dirty="0"/>
              <a:t> of a string</a:t>
            </a:r>
          </a:p>
          <a:p>
            <a:pPr>
              <a:spcBef>
                <a:spcPct val="0"/>
              </a:spcBef>
            </a:pPr>
            <a:r>
              <a:rPr lang="en-US" smtClean="0"/>
              <a:t>Return </a:t>
            </a:r>
            <a:r>
              <a:rPr lang="en-US" dirty="0"/>
              <a:t>all permutations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Return all board paths (dice)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 marL="68580" indent="0">
              <a:spcBef>
                <a:spcPct val="0"/>
              </a:spcBef>
              <a:buNone/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Print all subsequences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Print all subsequences with </a:t>
            </a:r>
            <a:r>
              <a:rPr lang="en-US" dirty="0" err="1"/>
              <a:t>ascii</a:t>
            </a:r>
            <a:r>
              <a:rPr lang="en-US" dirty="0"/>
              <a:t> of a string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Print </a:t>
            </a:r>
            <a:r>
              <a:rPr lang="en-US" dirty="0"/>
              <a:t>all permutations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Print all board paths (dice)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0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7322</TotalTime>
  <Words>73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2</vt:lpstr>
      <vt:lpstr>Arial</vt:lpstr>
      <vt:lpstr>1_CB FINAL</vt:lpstr>
      <vt:lpstr>Recursion</vt:lpstr>
      <vt:lpstr>Lets do these problems</vt:lpstr>
      <vt:lpstr>Lets do these problems</vt:lpstr>
      <vt:lpstr>Thank you</vt:lpstr>
    </vt:vector>
  </TitlesOfParts>
  <Company>Coding Blocks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- 6</dc:title>
  <dc:creator>Manisha Khattar</dc:creator>
  <cp:lastModifiedBy>Rishab Kapoor</cp:lastModifiedBy>
  <cp:revision>62</cp:revision>
  <dcterms:created xsi:type="dcterms:W3CDTF">2015-07-20T12:53:48Z</dcterms:created>
  <dcterms:modified xsi:type="dcterms:W3CDTF">2017-06-18T04:16:28Z</dcterms:modified>
</cp:coreProperties>
</file>