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4"/>
  </p:notesMasterIdLst>
  <p:sldIdLst>
    <p:sldId id="300" r:id="rId2"/>
    <p:sldId id="285" r:id="rId3"/>
    <p:sldId id="286" r:id="rId4"/>
    <p:sldId id="287" r:id="rId5"/>
    <p:sldId id="288" r:id="rId6"/>
    <p:sldId id="289" r:id="rId7"/>
    <p:sldId id="292" r:id="rId8"/>
    <p:sldId id="294" r:id="rId9"/>
    <p:sldId id="295" r:id="rId10"/>
    <p:sldId id="296" r:id="rId11"/>
    <p:sldId id="297" r:id="rId12"/>
    <p:sldId id="30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5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6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D52E5-B214-2A41-BD29-369565EA354F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20A36-9443-E547-9BA9-AADA018A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5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30938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831704"/>
            <a:ext cx="3313355" cy="1578932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Lecture Title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277" y="715266"/>
            <a:ext cx="3325053" cy="542210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4207" y="641083"/>
            <a:ext cx="2791993" cy="11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4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8714DF3-86AC-4011-BBCB-159D361877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7454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B6B06-6E22-40A6-BF5F-7B01555206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5464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7206BD5-5D94-4599-B334-D25178E51A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2303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35F4617-8195-498D-A18D-8F3FE6531D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3520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5BC230-D0DA-428C-B119-86767C0E10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7625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277" y="715266"/>
            <a:ext cx="3325053" cy="542210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4207" y="641083"/>
            <a:ext cx="2791993" cy="11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028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51" y="5834474"/>
            <a:ext cx="2321100" cy="6896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811241" y="362263"/>
            <a:ext cx="866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8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  <a:p>
            <a:r>
              <a:rPr lang="en-US" dirty="0"/>
              <a:t>Space Complexity</a:t>
            </a:r>
          </a:p>
          <a:p>
            <a:r>
              <a:rPr lang="en-US" dirty="0"/>
              <a:t>Optimizations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Rishab Kapoor</a:t>
            </a:r>
          </a:p>
        </p:txBody>
      </p:sp>
    </p:spTree>
    <p:extLst>
      <p:ext uri="{BB962C8B-B14F-4D97-AF65-F5344CB8AC3E}">
        <p14:creationId xmlns:p14="http://schemas.microsoft.com/office/powerpoint/2010/main" val="601095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</a:t>
            </a:r>
            <a:br>
              <a:rPr lang="en-US" dirty="0"/>
            </a:br>
            <a:r>
              <a:rPr lang="en-US" dirty="0"/>
              <a:t>complexity?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41BA1150-2180-4560-9232-27896A0379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4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 </a:t>
            </a:r>
            <a:br>
              <a:rPr lang="en-US" dirty="0"/>
            </a:br>
            <a:r>
              <a:rPr lang="en-US" dirty="0"/>
              <a:t>case of recursion?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41BA1150-2180-4560-9232-27896A0379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5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Rishab Kapoor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1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41BA1150-2180-4560-9232-27896A0379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8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41BA1150-2180-4560-9232-27896A0379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8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Complexity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r>
              <a:rPr lang="en-US" dirty="0"/>
              <a:t>Amount of time/space taken by the algorithm to run as a function of the input size</a:t>
            </a:r>
          </a:p>
          <a:p>
            <a:pPr marL="6858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8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r>
              <a:rPr lang="en-US" dirty="0"/>
              <a:t>Bubble vs Merge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2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Linear Search</a:t>
            </a:r>
          </a:p>
          <a:p>
            <a:r>
              <a:rPr lang="en-US" dirty="0"/>
              <a:t>Binary Search</a:t>
            </a:r>
          </a:p>
          <a:p>
            <a:r>
              <a:rPr lang="en-US" dirty="0"/>
              <a:t>Factorial</a:t>
            </a:r>
          </a:p>
          <a:p>
            <a:r>
              <a:rPr lang="en-US" dirty="0"/>
              <a:t>Bubble Sort, Selection Sort, Insertion Sort</a:t>
            </a:r>
          </a:p>
          <a:p>
            <a:r>
              <a:rPr lang="en-US" dirty="0"/>
              <a:t>Merge Sort and Quick Sort</a:t>
            </a:r>
          </a:p>
          <a:p>
            <a:r>
              <a:rPr lang="en-US" dirty="0"/>
              <a:t>Fibonacci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8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MaximumInArray</a:t>
            </a:r>
            <a:endParaRPr lang="en-US" dirty="0"/>
          </a:p>
          <a:p>
            <a:r>
              <a:rPr lang="en-US" dirty="0" err="1"/>
              <a:t>CheckDuplicate</a:t>
            </a:r>
            <a:endParaRPr lang="en-US" dirty="0"/>
          </a:p>
          <a:p>
            <a:r>
              <a:rPr lang="en-US" dirty="0"/>
              <a:t>Intersection of arrays (two)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2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write some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Sieve of Eratosthenes</a:t>
            </a:r>
          </a:p>
          <a:p>
            <a:r>
              <a:rPr lang="en-US" dirty="0"/>
              <a:t>Power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4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 err="1"/>
              <a:t>StringBuilder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000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9194</TotalTime>
  <Words>95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2</vt:lpstr>
      <vt:lpstr>1_CB FINAL</vt:lpstr>
      <vt:lpstr>Complexity</vt:lpstr>
      <vt:lpstr>Merge Sort </vt:lpstr>
      <vt:lpstr>Quick Sort </vt:lpstr>
      <vt:lpstr>Order Complexity Analysis</vt:lpstr>
      <vt:lpstr>Experimental Analysis</vt:lpstr>
      <vt:lpstr>Theoretical Analysis</vt:lpstr>
      <vt:lpstr>Think</vt:lpstr>
      <vt:lpstr>Lets write some code</vt:lpstr>
      <vt:lpstr>ArrayList &amp; StringBuilder</vt:lpstr>
      <vt:lpstr>Space complexity?</vt:lpstr>
      <vt:lpstr>What in  case of recursion?</vt:lpstr>
      <vt:lpstr>Thank you</vt:lpstr>
    </vt:vector>
  </TitlesOfParts>
  <Company>Coding Blocks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Crux Lecture -7</dc:title>
  <dc:creator>Manisha Khattar</dc:creator>
  <cp:lastModifiedBy>Rishab Kapoor</cp:lastModifiedBy>
  <cp:revision>103</cp:revision>
  <dcterms:created xsi:type="dcterms:W3CDTF">2015-07-22T14:28:33Z</dcterms:created>
  <dcterms:modified xsi:type="dcterms:W3CDTF">2017-03-20T07:46:23Z</dcterms:modified>
</cp:coreProperties>
</file>