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7"/>
  </p:notesMasterIdLst>
  <p:sldIdLst>
    <p:sldId id="256" r:id="rId2"/>
    <p:sldId id="308" r:id="rId3"/>
    <p:sldId id="313" r:id="rId4"/>
    <p:sldId id="314"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286" r:id="rId26"/>
  </p:sldIdLst>
  <p:sldSz cx="9144000" cy="5143500" type="screen16x9"/>
  <p:notesSz cx="6858000" cy="9144000"/>
  <p:embeddedFontLst>
    <p:embeddedFont>
      <p:font typeface="Montserrat" panose="00000500000000000000" pitchFamily="2" charset="0"/>
      <p:regular r:id="rId28"/>
      <p:bold r:id="rId29"/>
      <p:italic r:id="rId30"/>
      <p:boldItalic r:id="rId31"/>
    </p:embeddedFont>
    <p:embeddedFont>
      <p:font typeface="Anton" panose="020B0604020202020204" charset="0"/>
      <p:regular r:id="rId32"/>
    </p:embeddedFont>
    <p:embeddedFont>
      <p:font typeface="Montserrat Medium" panose="000006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58">
          <p15:clr>
            <a:srgbClr val="FF0000"/>
          </p15:clr>
        </p15:guide>
        <p15:guide id="2" orient="horz" pos="732" userDrawn="1">
          <p15:clr>
            <a:srgbClr val="FF0000"/>
          </p15:clr>
        </p15:guide>
        <p15:guide id="3"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 id="2" name="ASUS" initials="A" lastIdx="1" clrIdx="1">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0B2"/>
    <a:srgbClr val="CFAF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D33CE9-2D0B-43F1-83AC-5C6083DA7CA8}">
  <a:tblStyle styleId="{BFD33CE9-2D0B-43F1-83AC-5C6083DA7C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4660"/>
  </p:normalViewPr>
  <p:slideViewPr>
    <p:cSldViewPr snapToGrid="0">
      <p:cViewPr>
        <p:scale>
          <a:sx n="100" d="100"/>
          <a:sy n="100" d="100"/>
        </p:scale>
        <p:origin x="52" y="-92"/>
      </p:cViewPr>
      <p:guideLst>
        <p:guide orient="horz" pos="558"/>
        <p:guide orient="horz" pos="732"/>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5"/>
        <p:cNvGrpSpPr/>
        <p:nvPr/>
      </p:nvGrpSpPr>
      <p:grpSpPr>
        <a:xfrm>
          <a:off x="0" y="0"/>
          <a:ext cx="0" cy="0"/>
          <a:chOff x="0" y="0"/>
          <a:chExt cx="0" cy="0"/>
        </a:xfrm>
      </p:grpSpPr>
      <p:sp>
        <p:nvSpPr>
          <p:cNvPr id="1956" name="Google Shape;1956;g889640b61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7" name="Google Shape;1957;g889640b61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g887d841b41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1" name="Google Shape;1681;g887d841b41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828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g887d841b41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1" name="Google Shape;1681;g887d841b41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957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g887d841b41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1" name="Google Shape;1681;g887d841b41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4379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g887d841b41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1" name="Google Shape;1681;g887d841b41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4156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g887d841b41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1" name="Google Shape;1681;g887d841b41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7736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g887d841b41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1" name="Google Shape;1681;g887d841b41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3954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g887d841b41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1" name="Google Shape;1681;g887d841b41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993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g887d841b41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1" name="Google Shape;1681;g887d841b41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690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4EFEA"/>
        </a:solidFill>
        <a:effectLst/>
      </p:bgPr>
    </p:bg>
    <p:spTree>
      <p:nvGrpSpPr>
        <p:cNvPr id="1" name="Shape 8"/>
        <p:cNvGrpSpPr/>
        <p:nvPr/>
      </p:nvGrpSpPr>
      <p:grpSpPr>
        <a:xfrm>
          <a:off x="0" y="0"/>
          <a:ext cx="0" cy="0"/>
          <a:chOff x="0" y="0"/>
          <a:chExt cx="0" cy="0"/>
        </a:xfrm>
      </p:grpSpPr>
      <p:sp>
        <p:nvSpPr>
          <p:cNvPr id="9" name="Google Shape;9;p2"/>
          <p:cNvSpPr/>
          <p:nvPr/>
        </p:nvSpPr>
        <p:spPr>
          <a:xfrm rot="10800000">
            <a:off x="-779500" y="1371850"/>
            <a:ext cx="1629000" cy="1629000"/>
          </a:xfrm>
          <a:prstGeom prst="blockArc">
            <a:avLst>
              <a:gd name="adj1" fmla="val 10800000"/>
              <a:gd name="adj2" fmla="val 0"/>
              <a:gd name="adj3" fmla="val 25000"/>
            </a:avLst>
          </a:prstGeom>
          <a:solidFill>
            <a:srgbClr val="FCCFB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903815" y="-802588"/>
            <a:ext cx="1678630" cy="1677197"/>
            <a:chOff x="6280516" y="-2340409"/>
            <a:chExt cx="3823759" cy="3820494"/>
          </a:xfrm>
        </p:grpSpPr>
        <p:sp>
          <p:nvSpPr>
            <p:cNvPr id="11" name="Google Shape;11;p2"/>
            <p:cNvSpPr/>
            <p:nvPr/>
          </p:nvSpPr>
          <p:spPr>
            <a:xfrm rot="2700000">
              <a:off x="8114955" y="-2277119"/>
              <a:ext cx="303071" cy="299513"/>
            </a:xfrm>
            <a:custGeom>
              <a:avLst/>
              <a:gdLst/>
              <a:ahLst/>
              <a:cxnLst/>
              <a:rect l="l" t="t" r="r" b="b"/>
              <a:pathLst>
                <a:path w="10393" h="10271" extrusionOk="0">
                  <a:moveTo>
                    <a:pt x="5176" y="1"/>
                  </a:moveTo>
                  <a:cubicBezTo>
                    <a:pt x="2127" y="1"/>
                    <a:pt x="554" y="1884"/>
                    <a:pt x="1" y="4680"/>
                  </a:cubicBezTo>
                  <a:cubicBezTo>
                    <a:pt x="132" y="8139"/>
                    <a:pt x="2000" y="10221"/>
                    <a:pt x="5049" y="10270"/>
                  </a:cubicBezTo>
                  <a:cubicBezTo>
                    <a:pt x="5071" y="10270"/>
                    <a:pt x="5093" y="10270"/>
                    <a:pt x="5115" y="10270"/>
                  </a:cubicBezTo>
                  <a:cubicBezTo>
                    <a:pt x="8146" y="10270"/>
                    <a:pt x="10327" y="8019"/>
                    <a:pt x="10360" y="5025"/>
                  </a:cubicBezTo>
                  <a:cubicBezTo>
                    <a:pt x="10393" y="2304"/>
                    <a:pt x="8606" y="156"/>
                    <a:pt x="5525" y="9"/>
                  </a:cubicBezTo>
                  <a:cubicBezTo>
                    <a:pt x="5406" y="4"/>
                    <a:pt x="5290" y="1"/>
                    <a:pt x="5176"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700000">
              <a:off x="7404088" y="-1577672"/>
              <a:ext cx="317914" cy="308203"/>
            </a:xfrm>
            <a:custGeom>
              <a:avLst/>
              <a:gdLst/>
              <a:ahLst/>
              <a:cxnLst/>
              <a:rect l="l" t="t" r="r" b="b"/>
              <a:pathLst>
                <a:path w="10902" h="10569" extrusionOk="0">
                  <a:moveTo>
                    <a:pt x="5328" y="1"/>
                  </a:moveTo>
                  <a:cubicBezTo>
                    <a:pt x="3017" y="804"/>
                    <a:pt x="591" y="1722"/>
                    <a:pt x="312" y="4852"/>
                  </a:cubicBezTo>
                  <a:cubicBezTo>
                    <a:pt x="1" y="8180"/>
                    <a:pt x="1886" y="10098"/>
                    <a:pt x="4951" y="10507"/>
                  </a:cubicBezTo>
                  <a:cubicBezTo>
                    <a:pt x="5251" y="10548"/>
                    <a:pt x="5540" y="10568"/>
                    <a:pt x="5817" y="10568"/>
                  </a:cubicBezTo>
                  <a:cubicBezTo>
                    <a:pt x="8652" y="10568"/>
                    <a:pt x="10319" y="8504"/>
                    <a:pt x="10573" y="5787"/>
                  </a:cubicBezTo>
                  <a:cubicBezTo>
                    <a:pt x="10901" y="2590"/>
                    <a:pt x="8410" y="1033"/>
                    <a:pt x="5328"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2700000">
              <a:off x="7761739" y="-1924075"/>
              <a:ext cx="302109" cy="299455"/>
            </a:xfrm>
            <a:custGeom>
              <a:avLst/>
              <a:gdLst/>
              <a:ahLst/>
              <a:cxnLst/>
              <a:rect l="l" t="t" r="r" b="b"/>
              <a:pathLst>
                <a:path w="10360" h="10269" extrusionOk="0">
                  <a:moveTo>
                    <a:pt x="5188" y="0"/>
                  </a:moveTo>
                  <a:cubicBezTo>
                    <a:pt x="5142" y="0"/>
                    <a:pt x="5096" y="1"/>
                    <a:pt x="5049" y="2"/>
                  </a:cubicBezTo>
                  <a:cubicBezTo>
                    <a:pt x="1902" y="67"/>
                    <a:pt x="99" y="2034"/>
                    <a:pt x="1" y="5509"/>
                  </a:cubicBezTo>
                  <a:cubicBezTo>
                    <a:pt x="525" y="8274"/>
                    <a:pt x="2066" y="10269"/>
                    <a:pt x="5131" y="10269"/>
                  </a:cubicBezTo>
                  <a:cubicBezTo>
                    <a:pt x="5228" y="10269"/>
                    <a:pt x="5326" y="10267"/>
                    <a:pt x="5426" y="10263"/>
                  </a:cubicBezTo>
                  <a:cubicBezTo>
                    <a:pt x="8475" y="10132"/>
                    <a:pt x="10278" y="7902"/>
                    <a:pt x="10311" y="5214"/>
                  </a:cubicBezTo>
                  <a:cubicBezTo>
                    <a:pt x="10359" y="2209"/>
                    <a:pt x="8338" y="0"/>
                    <a:pt x="5188"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8676018" y="409637"/>
              <a:ext cx="306920" cy="298143"/>
            </a:xfrm>
            <a:custGeom>
              <a:avLst/>
              <a:gdLst/>
              <a:ahLst/>
              <a:cxnLst/>
              <a:rect l="l" t="t" r="r" b="b"/>
              <a:pathLst>
                <a:path w="10525" h="10224" extrusionOk="0">
                  <a:moveTo>
                    <a:pt x="5119" y="1"/>
                  </a:moveTo>
                  <a:cubicBezTo>
                    <a:pt x="4999" y="1"/>
                    <a:pt x="4878" y="4"/>
                    <a:pt x="4754" y="10"/>
                  </a:cubicBezTo>
                  <a:cubicBezTo>
                    <a:pt x="1837" y="158"/>
                    <a:pt x="1" y="2239"/>
                    <a:pt x="148" y="5157"/>
                  </a:cubicBezTo>
                  <a:cubicBezTo>
                    <a:pt x="316" y="8061"/>
                    <a:pt x="1781" y="10224"/>
                    <a:pt x="4849" y="10224"/>
                  </a:cubicBezTo>
                  <a:cubicBezTo>
                    <a:pt x="5071" y="10224"/>
                    <a:pt x="5302" y="10212"/>
                    <a:pt x="5541" y="10189"/>
                  </a:cubicBezTo>
                  <a:cubicBezTo>
                    <a:pt x="8606" y="9911"/>
                    <a:pt x="9901" y="7698"/>
                    <a:pt x="10524" y="5190"/>
                  </a:cubicBezTo>
                  <a:cubicBezTo>
                    <a:pt x="9910" y="1929"/>
                    <a:pt x="8069" y="1"/>
                    <a:pt x="5119"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2700000">
              <a:off x="7049223" y="-1221022"/>
              <a:ext cx="311178" cy="303246"/>
            </a:xfrm>
            <a:custGeom>
              <a:avLst/>
              <a:gdLst/>
              <a:ahLst/>
              <a:cxnLst/>
              <a:rect l="l" t="t" r="r" b="b"/>
              <a:pathLst>
                <a:path w="10671" h="10399" extrusionOk="0">
                  <a:moveTo>
                    <a:pt x="5311" y="1"/>
                  </a:moveTo>
                  <a:cubicBezTo>
                    <a:pt x="2557" y="820"/>
                    <a:pt x="0" y="1984"/>
                    <a:pt x="295" y="5492"/>
                  </a:cubicBezTo>
                  <a:cubicBezTo>
                    <a:pt x="525" y="8360"/>
                    <a:pt x="2344" y="10278"/>
                    <a:pt x="5213" y="10393"/>
                  </a:cubicBezTo>
                  <a:cubicBezTo>
                    <a:pt x="5307" y="10397"/>
                    <a:pt x="5400" y="10399"/>
                    <a:pt x="5493" y="10399"/>
                  </a:cubicBezTo>
                  <a:cubicBezTo>
                    <a:pt x="8558" y="10399"/>
                    <a:pt x="10461" y="8305"/>
                    <a:pt x="10556" y="5361"/>
                  </a:cubicBezTo>
                  <a:cubicBezTo>
                    <a:pt x="10671" y="2214"/>
                    <a:pt x="8311" y="640"/>
                    <a:pt x="5311"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2700000">
              <a:off x="9385733" y="-300025"/>
              <a:ext cx="308816" cy="302867"/>
            </a:xfrm>
            <a:custGeom>
              <a:avLst/>
              <a:gdLst/>
              <a:ahLst/>
              <a:cxnLst/>
              <a:rect l="l" t="t" r="r" b="b"/>
              <a:pathLst>
                <a:path w="10590" h="10386" extrusionOk="0">
                  <a:moveTo>
                    <a:pt x="5476" y="0"/>
                  </a:moveTo>
                  <a:cubicBezTo>
                    <a:pt x="1919" y="164"/>
                    <a:pt x="50" y="2295"/>
                    <a:pt x="34" y="5213"/>
                  </a:cubicBezTo>
                  <a:cubicBezTo>
                    <a:pt x="1" y="7852"/>
                    <a:pt x="1640" y="10229"/>
                    <a:pt x="4722" y="10376"/>
                  </a:cubicBezTo>
                  <a:cubicBezTo>
                    <a:pt x="4841" y="10382"/>
                    <a:pt x="4959" y="10385"/>
                    <a:pt x="5076" y="10385"/>
                  </a:cubicBezTo>
                  <a:cubicBezTo>
                    <a:pt x="8135" y="10385"/>
                    <a:pt x="10091" y="8333"/>
                    <a:pt x="10328" y="5459"/>
                  </a:cubicBezTo>
                  <a:cubicBezTo>
                    <a:pt x="10590" y="2312"/>
                    <a:pt x="8246" y="640"/>
                    <a:pt x="5476"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2700000">
              <a:off x="8163987" y="-1524626"/>
              <a:ext cx="305929" cy="302605"/>
            </a:xfrm>
            <a:custGeom>
              <a:avLst/>
              <a:gdLst/>
              <a:ahLst/>
              <a:cxnLst/>
              <a:rect l="l" t="t" r="r" b="b"/>
              <a:pathLst>
                <a:path w="10491" h="10377" extrusionOk="0">
                  <a:moveTo>
                    <a:pt x="5163" y="1"/>
                  </a:moveTo>
                  <a:cubicBezTo>
                    <a:pt x="2344" y="574"/>
                    <a:pt x="0" y="2246"/>
                    <a:pt x="82" y="5328"/>
                  </a:cubicBezTo>
                  <a:cubicBezTo>
                    <a:pt x="164" y="8360"/>
                    <a:pt x="2426" y="10360"/>
                    <a:pt x="5540" y="10376"/>
                  </a:cubicBezTo>
                  <a:cubicBezTo>
                    <a:pt x="5551" y="10376"/>
                    <a:pt x="5562" y="10376"/>
                    <a:pt x="5572" y="10376"/>
                  </a:cubicBezTo>
                  <a:cubicBezTo>
                    <a:pt x="8585" y="10376"/>
                    <a:pt x="10294" y="8072"/>
                    <a:pt x="10392" y="5410"/>
                  </a:cubicBezTo>
                  <a:cubicBezTo>
                    <a:pt x="10491" y="2377"/>
                    <a:pt x="8589" y="378"/>
                    <a:pt x="516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2700000">
              <a:off x="8264529" y="3122"/>
              <a:ext cx="315435" cy="296422"/>
            </a:xfrm>
            <a:custGeom>
              <a:avLst/>
              <a:gdLst/>
              <a:ahLst/>
              <a:cxnLst/>
              <a:rect l="l" t="t" r="r" b="b"/>
              <a:pathLst>
                <a:path w="10817" h="10165" extrusionOk="0">
                  <a:moveTo>
                    <a:pt x="5472" y="0"/>
                  </a:moveTo>
                  <a:cubicBezTo>
                    <a:pt x="2767" y="0"/>
                    <a:pt x="1" y="1298"/>
                    <a:pt x="343" y="4230"/>
                  </a:cubicBezTo>
                  <a:cubicBezTo>
                    <a:pt x="407" y="8414"/>
                    <a:pt x="2321" y="10165"/>
                    <a:pt x="5400" y="10165"/>
                  </a:cubicBezTo>
                  <a:cubicBezTo>
                    <a:pt x="5457" y="10165"/>
                    <a:pt x="5514" y="10164"/>
                    <a:pt x="5572" y="10163"/>
                  </a:cubicBezTo>
                  <a:cubicBezTo>
                    <a:pt x="8408" y="10081"/>
                    <a:pt x="10440" y="8311"/>
                    <a:pt x="10604" y="5328"/>
                  </a:cubicBezTo>
                  <a:cubicBezTo>
                    <a:pt x="10817" y="1902"/>
                    <a:pt x="8391" y="1"/>
                    <a:pt x="5523" y="1"/>
                  </a:cubicBezTo>
                  <a:cubicBezTo>
                    <a:pt x="5506" y="1"/>
                    <a:pt x="5489" y="0"/>
                    <a:pt x="5472"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700000">
              <a:off x="7097366" y="-452408"/>
              <a:ext cx="303071" cy="294264"/>
            </a:xfrm>
            <a:custGeom>
              <a:avLst/>
              <a:gdLst/>
              <a:ahLst/>
              <a:cxnLst/>
              <a:rect l="l" t="t" r="r" b="b"/>
              <a:pathLst>
                <a:path w="10393" h="10091" extrusionOk="0">
                  <a:moveTo>
                    <a:pt x="5678" y="0"/>
                  </a:moveTo>
                  <a:cubicBezTo>
                    <a:pt x="5365" y="0"/>
                    <a:pt x="5036" y="20"/>
                    <a:pt x="4688" y="59"/>
                  </a:cubicBezTo>
                  <a:cubicBezTo>
                    <a:pt x="4507" y="40"/>
                    <a:pt x="4331" y="31"/>
                    <a:pt x="4160" y="31"/>
                  </a:cubicBezTo>
                  <a:cubicBezTo>
                    <a:pt x="1459" y="31"/>
                    <a:pt x="79" y="2282"/>
                    <a:pt x="33" y="4779"/>
                  </a:cubicBezTo>
                  <a:cubicBezTo>
                    <a:pt x="1" y="7796"/>
                    <a:pt x="2167" y="10091"/>
                    <a:pt x="5325" y="10091"/>
                  </a:cubicBezTo>
                  <a:cubicBezTo>
                    <a:pt x="5359" y="10091"/>
                    <a:pt x="5392" y="10091"/>
                    <a:pt x="5426" y="10090"/>
                  </a:cubicBezTo>
                  <a:cubicBezTo>
                    <a:pt x="8753" y="10025"/>
                    <a:pt x="10392" y="7533"/>
                    <a:pt x="10212" y="4386"/>
                  </a:cubicBezTo>
                  <a:cubicBezTo>
                    <a:pt x="10079" y="1717"/>
                    <a:pt x="8644" y="0"/>
                    <a:pt x="5678"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2700000">
              <a:off x="6744158" y="-101647"/>
              <a:ext cx="303042" cy="296422"/>
            </a:xfrm>
            <a:custGeom>
              <a:avLst/>
              <a:gdLst/>
              <a:ahLst/>
              <a:cxnLst/>
              <a:rect l="l" t="t" r="r" b="b"/>
              <a:pathLst>
                <a:path w="10392" h="10165" extrusionOk="0">
                  <a:moveTo>
                    <a:pt x="4795" y="0"/>
                  </a:moveTo>
                  <a:cubicBezTo>
                    <a:pt x="1772" y="0"/>
                    <a:pt x="190" y="2172"/>
                    <a:pt x="99" y="4817"/>
                  </a:cubicBezTo>
                  <a:cubicBezTo>
                    <a:pt x="1" y="7735"/>
                    <a:pt x="2000" y="10079"/>
                    <a:pt x="5279" y="10161"/>
                  </a:cubicBezTo>
                  <a:cubicBezTo>
                    <a:pt x="5356" y="10163"/>
                    <a:pt x="5432" y="10165"/>
                    <a:pt x="5507" y="10165"/>
                  </a:cubicBezTo>
                  <a:cubicBezTo>
                    <a:pt x="8826" y="10165"/>
                    <a:pt x="10391" y="7719"/>
                    <a:pt x="10327" y="4834"/>
                  </a:cubicBezTo>
                  <a:cubicBezTo>
                    <a:pt x="10281" y="2453"/>
                    <a:pt x="9285" y="14"/>
                    <a:pt x="6232" y="14"/>
                  </a:cubicBezTo>
                  <a:cubicBezTo>
                    <a:pt x="6027" y="14"/>
                    <a:pt x="5813" y="25"/>
                    <a:pt x="5590" y="48"/>
                  </a:cubicBezTo>
                  <a:cubicBezTo>
                    <a:pt x="5315" y="16"/>
                    <a:pt x="5050" y="0"/>
                    <a:pt x="4795"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2700000">
              <a:off x="7966471" y="1119559"/>
              <a:ext cx="302546" cy="297064"/>
            </a:xfrm>
            <a:custGeom>
              <a:avLst/>
              <a:gdLst/>
              <a:ahLst/>
              <a:cxnLst/>
              <a:rect l="l" t="t" r="r" b="b"/>
              <a:pathLst>
                <a:path w="10375" h="10187" extrusionOk="0">
                  <a:moveTo>
                    <a:pt x="3944" y="0"/>
                  </a:moveTo>
                  <a:cubicBezTo>
                    <a:pt x="1121" y="0"/>
                    <a:pt x="159" y="2499"/>
                    <a:pt x="98" y="4841"/>
                  </a:cubicBezTo>
                  <a:cubicBezTo>
                    <a:pt x="1" y="7713"/>
                    <a:pt x="1634" y="10187"/>
                    <a:pt x="4951" y="10187"/>
                  </a:cubicBezTo>
                  <a:cubicBezTo>
                    <a:pt x="5005" y="10187"/>
                    <a:pt x="5059" y="10186"/>
                    <a:pt x="5113" y="10185"/>
                  </a:cubicBezTo>
                  <a:cubicBezTo>
                    <a:pt x="8375" y="10119"/>
                    <a:pt x="10375" y="7841"/>
                    <a:pt x="10309" y="4858"/>
                  </a:cubicBezTo>
                  <a:cubicBezTo>
                    <a:pt x="10232" y="2058"/>
                    <a:pt x="8519" y="17"/>
                    <a:pt x="5185" y="17"/>
                  </a:cubicBezTo>
                  <a:cubicBezTo>
                    <a:pt x="4987" y="17"/>
                    <a:pt x="4782" y="24"/>
                    <a:pt x="4572" y="39"/>
                  </a:cubicBezTo>
                  <a:cubicBezTo>
                    <a:pt x="4353" y="13"/>
                    <a:pt x="4144" y="0"/>
                    <a:pt x="3944"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2700000">
              <a:off x="7812181" y="-1170144"/>
              <a:ext cx="304500" cy="302021"/>
            </a:xfrm>
            <a:custGeom>
              <a:avLst/>
              <a:gdLst/>
              <a:ahLst/>
              <a:cxnLst/>
              <a:rect l="l" t="t" r="r" b="b"/>
              <a:pathLst>
                <a:path w="10442" h="10357" extrusionOk="0">
                  <a:moveTo>
                    <a:pt x="5262" y="1"/>
                  </a:moveTo>
                  <a:cubicBezTo>
                    <a:pt x="2312" y="476"/>
                    <a:pt x="1" y="2230"/>
                    <a:pt x="1" y="5312"/>
                  </a:cubicBezTo>
                  <a:cubicBezTo>
                    <a:pt x="1" y="8065"/>
                    <a:pt x="2033" y="10065"/>
                    <a:pt x="4984" y="10327"/>
                  </a:cubicBezTo>
                  <a:cubicBezTo>
                    <a:pt x="5194" y="10347"/>
                    <a:pt x="5399" y="10356"/>
                    <a:pt x="5596" y="10356"/>
                  </a:cubicBezTo>
                  <a:cubicBezTo>
                    <a:pt x="8414" y="10356"/>
                    <a:pt x="9918" y="8431"/>
                    <a:pt x="10163" y="5705"/>
                  </a:cubicBezTo>
                  <a:cubicBezTo>
                    <a:pt x="10442" y="2460"/>
                    <a:pt x="8541" y="640"/>
                    <a:pt x="5262"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2700000">
              <a:off x="9327090" y="-1062972"/>
              <a:ext cx="318847" cy="302021"/>
            </a:xfrm>
            <a:custGeom>
              <a:avLst/>
              <a:gdLst/>
              <a:ahLst/>
              <a:cxnLst/>
              <a:rect l="l" t="t" r="r" b="b"/>
              <a:pathLst>
                <a:path w="10934" h="10357" extrusionOk="0">
                  <a:moveTo>
                    <a:pt x="5656" y="0"/>
                  </a:moveTo>
                  <a:cubicBezTo>
                    <a:pt x="2869" y="508"/>
                    <a:pt x="755" y="1426"/>
                    <a:pt x="394" y="4688"/>
                  </a:cubicBezTo>
                  <a:cubicBezTo>
                    <a:pt x="1" y="8245"/>
                    <a:pt x="2148" y="10146"/>
                    <a:pt x="4951" y="10343"/>
                  </a:cubicBezTo>
                  <a:cubicBezTo>
                    <a:pt x="5092" y="10352"/>
                    <a:pt x="5232" y="10357"/>
                    <a:pt x="5372" y="10357"/>
                  </a:cubicBezTo>
                  <a:cubicBezTo>
                    <a:pt x="7958" y="10357"/>
                    <a:pt x="10390" y="8778"/>
                    <a:pt x="10639" y="5606"/>
                  </a:cubicBezTo>
                  <a:cubicBezTo>
                    <a:pt x="10934" y="2147"/>
                    <a:pt x="8459" y="869"/>
                    <a:pt x="5656"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2700000">
              <a:off x="8319458" y="768501"/>
              <a:ext cx="302605" cy="294469"/>
            </a:xfrm>
            <a:custGeom>
              <a:avLst/>
              <a:gdLst/>
              <a:ahLst/>
              <a:cxnLst/>
              <a:rect l="l" t="t" r="r" b="b"/>
              <a:pathLst>
                <a:path w="10377" h="10098" extrusionOk="0">
                  <a:moveTo>
                    <a:pt x="4401" y="0"/>
                  </a:moveTo>
                  <a:cubicBezTo>
                    <a:pt x="1618" y="0"/>
                    <a:pt x="235" y="1882"/>
                    <a:pt x="115" y="4492"/>
                  </a:cubicBezTo>
                  <a:cubicBezTo>
                    <a:pt x="1" y="7564"/>
                    <a:pt x="1662" y="10098"/>
                    <a:pt x="4984" y="10098"/>
                  </a:cubicBezTo>
                  <a:cubicBezTo>
                    <a:pt x="4995" y="10098"/>
                    <a:pt x="5006" y="10098"/>
                    <a:pt x="5016" y="10098"/>
                  </a:cubicBezTo>
                  <a:cubicBezTo>
                    <a:pt x="8213" y="10098"/>
                    <a:pt x="10376" y="7770"/>
                    <a:pt x="10327" y="4705"/>
                  </a:cubicBezTo>
                  <a:cubicBezTo>
                    <a:pt x="10280" y="2079"/>
                    <a:pt x="8654" y="35"/>
                    <a:pt x="5661" y="35"/>
                  </a:cubicBezTo>
                  <a:cubicBezTo>
                    <a:pt x="5515" y="35"/>
                    <a:pt x="5366" y="40"/>
                    <a:pt x="5213" y="50"/>
                  </a:cubicBezTo>
                  <a:cubicBezTo>
                    <a:pt x="4930" y="16"/>
                    <a:pt x="4659" y="0"/>
                    <a:pt x="4401"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2700000">
              <a:off x="7855826" y="-405180"/>
              <a:ext cx="315348" cy="295577"/>
            </a:xfrm>
            <a:custGeom>
              <a:avLst/>
              <a:gdLst/>
              <a:ahLst/>
              <a:cxnLst/>
              <a:rect l="l" t="t" r="r" b="b"/>
              <a:pathLst>
                <a:path w="10814" h="10136" extrusionOk="0">
                  <a:moveTo>
                    <a:pt x="5463" y="1"/>
                  </a:moveTo>
                  <a:cubicBezTo>
                    <a:pt x="5412" y="1"/>
                    <a:pt x="5362" y="1"/>
                    <a:pt x="5311" y="2"/>
                  </a:cubicBezTo>
                  <a:cubicBezTo>
                    <a:pt x="2509" y="51"/>
                    <a:pt x="1" y="1821"/>
                    <a:pt x="230" y="5313"/>
                  </a:cubicBezTo>
                  <a:cubicBezTo>
                    <a:pt x="443" y="8312"/>
                    <a:pt x="2476" y="10050"/>
                    <a:pt x="5295" y="10132"/>
                  </a:cubicBezTo>
                  <a:cubicBezTo>
                    <a:pt x="5376" y="10134"/>
                    <a:pt x="5455" y="10136"/>
                    <a:pt x="5534" y="10136"/>
                  </a:cubicBezTo>
                  <a:cubicBezTo>
                    <a:pt x="8571" y="10136"/>
                    <a:pt x="10396" y="8281"/>
                    <a:pt x="10524" y="3920"/>
                  </a:cubicBezTo>
                  <a:cubicBezTo>
                    <a:pt x="10813" y="1281"/>
                    <a:pt x="8134" y="1"/>
                    <a:pt x="546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2700000">
              <a:off x="7500845" y="-47583"/>
              <a:ext cx="307854" cy="294002"/>
            </a:xfrm>
            <a:custGeom>
              <a:avLst/>
              <a:gdLst/>
              <a:ahLst/>
              <a:cxnLst/>
              <a:rect l="l" t="t" r="r" b="b"/>
              <a:pathLst>
                <a:path w="10557" h="10082" extrusionOk="0">
                  <a:moveTo>
                    <a:pt x="4820" y="1"/>
                  </a:moveTo>
                  <a:cubicBezTo>
                    <a:pt x="2213" y="66"/>
                    <a:pt x="1" y="1509"/>
                    <a:pt x="181" y="4934"/>
                  </a:cubicBezTo>
                  <a:cubicBezTo>
                    <a:pt x="328" y="8053"/>
                    <a:pt x="2491" y="10081"/>
                    <a:pt x="5488" y="10081"/>
                  </a:cubicBezTo>
                  <a:cubicBezTo>
                    <a:pt x="5500" y="10081"/>
                    <a:pt x="5512" y="10081"/>
                    <a:pt x="5524" y="10081"/>
                  </a:cubicBezTo>
                  <a:cubicBezTo>
                    <a:pt x="8278" y="10049"/>
                    <a:pt x="10245" y="8344"/>
                    <a:pt x="10393" y="5164"/>
                  </a:cubicBezTo>
                  <a:cubicBezTo>
                    <a:pt x="10557" y="1673"/>
                    <a:pt x="8852" y="66"/>
                    <a:pt x="4820"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2700000">
              <a:off x="9035767" y="56731"/>
              <a:ext cx="301642" cy="298522"/>
            </a:xfrm>
            <a:custGeom>
              <a:avLst/>
              <a:gdLst/>
              <a:ahLst/>
              <a:cxnLst/>
              <a:rect l="l" t="t" r="r" b="b"/>
              <a:pathLst>
                <a:path w="10344" h="10237" extrusionOk="0">
                  <a:moveTo>
                    <a:pt x="4902" y="0"/>
                  </a:moveTo>
                  <a:cubicBezTo>
                    <a:pt x="2115" y="0"/>
                    <a:pt x="115" y="1770"/>
                    <a:pt x="1" y="5622"/>
                  </a:cubicBezTo>
                  <a:cubicBezTo>
                    <a:pt x="263" y="7753"/>
                    <a:pt x="1312" y="10081"/>
                    <a:pt x="4541" y="10228"/>
                  </a:cubicBezTo>
                  <a:cubicBezTo>
                    <a:pt x="4659" y="10234"/>
                    <a:pt x="4775" y="10237"/>
                    <a:pt x="4890" y="10237"/>
                  </a:cubicBezTo>
                  <a:cubicBezTo>
                    <a:pt x="8001" y="10237"/>
                    <a:pt x="9989" y="8124"/>
                    <a:pt x="10163" y="5294"/>
                  </a:cubicBezTo>
                  <a:cubicBezTo>
                    <a:pt x="10343" y="2196"/>
                    <a:pt x="8016" y="0"/>
                    <a:pt x="4902"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2700000">
              <a:off x="8918397" y="-1468398"/>
              <a:ext cx="310449" cy="296247"/>
            </a:xfrm>
            <a:custGeom>
              <a:avLst/>
              <a:gdLst/>
              <a:ahLst/>
              <a:cxnLst/>
              <a:rect l="l" t="t" r="r" b="b"/>
              <a:pathLst>
                <a:path w="10646" h="10159" extrusionOk="0">
                  <a:moveTo>
                    <a:pt x="5475" y="0"/>
                  </a:moveTo>
                  <a:cubicBezTo>
                    <a:pt x="5399" y="0"/>
                    <a:pt x="5322" y="1"/>
                    <a:pt x="5245" y="3"/>
                  </a:cubicBezTo>
                  <a:cubicBezTo>
                    <a:pt x="2442" y="69"/>
                    <a:pt x="344" y="1773"/>
                    <a:pt x="180" y="4839"/>
                  </a:cubicBezTo>
                  <a:cubicBezTo>
                    <a:pt x="0" y="8363"/>
                    <a:pt x="2721" y="9985"/>
                    <a:pt x="5376" y="10149"/>
                  </a:cubicBezTo>
                  <a:cubicBezTo>
                    <a:pt x="5489" y="10155"/>
                    <a:pt x="5602" y="10158"/>
                    <a:pt x="5713" y="10158"/>
                  </a:cubicBezTo>
                  <a:cubicBezTo>
                    <a:pt x="8360" y="10158"/>
                    <a:pt x="10645" y="8479"/>
                    <a:pt x="10425" y="5019"/>
                  </a:cubicBezTo>
                  <a:cubicBezTo>
                    <a:pt x="10521" y="1551"/>
                    <a:pt x="8420" y="0"/>
                    <a:pt x="5475"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2700000">
              <a:off x="8567340" y="-1114162"/>
              <a:ext cx="306716" cy="295023"/>
            </a:xfrm>
            <a:custGeom>
              <a:avLst/>
              <a:gdLst/>
              <a:ahLst/>
              <a:cxnLst/>
              <a:rect l="l" t="t" r="r" b="b"/>
              <a:pathLst>
                <a:path w="10518" h="10117" extrusionOk="0">
                  <a:moveTo>
                    <a:pt x="5593" y="1"/>
                  </a:moveTo>
                  <a:cubicBezTo>
                    <a:pt x="5452" y="1"/>
                    <a:pt x="5309" y="5"/>
                    <a:pt x="5164" y="13"/>
                  </a:cubicBezTo>
                  <a:cubicBezTo>
                    <a:pt x="2591" y="160"/>
                    <a:pt x="198" y="1635"/>
                    <a:pt x="99" y="4832"/>
                  </a:cubicBezTo>
                  <a:cubicBezTo>
                    <a:pt x="1" y="8323"/>
                    <a:pt x="2411" y="9995"/>
                    <a:pt x="5295" y="10110"/>
                  </a:cubicBezTo>
                  <a:cubicBezTo>
                    <a:pt x="5402" y="10114"/>
                    <a:pt x="5508" y="10117"/>
                    <a:pt x="5613" y="10117"/>
                  </a:cubicBezTo>
                  <a:cubicBezTo>
                    <a:pt x="8465" y="10117"/>
                    <a:pt x="10518" y="8394"/>
                    <a:pt x="10344" y="4979"/>
                  </a:cubicBezTo>
                  <a:cubicBezTo>
                    <a:pt x="10500" y="1533"/>
                    <a:pt x="8357" y="1"/>
                    <a:pt x="559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2700000">
              <a:off x="8980661" y="-709564"/>
              <a:ext cx="309282" cy="303071"/>
            </a:xfrm>
            <a:custGeom>
              <a:avLst/>
              <a:gdLst/>
              <a:ahLst/>
              <a:cxnLst/>
              <a:rect l="l" t="t" r="r" b="b"/>
              <a:pathLst>
                <a:path w="10606" h="10393" extrusionOk="0">
                  <a:moveTo>
                    <a:pt x="5197" y="1"/>
                  </a:moveTo>
                  <a:cubicBezTo>
                    <a:pt x="2230" y="787"/>
                    <a:pt x="0" y="1902"/>
                    <a:pt x="164" y="5525"/>
                  </a:cubicBezTo>
                  <a:cubicBezTo>
                    <a:pt x="312" y="8721"/>
                    <a:pt x="2180" y="10393"/>
                    <a:pt x="4967" y="10393"/>
                  </a:cubicBezTo>
                  <a:cubicBezTo>
                    <a:pt x="7885" y="10393"/>
                    <a:pt x="10278" y="8770"/>
                    <a:pt x="10442" y="5410"/>
                  </a:cubicBezTo>
                  <a:cubicBezTo>
                    <a:pt x="10606" y="1837"/>
                    <a:pt x="7770" y="1017"/>
                    <a:pt x="5197"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2700000">
              <a:off x="9741078" y="-651563"/>
              <a:ext cx="301642" cy="299047"/>
            </a:xfrm>
            <a:custGeom>
              <a:avLst/>
              <a:gdLst/>
              <a:ahLst/>
              <a:cxnLst/>
              <a:rect l="l" t="t" r="r" b="b"/>
              <a:pathLst>
                <a:path w="10344" h="10255" extrusionOk="0">
                  <a:moveTo>
                    <a:pt x="4734" y="1"/>
                  </a:moveTo>
                  <a:cubicBezTo>
                    <a:pt x="1706" y="1"/>
                    <a:pt x="387" y="2186"/>
                    <a:pt x="1" y="5019"/>
                  </a:cubicBezTo>
                  <a:cubicBezTo>
                    <a:pt x="165" y="8018"/>
                    <a:pt x="1870" y="10116"/>
                    <a:pt x="4689" y="10247"/>
                  </a:cubicBezTo>
                  <a:cubicBezTo>
                    <a:pt x="4792" y="10252"/>
                    <a:pt x="4894" y="10255"/>
                    <a:pt x="4995" y="10255"/>
                  </a:cubicBezTo>
                  <a:cubicBezTo>
                    <a:pt x="7923" y="10255"/>
                    <a:pt x="10102" y="8210"/>
                    <a:pt x="10229" y="5232"/>
                  </a:cubicBezTo>
                  <a:cubicBezTo>
                    <a:pt x="10344" y="2052"/>
                    <a:pt x="8065" y="101"/>
                    <a:pt x="4902" y="3"/>
                  </a:cubicBezTo>
                  <a:cubicBezTo>
                    <a:pt x="4845" y="1"/>
                    <a:pt x="4789" y="1"/>
                    <a:pt x="4734"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2700000">
              <a:off x="7451440" y="-807156"/>
              <a:ext cx="317885" cy="296306"/>
            </a:xfrm>
            <a:custGeom>
              <a:avLst/>
              <a:gdLst/>
              <a:ahLst/>
              <a:cxnLst/>
              <a:rect l="l" t="t" r="r" b="b"/>
              <a:pathLst>
                <a:path w="10901" h="10161" extrusionOk="0">
                  <a:moveTo>
                    <a:pt x="5846" y="1"/>
                  </a:moveTo>
                  <a:cubicBezTo>
                    <a:pt x="5604" y="1"/>
                    <a:pt x="5350" y="15"/>
                    <a:pt x="5082" y="44"/>
                  </a:cubicBezTo>
                  <a:cubicBezTo>
                    <a:pt x="2115" y="322"/>
                    <a:pt x="1" y="2142"/>
                    <a:pt x="66" y="4994"/>
                  </a:cubicBezTo>
                  <a:cubicBezTo>
                    <a:pt x="147" y="7977"/>
                    <a:pt x="2220" y="10160"/>
                    <a:pt x="5381" y="10160"/>
                  </a:cubicBezTo>
                  <a:cubicBezTo>
                    <a:pt x="5450" y="10160"/>
                    <a:pt x="5520" y="10159"/>
                    <a:pt x="5590" y="10157"/>
                  </a:cubicBezTo>
                  <a:cubicBezTo>
                    <a:pt x="8049" y="10091"/>
                    <a:pt x="10901" y="8665"/>
                    <a:pt x="10557" y="6059"/>
                  </a:cubicBezTo>
                  <a:cubicBezTo>
                    <a:pt x="10233" y="3545"/>
                    <a:pt x="9691" y="1"/>
                    <a:pt x="5846"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2700000">
              <a:off x="8513731" y="-1876814"/>
              <a:ext cx="305462" cy="299134"/>
            </a:xfrm>
            <a:custGeom>
              <a:avLst/>
              <a:gdLst/>
              <a:ahLst/>
              <a:cxnLst/>
              <a:rect l="l" t="t" r="r" b="b"/>
              <a:pathLst>
                <a:path w="10475" h="10258" extrusionOk="0">
                  <a:moveTo>
                    <a:pt x="5717" y="1"/>
                  </a:moveTo>
                  <a:cubicBezTo>
                    <a:pt x="5461" y="1"/>
                    <a:pt x="5195" y="16"/>
                    <a:pt x="4918" y="48"/>
                  </a:cubicBezTo>
                  <a:cubicBezTo>
                    <a:pt x="2033" y="360"/>
                    <a:pt x="509" y="2425"/>
                    <a:pt x="1" y="5146"/>
                  </a:cubicBezTo>
                  <a:cubicBezTo>
                    <a:pt x="831" y="8076"/>
                    <a:pt x="2501" y="10257"/>
                    <a:pt x="5367" y="10257"/>
                  </a:cubicBezTo>
                  <a:cubicBezTo>
                    <a:pt x="5499" y="10257"/>
                    <a:pt x="5634" y="10253"/>
                    <a:pt x="5771" y="10243"/>
                  </a:cubicBezTo>
                  <a:cubicBezTo>
                    <a:pt x="8623" y="10063"/>
                    <a:pt x="10475" y="7949"/>
                    <a:pt x="10327" y="4982"/>
                  </a:cubicBezTo>
                  <a:cubicBezTo>
                    <a:pt x="10192" y="2013"/>
                    <a:pt x="8629" y="1"/>
                    <a:pt x="5717"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2700000">
              <a:off x="7914875" y="366218"/>
              <a:ext cx="305433" cy="292369"/>
            </a:xfrm>
            <a:custGeom>
              <a:avLst/>
              <a:gdLst/>
              <a:ahLst/>
              <a:cxnLst/>
              <a:rect l="l" t="t" r="r" b="b"/>
              <a:pathLst>
                <a:path w="10474" h="10026" extrusionOk="0">
                  <a:moveTo>
                    <a:pt x="5732" y="0"/>
                  </a:moveTo>
                  <a:cubicBezTo>
                    <a:pt x="1713" y="0"/>
                    <a:pt x="0" y="1469"/>
                    <a:pt x="49" y="4968"/>
                  </a:cubicBezTo>
                  <a:cubicBezTo>
                    <a:pt x="65" y="8197"/>
                    <a:pt x="2081" y="9869"/>
                    <a:pt x="4753" y="10017"/>
                  </a:cubicBezTo>
                  <a:cubicBezTo>
                    <a:pt x="4870" y="10023"/>
                    <a:pt x="4985" y="10026"/>
                    <a:pt x="5100" y="10026"/>
                  </a:cubicBezTo>
                  <a:cubicBezTo>
                    <a:pt x="7955" y="10026"/>
                    <a:pt x="10039" y="8077"/>
                    <a:pt x="10244" y="5066"/>
                  </a:cubicBezTo>
                  <a:cubicBezTo>
                    <a:pt x="10474" y="1755"/>
                    <a:pt x="8458" y="51"/>
                    <a:pt x="5933" y="1"/>
                  </a:cubicBezTo>
                  <a:cubicBezTo>
                    <a:pt x="5866" y="1"/>
                    <a:pt x="5799" y="0"/>
                    <a:pt x="5732"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2700000">
              <a:off x="6693424" y="-848447"/>
              <a:ext cx="305462" cy="287616"/>
            </a:xfrm>
            <a:custGeom>
              <a:avLst/>
              <a:gdLst/>
              <a:ahLst/>
              <a:cxnLst/>
              <a:rect l="l" t="t" r="r" b="b"/>
              <a:pathLst>
                <a:path w="10475" h="9863" extrusionOk="0">
                  <a:moveTo>
                    <a:pt x="6443" y="1"/>
                  </a:moveTo>
                  <a:cubicBezTo>
                    <a:pt x="6087" y="1"/>
                    <a:pt x="5705" y="40"/>
                    <a:pt x="5294" y="125"/>
                  </a:cubicBezTo>
                  <a:cubicBezTo>
                    <a:pt x="4927" y="74"/>
                    <a:pt x="4579" y="49"/>
                    <a:pt x="4250" y="49"/>
                  </a:cubicBezTo>
                  <a:cubicBezTo>
                    <a:pt x="1527" y="49"/>
                    <a:pt x="124" y="1761"/>
                    <a:pt x="66" y="4452"/>
                  </a:cubicBezTo>
                  <a:cubicBezTo>
                    <a:pt x="1" y="7598"/>
                    <a:pt x="1974" y="9862"/>
                    <a:pt x="5095" y="9862"/>
                  </a:cubicBezTo>
                  <a:cubicBezTo>
                    <a:pt x="5129" y="9862"/>
                    <a:pt x="5162" y="9862"/>
                    <a:pt x="5196" y="9861"/>
                  </a:cubicBezTo>
                  <a:cubicBezTo>
                    <a:pt x="8278" y="9829"/>
                    <a:pt x="10474" y="7517"/>
                    <a:pt x="10310" y="4452"/>
                  </a:cubicBezTo>
                  <a:cubicBezTo>
                    <a:pt x="10195" y="2144"/>
                    <a:pt x="9051" y="1"/>
                    <a:pt x="644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2700000">
              <a:off x="8627105" y="-356340"/>
              <a:ext cx="310711" cy="304325"/>
            </a:xfrm>
            <a:custGeom>
              <a:avLst/>
              <a:gdLst/>
              <a:ahLst/>
              <a:cxnLst/>
              <a:rect l="l" t="t" r="r" b="b"/>
              <a:pathLst>
                <a:path w="10655" h="10436" extrusionOk="0">
                  <a:moveTo>
                    <a:pt x="5262" y="0"/>
                  </a:moveTo>
                  <a:cubicBezTo>
                    <a:pt x="2574" y="967"/>
                    <a:pt x="0" y="1738"/>
                    <a:pt x="148" y="5409"/>
                  </a:cubicBezTo>
                  <a:cubicBezTo>
                    <a:pt x="279" y="8589"/>
                    <a:pt x="2000" y="10277"/>
                    <a:pt x="4869" y="10425"/>
                  </a:cubicBezTo>
                  <a:cubicBezTo>
                    <a:pt x="5002" y="10432"/>
                    <a:pt x="5134" y="10435"/>
                    <a:pt x="5264" y="10435"/>
                  </a:cubicBezTo>
                  <a:cubicBezTo>
                    <a:pt x="8213" y="10435"/>
                    <a:pt x="10221" y="8664"/>
                    <a:pt x="10425" y="5540"/>
                  </a:cubicBezTo>
                  <a:cubicBezTo>
                    <a:pt x="10655" y="2065"/>
                    <a:pt x="7885" y="1082"/>
                    <a:pt x="5262"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2700000">
              <a:off x="6342476" y="-508664"/>
              <a:ext cx="302109" cy="300388"/>
            </a:xfrm>
            <a:custGeom>
              <a:avLst/>
              <a:gdLst/>
              <a:ahLst/>
              <a:cxnLst/>
              <a:rect l="l" t="t" r="r" b="b"/>
              <a:pathLst>
                <a:path w="10360" h="10301" extrusionOk="0">
                  <a:moveTo>
                    <a:pt x="6765" y="1"/>
                  </a:moveTo>
                  <a:cubicBezTo>
                    <a:pt x="6649" y="1"/>
                    <a:pt x="6530" y="8"/>
                    <a:pt x="6410" y="22"/>
                  </a:cubicBezTo>
                  <a:cubicBezTo>
                    <a:pt x="1787" y="251"/>
                    <a:pt x="1" y="2120"/>
                    <a:pt x="181" y="5365"/>
                  </a:cubicBezTo>
                  <a:cubicBezTo>
                    <a:pt x="361" y="8217"/>
                    <a:pt x="2148" y="10266"/>
                    <a:pt x="5148" y="10299"/>
                  </a:cubicBezTo>
                  <a:cubicBezTo>
                    <a:pt x="5201" y="10300"/>
                    <a:pt x="5253" y="10301"/>
                    <a:pt x="5305" y="10301"/>
                  </a:cubicBezTo>
                  <a:cubicBezTo>
                    <a:pt x="8549" y="10301"/>
                    <a:pt x="10328" y="7813"/>
                    <a:pt x="10344" y="5070"/>
                  </a:cubicBezTo>
                  <a:cubicBezTo>
                    <a:pt x="10359" y="2454"/>
                    <a:pt x="8969" y="1"/>
                    <a:pt x="6765"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2700000">
              <a:off x="8210393" y="-759330"/>
              <a:ext cx="315319" cy="294731"/>
            </a:xfrm>
            <a:custGeom>
              <a:avLst/>
              <a:gdLst/>
              <a:ahLst/>
              <a:cxnLst/>
              <a:rect l="l" t="t" r="r" b="b"/>
              <a:pathLst>
                <a:path w="10813" h="10107" extrusionOk="0">
                  <a:moveTo>
                    <a:pt x="5533" y="1"/>
                  </a:moveTo>
                  <a:cubicBezTo>
                    <a:pt x="5470" y="1"/>
                    <a:pt x="5407" y="1"/>
                    <a:pt x="5344" y="3"/>
                  </a:cubicBezTo>
                  <a:cubicBezTo>
                    <a:pt x="2590" y="69"/>
                    <a:pt x="1" y="1822"/>
                    <a:pt x="214" y="5281"/>
                  </a:cubicBezTo>
                  <a:cubicBezTo>
                    <a:pt x="378" y="8330"/>
                    <a:pt x="2459" y="9985"/>
                    <a:pt x="5279" y="10100"/>
                  </a:cubicBezTo>
                  <a:cubicBezTo>
                    <a:pt x="5387" y="10104"/>
                    <a:pt x="5495" y="10107"/>
                    <a:pt x="5600" y="10107"/>
                  </a:cubicBezTo>
                  <a:cubicBezTo>
                    <a:pt x="8633" y="10107"/>
                    <a:pt x="10398" y="8276"/>
                    <a:pt x="10540" y="3904"/>
                  </a:cubicBezTo>
                  <a:cubicBezTo>
                    <a:pt x="10812" y="1343"/>
                    <a:pt x="8176" y="1"/>
                    <a:pt x="553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2700000">
              <a:off x="7560060" y="714839"/>
              <a:ext cx="305462" cy="295198"/>
            </a:xfrm>
            <a:custGeom>
              <a:avLst/>
              <a:gdLst/>
              <a:ahLst/>
              <a:cxnLst/>
              <a:rect l="l" t="t" r="r" b="b"/>
              <a:pathLst>
                <a:path w="10475" h="10123" extrusionOk="0">
                  <a:moveTo>
                    <a:pt x="4991" y="1"/>
                  </a:moveTo>
                  <a:cubicBezTo>
                    <a:pt x="2099" y="1"/>
                    <a:pt x="333" y="1323"/>
                    <a:pt x="181" y="4597"/>
                  </a:cubicBezTo>
                  <a:cubicBezTo>
                    <a:pt x="1" y="8006"/>
                    <a:pt x="1804" y="10039"/>
                    <a:pt x="4984" y="10121"/>
                  </a:cubicBezTo>
                  <a:cubicBezTo>
                    <a:pt x="5031" y="10122"/>
                    <a:pt x="5078" y="10122"/>
                    <a:pt x="5125" y="10122"/>
                  </a:cubicBezTo>
                  <a:cubicBezTo>
                    <a:pt x="8131" y="10122"/>
                    <a:pt x="10231" y="8058"/>
                    <a:pt x="10360" y="5039"/>
                  </a:cubicBezTo>
                  <a:cubicBezTo>
                    <a:pt x="10475" y="2204"/>
                    <a:pt x="8852" y="220"/>
                    <a:pt x="5672" y="24"/>
                  </a:cubicBezTo>
                  <a:cubicBezTo>
                    <a:pt x="5439" y="9"/>
                    <a:pt x="5212" y="1"/>
                    <a:pt x="4991"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2700000">
              <a:off x="7154450" y="310765"/>
              <a:ext cx="304529" cy="297093"/>
            </a:xfrm>
            <a:custGeom>
              <a:avLst/>
              <a:gdLst/>
              <a:ahLst/>
              <a:cxnLst/>
              <a:rect l="l" t="t" r="r" b="b"/>
              <a:pathLst>
                <a:path w="10443" h="10188" extrusionOk="0">
                  <a:moveTo>
                    <a:pt x="5620" y="1"/>
                  </a:moveTo>
                  <a:cubicBezTo>
                    <a:pt x="5594" y="1"/>
                    <a:pt x="5567" y="1"/>
                    <a:pt x="5541" y="1"/>
                  </a:cubicBezTo>
                  <a:cubicBezTo>
                    <a:pt x="2378" y="50"/>
                    <a:pt x="1" y="2247"/>
                    <a:pt x="17" y="4919"/>
                  </a:cubicBezTo>
                  <a:cubicBezTo>
                    <a:pt x="33" y="7134"/>
                    <a:pt x="1449" y="10187"/>
                    <a:pt x="4415" y="10187"/>
                  </a:cubicBezTo>
                  <a:cubicBezTo>
                    <a:pt x="4609" y="10187"/>
                    <a:pt x="4810" y="10174"/>
                    <a:pt x="5017" y="10147"/>
                  </a:cubicBezTo>
                  <a:cubicBezTo>
                    <a:pt x="7524" y="9820"/>
                    <a:pt x="10442" y="8721"/>
                    <a:pt x="10032" y="5181"/>
                  </a:cubicBezTo>
                  <a:cubicBezTo>
                    <a:pt x="10065" y="1978"/>
                    <a:pt x="8791" y="1"/>
                    <a:pt x="5620"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2"/>
          <p:cNvSpPr/>
          <p:nvPr/>
        </p:nvSpPr>
        <p:spPr>
          <a:xfrm>
            <a:off x="396974" y="3387537"/>
            <a:ext cx="1558500" cy="1558500"/>
          </a:xfrm>
          <a:prstGeom prst="donut">
            <a:avLst>
              <a:gd name="adj" fmla="val 14799"/>
            </a:avLst>
          </a:prstGeom>
          <a:solidFill>
            <a:srgbClr val="A3CEC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10800000" flipH="1">
            <a:off x="-1788670" y="1292619"/>
            <a:ext cx="3702838" cy="321248"/>
          </a:xfrm>
          <a:custGeom>
            <a:avLst/>
            <a:gdLst/>
            <a:ahLst/>
            <a:cxnLst/>
            <a:rect l="l" t="t" r="r" b="b"/>
            <a:pathLst>
              <a:path w="283688" h="24612" extrusionOk="0">
                <a:moveTo>
                  <a:pt x="164893" y="0"/>
                </a:moveTo>
                <a:cubicBezTo>
                  <a:pt x="160971" y="0"/>
                  <a:pt x="157093" y="1593"/>
                  <a:pt x="154021" y="4681"/>
                </a:cubicBezTo>
                <a:cubicBezTo>
                  <a:pt x="151728" y="7009"/>
                  <a:pt x="149982" y="9883"/>
                  <a:pt x="147954" y="12493"/>
                </a:cubicBezTo>
                <a:cubicBezTo>
                  <a:pt x="146089" y="14858"/>
                  <a:pt x="144065" y="16045"/>
                  <a:pt x="142041" y="16045"/>
                </a:cubicBezTo>
                <a:cubicBezTo>
                  <a:pt x="140066" y="16045"/>
                  <a:pt x="138091" y="14916"/>
                  <a:pt x="136263" y="12652"/>
                </a:cubicBezTo>
                <a:cubicBezTo>
                  <a:pt x="134640" y="10624"/>
                  <a:pt x="133124" y="8508"/>
                  <a:pt x="131501" y="6497"/>
                </a:cubicBezTo>
                <a:cubicBezTo>
                  <a:pt x="128002" y="2180"/>
                  <a:pt x="123493" y="35"/>
                  <a:pt x="119003" y="35"/>
                </a:cubicBezTo>
                <a:cubicBezTo>
                  <a:pt x="114306" y="35"/>
                  <a:pt x="109632" y="2383"/>
                  <a:pt x="106161" y="7044"/>
                </a:cubicBezTo>
                <a:cubicBezTo>
                  <a:pt x="104432" y="9372"/>
                  <a:pt x="102669" y="11682"/>
                  <a:pt x="100764" y="13886"/>
                </a:cubicBezTo>
                <a:cubicBezTo>
                  <a:pt x="99539" y="15314"/>
                  <a:pt x="98080" y="15971"/>
                  <a:pt x="96437" y="15971"/>
                </a:cubicBezTo>
                <a:cubicBezTo>
                  <a:pt x="95646" y="15971"/>
                  <a:pt x="94811" y="15818"/>
                  <a:pt x="93940" y="15526"/>
                </a:cubicBezTo>
                <a:cubicBezTo>
                  <a:pt x="90995" y="14521"/>
                  <a:pt x="89813" y="11876"/>
                  <a:pt x="88156" y="9671"/>
                </a:cubicBezTo>
                <a:cubicBezTo>
                  <a:pt x="85528" y="6145"/>
                  <a:pt x="82918" y="2424"/>
                  <a:pt x="78598" y="978"/>
                </a:cubicBezTo>
                <a:cubicBezTo>
                  <a:pt x="76755" y="357"/>
                  <a:pt x="74913" y="41"/>
                  <a:pt x="73113" y="41"/>
                </a:cubicBezTo>
                <a:cubicBezTo>
                  <a:pt x="68522" y="41"/>
                  <a:pt x="64207" y="2097"/>
                  <a:pt x="60875" y="6392"/>
                </a:cubicBezTo>
                <a:cubicBezTo>
                  <a:pt x="58794" y="9090"/>
                  <a:pt x="57048" y="12070"/>
                  <a:pt x="54456" y="14327"/>
                </a:cubicBezTo>
                <a:cubicBezTo>
                  <a:pt x="53167" y="15454"/>
                  <a:pt x="51722" y="16023"/>
                  <a:pt x="50277" y="16023"/>
                </a:cubicBezTo>
                <a:cubicBezTo>
                  <a:pt x="48896" y="16023"/>
                  <a:pt x="47515" y="15502"/>
                  <a:pt x="46274" y="14450"/>
                </a:cubicBezTo>
                <a:cubicBezTo>
                  <a:pt x="44105" y="12634"/>
                  <a:pt x="42641" y="10236"/>
                  <a:pt x="41001" y="7979"/>
                </a:cubicBezTo>
                <a:cubicBezTo>
                  <a:pt x="37730" y="3481"/>
                  <a:pt x="33784" y="119"/>
                  <a:pt x="28082" y="119"/>
                </a:cubicBezTo>
                <a:cubicBezTo>
                  <a:pt x="27882" y="119"/>
                  <a:pt x="27680" y="123"/>
                  <a:pt x="27475" y="131"/>
                </a:cubicBezTo>
                <a:cubicBezTo>
                  <a:pt x="27350" y="129"/>
                  <a:pt x="27225" y="127"/>
                  <a:pt x="27101" y="127"/>
                </a:cubicBezTo>
                <a:cubicBezTo>
                  <a:pt x="21104" y="127"/>
                  <a:pt x="17143" y="3450"/>
                  <a:pt x="13826" y="7873"/>
                </a:cubicBezTo>
                <a:cubicBezTo>
                  <a:pt x="10987" y="11646"/>
                  <a:pt x="8836" y="16073"/>
                  <a:pt x="3051" y="16425"/>
                </a:cubicBezTo>
                <a:cubicBezTo>
                  <a:pt x="1129" y="16549"/>
                  <a:pt x="1" y="18771"/>
                  <a:pt x="459" y="20887"/>
                </a:cubicBezTo>
                <a:cubicBezTo>
                  <a:pt x="900" y="22827"/>
                  <a:pt x="2011" y="24343"/>
                  <a:pt x="4321" y="24484"/>
                </a:cubicBezTo>
                <a:cubicBezTo>
                  <a:pt x="4616" y="24503"/>
                  <a:pt x="4906" y="24512"/>
                  <a:pt x="5193" y="24512"/>
                </a:cubicBezTo>
                <a:cubicBezTo>
                  <a:pt x="9255" y="24512"/>
                  <a:pt x="12572" y="22676"/>
                  <a:pt x="15290" y="19793"/>
                </a:cubicBezTo>
                <a:cubicBezTo>
                  <a:pt x="17864" y="17043"/>
                  <a:pt x="19945" y="13815"/>
                  <a:pt x="22449" y="10994"/>
                </a:cubicBezTo>
                <a:cubicBezTo>
                  <a:pt x="24074" y="9150"/>
                  <a:pt x="25657" y="8247"/>
                  <a:pt x="27284" y="8247"/>
                </a:cubicBezTo>
                <a:cubicBezTo>
                  <a:pt x="28801" y="8247"/>
                  <a:pt x="30358" y="9031"/>
                  <a:pt x="32025" y="10571"/>
                </a:cubicBezTo>
                <a:cubicBezTo>
                  <a:pt x="34176" y="12546"/>
                  <a:pt x="35658" y="15085"/>
                  <a:pt x="37386" y="17413"/>
                </a:cubicBezTo>
                <a:cubicBezTo>
                  <a:pt x="40906" y="22170"/>
                  <a:pt x="45564" y="24593"/>
                  <a:pt x="50262" y="24593"/>
                </a:cubicBezTo>
                <a:cubicBezTo>
                  <a:pt x="54343" y="24593"/>
                  <a:pt x="58454" y="22766"/>
                  <a:pt x="61880" y="19053"/>
                </a:cubicBezTo>
                <a:cubicBezTo>
                  <a:pt x="63485" y="17289"/>
                  <a:pt x="64790" y="15261"/>
                  <a:pt x="66218" y="13339"/>
                </a:cubicBezTo>
                <a:cubicBezTo>
                  <a:pt x="68437" y="10368"/>
                  <a:pt x="70734" y="8259"/>
                  <a:pt x="73271" y="8259"/>
                </a:cubicBezTo>
                <a:cubicBezTo>
                  <a:pt x="75250" y="8259"/>
                  <a:pt x="77377" y="9543"/>
                  <a:pt x="79726" y="12705"/>
                </a:cubicBezTo>
                <a:cubicBezTo>
                  <a:pt x="81878" y="15597"/>
                  <a:pt x="83906" y="18577"/>
                  <a:pt x="86639" y="21010"/>
                </a:cubicBezTo>
                <a:cubicBezTo>
                  <a:pt x="89320" y="23366"/>
                  <a:pt x="92679" y="24539"/>
                  <a:pt x="96047" y="24539"/>
                </a:cubicBezTo>
                <a:cubicBezTo>
                  <a:pt x="99258" y="24539"/>
                  <a:pt x="102477" y="23472"/>
                  <a:pt x="105120" y="21345"/>
                </a:cubicBezTo>
                <a:cubicBezTo>
                  <a:pt x="108541" y="18594"/>
                  <a:pt x="110781" y="14909"/>
                  <a:pt x="113461" y="11576"/>
                </a:cubicBezTo>
                <a:cubicBezTo>
                  <a:pt x="115266" y="9343"/>
                  <a:pt x="117147" y="8223"/>
                  <a:pt x="119030" y="8223"/>
                </a:cubicBezTo>
                <a:cubicBezTo>
                  <a:pt x="120864" y="8223"/>
                  <a:pt x="122699" y="9285"/>
                  <a:pt x="124465" y="11417"/>
                </a:cubicBezTo>
                <a:cubicBezTo>
                  <a:pt x="125805" y="13040"/>
                  <a:pt x="127057" y="14732"/>
                  <a:pt x="128274" y="16443"/>
                </a:cubicBezTo>
                <a:cubicBezTo>
                  <a:pt x="132123" y="21863"/>
                  <a:pt x="137116" y="24611"/>
                  <a:pt x="142071" y="24611"/>
                </a:cubicBezTo>
                <a:cubicBezTo>
                  <a:pt x="146901" y="24611"/>
                  <a:pt x="151696" y="22000"/>
                  <a:pt x="155361" y="16707"/>
                </a:cubicBezTo>
                <a:cubicBezTo>
                  <a:pt x="156842" y="14556"/>
                  <a:pt x="158482" y="12546"/>
                  <a:pt x="160299" y="10694"/>
                </a:cubicBezTo>
                <a:cubicBezTo>
                  <a:pt x="161874" y="9093"/>
                  <a:pt x="163458" y="8297"/>
                  <a:pt x="165023" y="8297"/>
                </a:cubicBezTo>
                <a:cubicBezTo>
                  <a:pt x="166733" y="8297"/>
                  <a:pt x="168421" y="9248"/>
                  <a:pt x="170050" y="11135"/>
                </a:cubicBezTo>
                <a:cubicBezTo>
                  <a:pt x="171884" y="13251"/>
                  <a:pt x="173524" y="15544"/>
                  <a:pt x="175235" y="17766"/>
                </a:cubicBezTo>
                <a:cubicBezTo>
                  <a:pt x="178767" y="22323"/>
                  <a:pt x="183202" y="24610"/>
                  <a:pt x="187692" y="24610"/>
                </a:cubicBezTo>
                <a:cubicBezTo>
                  <a:pt x="191853" y="24610"/>
                  <a:pt x="196061" y="22645"/>
                  <a:pt x="199641" y="18700"/>
                </a:cubicBezTo>
                <a:cubicBezTo>
                  <a:pt x="201881" y="16231"/>
                  <a:pt x="203380" y="13251"/>
                  <a:pt x="205778" y="10906"/>
                </a:cubicBezTo>
                <a:cubicBezTo>
                  <a:pt x="207556" y="9165"/>
                  <a:pt x="209172" y="8257"/>
                  <a:pt x="210785" y="8257"/>
                </a:cubicBezTo>
                <a:cubicBezTo>
                  <a:pt x="212275" y="8257"/>
                  <a:pt x="213762" y="9032"/>
                  <a:pt x="215371" y="10641"/>
                </a:cubicBezTo>
                <a:cubicBezTo>
                  <a:pt x="217329" y="12599"/>
                  <a:pt x="218969" y="14926"/>
                  <a:pt x="220591" y="17201"/>
                </a:cubicBezTo>
                <a:cubicBezTo>
                  <a:pt x="224083" y="22180"/>
                  <a:pt x="228901" y="24566"/>
                  <a:pt x="233643" y="24566"/>
                </a:cubicBezTo>
                <a:cubicBezTo>
                  <a:pt x="238407" y="24566"/>
                  <a:pt x="243094" y="22158"/>
                  <a:pt x="246285" y="17554"/>
                </a:cubicBezTo>
                <a:cubicBezTo>
                  <a:pt x="247889" y="15261"/>
                  <a:pt x="249653" y="13075"/>
                  <a:pt x="251540" y="10994"/>
                </a:cubicBezTo>
                <a:cubicBezTo>
                  <a:pt x="253211" y="9143"/>
                  <a:pt x="254960" y="8221"/>
                  <a:pt x="256692" y="8221"/>
                </a:cubicBezTo>
                <a:cubicBezTo>
                  <a:pt x="258525" y="8221"/>
                  <a:pt x="260337" y="9253"/>
                  <a:pt x="262015" y="11311"/>
                </a:cubicBezTo>
                <a:cubicBezTo>
                  <a:pt x="263461" y="13075"/>
                  <a:pt x="264624" y="15085"/>
                  <a:pt x="266106" y="16849"/>
                </a:cubicBezTo>
                <a:cubicBezTo>
                  <a:pt x="269368" y="20728"/>
                  <a:pt x="272789" y="24449"/>
                  <a:pt x="278450" y="24467"/>
                </a:cubicBezTo>
                <a:cubicBezTo>
                  <a:pt x="278470" y="24467"/>
                  <a:pt x="278491" y="24467"/>
                  <a:pt x="278511" y="24467"/>
                </a:cubicBezTo>
                <a:cubicBezTo>
                  <a:pt x="281631" y="24467"/>
                  <a:pt x="283459" y="23127"/>
                  <a:pt x="283564" y="20605"/>
                </a:cubicBezTo>
                <a:cubicBezTo>
                  <a:pt x="283687" y="17730"/>
                  <a:pt x="281906" y="16390"/>
                  <a:pt x="279332" y="16055"/>
                </a:cubicBezTo>
                <a:cubicBezTo>
                  <a:pt x="276651" y="15702"/>
                  <a:pt x="274747" y="14327"/>
                  <a:pt x="273230" y="12176"/>
                </a:cubicBezTo>
                <a:cubicBezTo>
                  <a:pt x="272102" y="10536"/>
                  <a:pt x="270744" y="9037"/>
                  <a:pt x="269633" y="7361"/>
                </a:cubicBezTo>
                <a:cubicBezTo>
                  <a:pt x="266322" y="2386"/>
                  <a:pt x="261379" y="65"/>
                  <a:pt x="256521" y="65"/>
                </a:cubicBezTo>
                <a:cubicBezTo>
                  <a:pt x="251598" y="65"/>
                  <a:pt x="246762" y="2448"/>
                  <a:pt x="243798" y="6868"/>
                </a:cubicBezTo>
                <a:cubicBezTo>
                  <a:pt x="242017" y="9495"/>
                  <a:pt x="240236" y="12211"/>
                  <a:pt x="237767" y="14327"/>
                </a:cubicBezTo>
                <a:cubicBezTo>
                  <a:pt x="236472" y="15447"/>
                  <a:pt x="235043" y="15998"/>
                  <a:pt x="233613" y="15998"/>
                </a:cubicBezTo>
                <a:cubicBezTo>
                  <a:pt x="232160" y="15998"/>
                  <a:pt x="230706" y="15429"/>
                  <a:pt x="229391" y="14309"/>
                </a:cubicBezTo>
                <a:cubicBezTo>
                  <a:pt x="226587" y="11929"/>
                  <a:pt x="224929" y="8649"/>
                  <a:pt x="222601" y="5898"/>
                </a:cubicBezTo>
                <a:cubicBezTo>
                  <a:pt x="219309" y="2010"/>
                  <a:pt x="214931" y="43"/>
                  <a:pt x="210580" y="43"/>
                </a:cubicBezTo>
                <a:cubicBezTo>
                  <a:pt x="206308" y="43"/>
                  <a:pt x="202063" y="1939"/>
                  <a:pt x="198901" y="5774"/>
                </a:cubicBezTo>
                <a:cubicBezTo>
                  <a:pt x="196996" y="8102"/>
                  <a:pt x="195321" y="10606"/>
                  <a:pt x="193416" y="12916"/>
                </a:cubicBezTo>
                <a:cubicBezTo>
                  <a:pt x="191706" y="15007"/>
                  <a:pt x="189795" y="16057"/>
                  <a:pt x="187864" y="16057"/>
                </a:cubicBezTo>
                <a:cubicBezTo>
                  <a:pt x="186032" y="16057"/>
                  <a:pt x="184182" y="15113"/>
                  <a:pt x="182465" y="13216"/>
                </a:cubicBezTo>
                <a:cubicBezTo>
                  <a:pt x="181002" y="11594"/>
                  <a:pt x="179732" y="9760"/>
                  <a:pt x="178515" y="7943"/>
                </a:cubicBezTo>
                <a:cubicBezTo>
                  <a:pt x="174950" y="2581"/>
                  <a:pt x="169886" y="0"/>
                  <a:pt x="164893" y="0"/>
                </a:cubicBezTo>
                <a:close/>
              </a:path>
            </a:pathLst>
          </a:custGeom>
          <a:solidFill>
            <a:srgbClr val="CFAFD4"/>
          </a:solidFill>
          <a:ln w="9525" cap="flat" cmpd="sng">
            <a:solidFill>
              <a:srgbClr val="000000"/>
            </a:solidFill>
            <a:prstDash val="solid"/>
            <a:miter lim="176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536317">
            <a:off x="371081" y="4210347"/>
            <a:ext cx="104126" cy="1736291"/>
          </a:xfrm>
          <a:prstGeom prst="roundRect">
            <a:avLst>
              <a:gd name="adj" fmla="val 50000"/>
            </a:avLst>
          </a:prstGeom>
          <a:solidFill>
            <a:srgbClr val="CFAFD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536317">
            <a:off x="595980" y="4214684"/>
            <a:ext cx="104126" cy="1752258"/>
          </a:xfrm>
          <a:prstGeom prst="roundRect">
            <a:avLst>
              <a:gd name="adj" fmla="val 50000"/>
            </a:avLst>
          </a:prstGeom>
          <a:solidFill>
            <a:srgbClr val="CFAFD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536317">
            <a:off x="819032" y="4222412"/>
            <a:ext cx="104126" cy="1767815"/>
          </a:xfrm>
          <a:prstGeom prst="roundRect">
            <a:avLst>
              <a:gd name="adj" fmla="val 50000"/>
            </a:avLst>
          </a:prstGeom>
          <a:solidFill>
            <a:srgbClr val="CFAFD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536317">
            <a:off x="1045051" y="4227271"/>
            <a:ext cx="104126" cy="1778417"/>
          </a:xfrm>
          <a:prstGeom prst="roundRect">
            <a:avLst>
              <a:gd name="adj" fmla="val 50000"/>
            </a:avLst>
          </a:prstGeom>
          <a:solidFill>
            <a:srgbClr val="CFAFD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2"/>
          <p:cNvGrpSpPr/>
          <p:nvPr/>
        </p:nvGrpSpPr>
        <p:grpSpPr>
          <a:xfrm>
            <a:off x="3815402" y="4194637"/>
            <a:ext cx="1678630" cy="1677197"/>
            <a:chOff x="6280516" y="-2340409"/>
            <a:chExt cx="3823759" cy="3820494"/>
          </a:xfrm>
        </p:grpSpPr>
        <p:sp>
          <p:nvSpPr>
            <p:cNvPr id="48" name="Google Shape;48;p2"/>
            <p:cNvSpPr/>
            <p:nvPr/>
          </p:nvSpPr>
          <p:spPr>
            <a:xfrm rot="2700000">
              <a:off x="8114955" y="-2277119"/>
              <a:ext cx="303071" cy="299513"/>
            </a:xfrm>
            <a:custGeom>
              <a:avLst/>
              <a:gdLst/>
              <a:ahLst/>
              <a:cxnLst/>
              <a:rect l="l" t="t" r="r" b="b"/>
              <a:pathLst>
                <a:path w="10393" h="10271" extrusionOk="0">
                  <a:moveTo>
                    <a:pt x="5176" y="1"/>
                  </a:moveTo>
                  <a:cubicBezTo>
                    <a:pt x="2127" y="1"/>
                    <a:pt x="554" y="1884"/>
                    <a:pt x="1" y="4680"/>
                  </a:cubicBezTo>
                  <a:cubicBezTo>
                    <a:pt x="132" y="8139"/>
                    <a:pt x="2000" y="10221"/>
                    <a:pt x="5049" y="10270"/>
                  </a:cubicBezTo>
                  <a:cubicBezTo>
                    <a:pt x="5071" y="10270"/>
                    <a:pt x="5093" y="10270"/>
                    <a:pt x="5115" y="10270"/>
                  </a:cubicBezTo>
                  <a:cubicBezTo>
                    <a:pt x="8146" y="10270"/>
                    <a:pt x="10327" y="8019"/>
                    <a:pt x="10360" y="5025"/>
                  </a:cubicBezTo>
                  <a:cubicBezTo>
                    <a:pt x="10393" y="2304"/>
                    <a:pt x="8606" y="156"/>
                    <a:pt x="5525" y="9"/>
                  </a:cubicBezTo>
                  <a:cubicBezTo>
                    <a:pt x="5406" y="4"/>
                    <a:pt x="5290" y="1"/>
                    <a:pt x="5176"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2700000">
              <a:off x="7404088" y="-1577672"/>
              <a:ext cx="317914" cy="308203"/>
            </a:xfrm>
            <a:custGeom>
              <a:avLst/>
              <a:gdLst/>
              <a:ahLst/>
              <a:cxnLst/>
              <a:rect l="l" t="t" r="r" b="b"/>
              <a:pathLst>
                <a:path w="10902" h="10569" extrusionOk="0">
                  <a:moveTo>
                    <a:pt x="5328" y="1"/>
                  </a:moveTo>
                  <a:cubicBezTo>
                    <a:pt x="3017" y="804"/>
                    <a:pt x="591" y="1722"/>
                    <a:pt x="312" y="4852"/>
                  </a:cubicBezTo>
                  <a:cubicBezTo>
                    <a:pt x="1" y="8180"/>
                    <a:pt x="1886" y="10098"/>
                    <a:pt x="4951" y="10507"/>
                  </a:cubicBezTo>
                  <a:cubicBezTo>
                    <a:pt x="5251" y="10548"/>
                    <a:pt x="5540" y="10568"/>
                    <a:pt x="5817" y="10568"/>
                  </a:cubicBezTo>
                  <a:cubicBezTo>
                    <a:pt x="8652" y="10568"/>
                    <a:pt x="10319" y="8504"/>
                    <a:pt x="10573" y="5787"/>
                  </a:cubicBezTo>
                  <a:cubicBezTo>
                    <a:pt x="10901" y="2590"/>
                    <a:pt x="8410" y="1033"/>
                    <a:pt x="5328"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2700000">
              <a:off x="7761739" y="-1924075"/>
              <a:ext cx="302109" cy="299455"/>
            </a:xfrm>
            <a:custGeom>
              <a:avLst/>
              <a:gdLst/>
              <a:ahLst/>
              <a:cxnLst/>
              <a:rect l="l" t="t" r="r" b="b"/>
              <a:pathLst>
                <a:path w="10360" h="10269" extrusionOk="0">
                  <a:moveTo>
                    <a:pt x="5188" y="0"/>
                  </a:moveTo>
                  <a:cubicBezTo>
                    <a:pt x="5142" y="0"/>
                    <a:pt x="5096" y="1"/>
                    <a:pt x="5049" y="2"/>
                  </a:cubicBezTo>
                  <a:cubicBezTo>
                    <a:pt x="1902" y="67"/>
                    <a:pt x="99" y="2034"/>
                    <a:pt x="1" y="5509"/>
                  </a:cubicBezTo>
                  <a:cubicBezTo>
                    <a:pt x="525" y="8274"/>
                    <a:pt x="2066" y="10269"/>
                    <a:pt x="5131" y="10269"/>
                  </a:cubicBezTo>
                  <a:cubicBezTo>
                    <a:pt x="5228" y="10269"/>
                    <a:pt x="5326" y="10267"/>
                    <a:pt x="5426" y="10263"/>
                  </a:cubicBezTo>
                  <a:cubicBezTo>
                    <a:pt x="8475" y="10132"/>
                    <a:pt x="10278" y="7902"/>
                    <a:pt x="10311" y="5214"/>
                  </a:cubicBezTo>
                  <a:cubicBezTo>
                    <a:pt x="10359" y="2209"/>
                    <a:pt x="8338" y="0"/>
                    <a:pt x="5188" y="0"/>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2700000">
              <a:off x="8676018" y="409637"/>
              <a:ext cx="306920" cy="298143"/>
            </a:xfrm>
            <a:custGeom>
              <a:avLst/>
              <a:gdLst/>
              <a:ahLst/>
              <a:cxnLst/>
              <a:rect l="l" t="t" r="r" b="b"/>
              <a:pathLst>
                <a:path w="10525" h="10224" extrusionOk="0">
                  <a:moveTo>
                    <a:pt x="5119" y="1"/>
                  </a:moveTo>
                  <a:cubicBezTo>
                    <a:pt x="4999" y="1"/>
                    <a:pt x="4878" y="4"/>
                    <a:pt x="4754" y="10"/>
                  </a:cubicBezTo>
                  <a:cubicBezTo>
                    <a:pt x="1837" y="158"/>
                    <a:pt x="1" y="2239"/>
                    <a:pt x="148" y="5157"/>
                  </a:cubicBezTo>
                  <a:cubicBezTo>
                    <a:pt x="316" y="8061"/>
                    <a:pt x="1781" y="10224"/>
                    <a:pt x="4849" y="10224"/>
                  </a:cubicBezTo>
                  <a:cubicBezTo>
                    <a:pt x="5071" y="10224"/>
                    <a:pt x="5302" y="10212"/>
                    <a:pt x="5541" y="10189"/>
                  </a:cubicBezTo>
                  <a:cubicBezTo>
                    <a:pt x="8606" y="9911"/>
                    <a:pt x="9901" y="7698"/>
                    <a:pt x="10524" y="5190"/>
                  </a:cubicBezTo>
                  <a:cubicBezTo>
                    <a:pt x="9910" y="1929"/>
                    <a:pt x="8069" y="1"/>
                    <a:pt x="5119"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2700000">
              <a:off x="7049223" y="-1221022"/>
              <a:ext cx="311178" cy="303246"/>
            </a:xfrm>
            <a:custGeom>
              <a:avLst/>
              <a:gdLst/>
              <a:ahLst/>
              <a:cxnLst/>
              <a:rect l="l" t="t" r="r" b="b"/>
              <a:pathLst>
                <a:path w="10671" h="10399" extrusionOk="0">
                  <a:moveTo>
                    <a:pt x="5311" y="1"/>
                  </a:moveTo>
                  <a:cubicBezTo>
                    <a:pt x="2557" y="820"/>
                    <a:pt x="0" y="1984"/>
                    <a:pt x="295" y="5492"/>
                  </a:cubicBezTo>
                  <a:cubicBezTo>
                    <a:pt x="525" y="8360"/>
                    <a:pt x="2344" y="10278"/>
                    <a:pt x="5213" y="10393"/>
                  </a:cubicBezTo>
                  <a:cubicBezTo>
                    <a:pt x="5307" y="10397"/>
                    <a:pt x="5400" y="10399"/>
                    <a:pt x="5493" y="10399"/>
                  </a:cubicBezTo>
                  <a:cubicBezTo>
                    <a:pt x="8558" y="10399"/>
                    <a:pt x="10461" y="8305"/>
                    <a:pt x="10556" y="5361"/>
                  </a:cubicBezTo>
                  <a:cubicBezTo>
                    <a:pt x="10671" y="2214"/>
                    <a:pt x="8311" y="640"/>
                    <a:pt x="5311"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2700000">
              <a:off x="9385733" y="-300025"/>
              <a:ext cx="308816" cy="302867"/>
            </a:xfrm>
            <a:custGeom>
              <a:avLst/>
              <a:gdLst/>
              <a:ahLst/>
              <a:cxnLst/>
              <a:rect l="l" t="t" r="r" b="b"/>
              <a:pathLst>
                <a:path w="10590" h="10386" extrusionOk="0">
                  <a:moveTo>
                    <a:pt x="5476" y="0"/>
                  </a:moveTo>
                  <a:cubicBezTo>
                    <a:pt x="1919" y="164"/>
                    <a:pt x="50" y="2295"/>
                    <a:pt x="34" y="5213"/>
                  </a:cubicBezTo>
                  <a:cubicBezTo>
                    <a:pt x="1" y="7852"/>
                    <a:pt x="1640" y="10229"/>
                    <a:pt x="4722" y="10376"/>
                  </a:cubicBezTo>
                  <a:cubicBezTo>
                    <a:pt x="4841" y="10382"/>
                    <a:pt x="4959" y="10385"/>
                    <a:pt x="5076" y="10385"/>
                  </a:cubicBezTo>
                  <a:cubicBezTo>
                    <a:pt x="8135" y="10385"/>
                    <a:pt x="10091" y="8333"/>
                    <a:pt x="10328" y="5459"/>
                  </a:cubicBezTo>
                  <a:cubicBezTo>
                    <a:pt x="10590" y="2312"/>
                    <a:pt x="8246" y="640"/>
                    <a:pt x="5476" y="0"/>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2700000">
              <a:off x="8163987" y="-1524626"/>
              <a:ext cx="305929" cy="302605"/>
            </a:xfrm>
            <a:custGeom>
              <a:avLst/>
              <a:gdLst/>
              <a:ahLst/>
              <a:cxnLst/>
              <a:rect l="l" t="t" r="r" b="b"/>
              <a:pathLst>
                <a:path w="10491" h="10377" extrusionOk="0">
                  <a:moveTo>
                    <a:pt x="5163" y="1"/>
                  </a:moveTo>
                  <a:cubicBezTo>
                    <a:pt x="2344" y="574"/>
                    <a:pt x="0" y="2246"/>
                    <a:pt x="82" y="5328"/>
                  </a:cubicBezTo>
                  <a:cubicBezTo>
                    <a:pt x="164" y="8360"/>
                    <a:pt x="2426" y="10360"/>
                    <a:pt x="5540" y="10376"/>
                  </a:cubicBezTo>
                  <a:cubicBezTo>
                    <a:pt x="5551" y="10376"/>
                    <a:pt x="5562" y="10376"/>
                    <a:pt x="5572" y="10376"/>
                  </a:cubicBezTo>
                  <a:cubicBezTo>
                    <a:pt x="8585" y="10376"/>
                    <a:pt x="10294" y="8072"/>
                    <a:pt x="10392" y="5410"/>
                  </a:cubicBezTo>
                  <a:cubicBezTo>
                    <a:pt x="10491" y="2377"/>
                    <a:pt x="8589" y="378"/>
                    <a:pt x="5163"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2700000">
              <a:off x="8264529" y="3122"/>
              <a:ext cx="315435" cy="296422"/>
            </a:xfrm>
            <a:custGeom>
              <a:avLst/>
              <a:gdLst/>
              <a:ahLst/>
              <a:cxnLst/>
              <a:rect l="l" t="t" r="r" b="b"/>
              <a:pathLst>
                <a:path w="10817" h="10165" extrusionOk="0">
                  <a:moveTo>
                    <a:pt x="5472" y="0"/>
                  </a:moveTo>
                  <a:cubicBezTo>
                    <a:pt x="2767" y="0"/>
                    <a:pt x="1" y="1298"/>
                    <a:pt x="343" y="4230"/>
                  </a:cubicBezTo>
                  <a:cubicBezTo>
                    <a:pt x="407" y="8414"/>
                    <a:pt x="2321" y="10165"/>
                    <a:pt x="5400" y="10165"/>
                  </a:cubicBezTo>
                  <a:cubicBezTo>
                    <a:pt x="5457" y="10165"/>
                    <a:pt x="5514" y="10164"/>
                    <a:pt x="5572" y="10163"/>
                  </a:cubicBezTo>
                  <a:cubicBezTo>
                    <a:pt x="8408" y="10081"/>
                    <a:pt x="10440" y="8311"/>
                    <a:pt x="10604" y="5328"/>
                  </a:cubicBezTo>
                  <a:cubicBezTo>
                    <a:pt x="10817" y="1902"/>
                    <a:pt x="8391" y="1"/>
                    <a:pt x="5523" y="1"/>
                  </a:cubicBezTo>
                  <a:cubicBezTo>
                    <a:pt x="5506" y="1"/>
                    <a:pt x="5489" y="0"/>
                    <a:pt x="5472" y="0"/>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2700000">
              <a:off x="7097366" y="-452408"/>
              <a:ext cx="303071" cy="294264"/>
            </a:xfrm>
            <a:custGeom>
              <a:avLst/>
              <a:gdLst/>
              <a:ahLst/>
              <a:cxnLst/>
              <a:rect l="l" t="t" r="r" b="b"/>
              <a:pathLst>
                <a:path w="10393" h="10091" extrusionOk="0">
                  <a:moveTo>
                    <a:pt x="5678" y="0"/>
                  </a:moveTo>
                  <a:cubicBezTo>
                    <a:pt x="5365" y="0"/>
                    <a:pt x="5036" y="20"/>
                    <a:pt x="4688" y="59"/>
                  </a:cubicBezTo>
                  <a:cubicBezTo>
                    <a:pt x="4507" y="40"/>
                    <a:pt x="4331" y="31"/>
                    <a:pt x="4160" y="31"/>
                  </a:cubicBezTo>
                  <a:cubicBezTo>
                    <a:pt x="1459" y="31"/>
                    <a:pt x="79" y="2282"/>
                    <a:pt x="33" y="4779"/>
                  </a:cubicBezTo>
                  <a:cubicBezTo>
                    <a:pt x="1" y="7796"/>
                    <a:pt x="2167" y="10091"/>
                    <a:pt x="5325" y="10091"/>
                  </a:cubicBezTo>
                  <a:cubicBezTo>
                    <a:pt x="5359" y="10091"/>
                    <a:pt x="5392" y="10091"/>
                    <a:pt x="5426" y="10090"/>
                  </a:cubicBezTo>
                  <a:cubicBezTo>
                    <a:pt x="8753" y="10025"/>
                    <a:pt x="10392" y="7533"/>
                    <a:pt x="10212" y="4386"/>
                  </a:cubicBezTo>
                  <a:cubicBezTo>
                    <a:pt x="10079" y="1717"/>
                    <a:pt x="8644" y="0"/>
                    <a:pt x="5678" y="0"/>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2700000">
              <a:off x="6744158" y="-101647"/>
              <a:ext cx="303042" cy="296422"/>
            </a:xfrm>
            <a:custGeom>
              <a:avLst/>
              <a:gdLst/>
              <a:ahLst/>
              <a:cxnLst/>
              <a:rect l="l" t="t" r="r" b="b"/>
              <a:pathLst>
                <a:path w="10392" h="10165" extrusionOk="0">
                  <a:moveTo>
                    <a:pt x="4795" y="0"/>
                  </a:moveTo>
                  <a:cubicBezTo>
                    <a:pt x="1772" y="0"/>
                    <a:pt x="190" y="2172"/>
                    <a:pt x="99" y="4817"/>
                  </a:cubicBezTo>
                  <a:cubicBezTo>
                    <a:pt x="1" y="7735"/>
                    <a:pt x="2000" y="10079"/>
                    <a:pt x="5279" y="10161"/>
                  </a:cubicBezTo>
                  <a:cubicBezTo>
                    <a:pt x="5356" y="10163"/>
                    <a:pt x="5432" y="10165"/>
                    <a:pt x="5507" y="10165"/>
                  </a:cubicBezTo>
                  <a:cubicBezTo>
                    <a:pt x="8826" y="10165"/>
                    <a:pt x="10391" y="7719"/>
                    <a:pt x="10327" y="4834"/>
                  </a:cubicBezTo>
                  <a:cubicBezTo>
                    <a:pt x="10281" y="2453"/>
                    <a:pt x="9285" y="14"/>
                    <a:pt x="6232" y="14"/>
                  </a:cubicBezTo>
                  <a:cubicBezTo>
                    <a:pt x="6027" y="14"/>
                    <a:pt x="5813" y="25"/>
                    <a:pt x="5590" y="48"/>
                  </a:cubicBezTo>
                  <a:cubicBezTo>
                    <a:pt x="5315" y="16"/>
                    <a:pt x="5050" y="0"/>
                    <a:pt x="4795" y="0"/>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2700000">
              <a:off x="7966471" y="1119559"/>
              <a:ext cx="302546" cy="297064"/>
            </a:xfrm>
            <a:custGeom>
              <a:avLst/>
              <a:gdLst/>
              <a:ahLst/>
              <a:cxnLst/>
              <a:rect l="l" t="t" r="r" b="b"/>
              <a:pathLst>
                <a:path w="10375" h="10187" extrusionOk="0">
                  <a:moveTo>
                    <a:pt x="3944" y="0"/>
                  </a:moveTo>
                  <a:cubicBezTo>
                    <a:pt x="1121" y="0"/>
                    <a:pt x="159" y="2499"/>
                    <a:pt x="98" y="4841"/>
                  </a:cubicBezTo>
                  <a:cubicBezTo>
                    <a:pt x="1" y="7713"/>
                    <a:pt x="1634" y="10187"/>
                    <a:pt x="4951" y="10187"/>
                  </a:cubicBezTo>
                  <a:cubicBezTo>
                    <a:pt x="5005" y="10187"/>
                    <a:pt x="5059" y="10186"/>
                    <a:pt x="5113" y="10185"/>
                  </a:cubicBezTo>
                  <a:cubicBezTo>
                    <a:pt x="8375" y="10119"/>
                    <a:pt x="10375" y="7841"/>
                    <a:pt x="10309" y="4858"/>
                  </a:cubicBezTo>
                  <a:cubicBezTo>
                    <a:pt x="10232" y="2058"/>
                    <a:pt x="8519" y="17"/>
                    <a:pt x="5185" y="17"/>
                  </a:cubicBezTo>
                  <a:cubicBezTo>
                    <a:pt x="4987" y="17"/>
                    <a:pt x="4782" y="24"/>
                    <a:pt x="4572" y="39"/>
                  </a:cubicBezTo>
                  <a:cubicBezTo>
                    <a:pt x="4353" y="13"/>
                    <a:pt x="4144" y="0"/>
                    <a:pt x="3944" y="0"/>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2700000">
              <a:off x="7812181" y="-1170144"/>
              <a:ext cx="304500" cy="302021"/>
            </a:xfrm>
            <a:custGeom>
              <a:avLst/>
              <a:gdLst/>
              <a:ahLst/>
              <a:cxnLst/>
              <a:rect l="l" t="t" r="r" b="b"/>
              <a:pathLst>
                <a:path w="10442" h="10357" extrusionOk="0">
                  <a:moveTo>
                    <a:pt x="5262" y="1"/>
                  </a:moveTo>
                  <a:cubicBezTo>
                    <a:pt x="2312" y="476"/>
                    <a:pt x="1" y="2230"/>
                    <a:pt x="1" y="5312"/>
                  </a:cubicBezTo>
                  <a:cubicBezTo>
                    <a:pt x="1" y="8065"/>
                    <a:pt x="2033" y="10065"/>
                    <a:pt x="4984" y="10327"/>
                  </a:cubicBezTo>
                  <a:cubicBezTo>
                    <a:pt x="5194" y="10347"/>
                    <a:pt x="5399" y="10356"/>
                    <a:pt x="5596" y="10356"/>
                  </a:cubicBezTo>
                  <a:cubicBezTo>
                    <a:pt x="8414" y="10356"/>
                    <a:pt x="9918" y="8431"/>
                    <a:pt x="10163" y="5705"/>
                  </a:cubicBezTo>
                  <a:cubicBezTo>
                    <a:pt x="10442" y="2460"/>
                    <a:pt x="8541" y="640"/>
                    <a:pt x="5262"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2700000">
              <a:off x="9327090" y="-1062972"/>
              <a:ext cx="318847" cy="302021"/>
            </a:xfrm>
            <a:custGeom>
              <a:avLst/>
              <a:gdLst/>
              <a:ahLst/>
              <a:cxnLst/>
              <a:rect l="l" t="t" r="r" b="b"/>
              <a:pathLst>
                <a:path w="10934" h="10357" extrusionOk="0">
                  <a:moveTo>
                    <a:pt x="5656" y="0"/>
                  </a:moveTo>
                  <a:cubicBezTo>
                    <a:pt x="2869" y="508"/>
                    <a:pt x="755" y="1426"/>
                    <a:pt x="394" y="4688"/>
                  </a:cubicBezTo>
                  <a:cubicBezTo>
                    <a:pt x="1" y="8245"/>
                    <a:pt x="2148" y="10146"/>
                    <a:pt x="4951" y="10343"/>
                  </a:cubicBezTo>
                  <a:cubicBezTo>
                    <a:pt x="5092" y="10352"/>
                    <a:pt x="5232" y="10357"/>
                    <a:pt x="5372" y="10357"/>
                  </a:cubicBezTo>
                  <a:cubicBezTo>
                    <a:pt x="7958" y="10357"/>
                    <a:pt x="10390" y="8778"/>
                    <a:pt x="10639" y="5606"/>
                  </a:cubicBezTo>
                  <a:cubicBezTo>
                    <a:pt x="10934" y="2147"/>
                    <a:pt x="8459" y="869"/>
                    <a:pt x="5656" y="0"/>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2700000">
              <a:off x="8319458" y="768501"/>
              <a:ext cx="302605" cy="294469"/>
            </a:xfrm>
            <a:custGeom>
              <a:avLst/>
              <a:gdLst/>
              <a:ahLst/>
              <a:cxnLst/>
              <a:rect l="l" t="t" r="r" b="b"/>
              <a:pathLst>
                <a:path w="10377" h="10098" extrusionOk="0">
                  <a:moveTo>
                    <a:pt x="4401" y="0"/>
                  </a:moveTo>
                  <a:cubicBezTo>
                    <a:pt x="1618" y="0"/>
                    <a:pt x="235" y="1882"/>
                    <a:pt x="115" y="4492"/>
                  </a:cubicBezTo>
                  <a:cubicBezTo>
                    <a:pt x="1" y="7564"/>
                    <a:pt x="1662" y="10098"/>
                    <a:pt x="4984" y="10098"/>
                  </a:cubicBezTo>
                  <a:cubicBezTo>
                    <a:pt x="4995" y="10098"/>
                    <a:pt x="5006" y="10098"/>
                    <a:pt x="5016" y="10098"/>
                  </a:cubicBezTo>
                  <a:cubicBezTo>
                    <a:pt x="8213" y="10098"/>
                    <a:pt x="10376" y="7770"/>
                    <a:pt x="10327" y="4705"/>
                  </a:cubicBezTo>
                  <a:cubicBezTo>
                    <a:pt x="10280" y="2079"/>
                    <a:pt x="8654" y="35"/>
                    <a:pt x="5661" y="35"/>
                  </a:cubicBezTo>
                  <a:cubicBezTo>
                    <a:pt x="5515" y="35"/>
                    <a:pt x="5366" y="40"/>
                    <a:pt x="5213" y="50"/>
                  </a:cubicBezTo>
                  <a:cubicBezTo>
                    <a:pt x="4930" y="16"/>
                    <a:pt x="4659" y="0"/>
                    <a:pt x="4401" y="0"/>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2700000">
              <a:off x="7855826" y="-405180"/>
              <a:ext cx="315348" cy="295577"/>
            </a:xfrm>
            <a:custGeom>
              <a:avLst/>
              <a:gdLst/>
              <a:ahLst/>
              <a:cxnLst/>
              <a:rect l="l" t="t" r="r" b="b"/>
              <a:pathLst>
                <a:path w="10814" h="10136" extrusionOk="0">
                  <a:moveTo>
                    <a:pt x="5463" y="1"/>
                  </a:moveTo>
                  <a:cubicBezTo>
                    <a:pt x="5412" y="1"/>
                    <a:pt x="5362" y="1"/>
                    <a:pt x="5311" y="2"/>
                  </a:cubicBezTo>
                  <a:cubicBezTo>
                    <a:pt x="2509" y="51"/>
                    <a:pt x="1" y="1821"/>
                    <a:pt x="230" y="5313"/>
                  </a:cubicBezTo>
                  <a:cubicBezTo>
                    <a:pt x="443" y="8312"/>
                    <a:pt x="2476" y="10050"/>
                    <a:pt x="5295" y="10132"/>
                  </a:cubicBezTo>
                  <a:cubicBezTo>
                    <a:pt x="5376" y="10134"/>
                    <a:pt x="5455" y="10136"/>
                    <a:pt x="5534" y="10136"/>
                  </a:cubicBezTo>
                  <a:cubicBezTo>
                    <a:pt x="8571" y="10136"/>
                    <a:pt x="10396" y="8281"/>
                    <a:pt x="10524" y="3920"/>
                  </a:cubicBezTo>
                  <a:cubicBezTo>
                    <a:pt x="10813" y="1281"/>
                    <a:pt x="8134" y="1"/>
                    <a:pt x="5463"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2700000">
              <a:off x="7500845" y="-47583"/>
              <a:ext cx="307854" cy="294002"/>
            </a:xfrm>
            <a:custGeom>
              <a:avLst/>
              <a:gdLst/>
              <a:ahLst/>
              <a:cxnLst/>
              <a:rect l="l" t="t" r="r" b="b"/>
              <a:pathLst>
                <a:path w="10557" h="10082" extrusionOk="0">
                  <a:moveTo>
                    <a:pt x="4820" y="1"/>
                  </a:moveTo>
                  <a:cubicBezTo>
                    <a:pt x="2213" y="66"/>
                    <a:pt x="1" y="1509"/>
                    <a:pt x="181" y="4934"/>
                  </a:cubicBezTo>
                  <a:cubicBezTo>
                    <a:pt x="328" y="8053"/>
                    <a:pt x="2491" y="10081"/>
                    <a:pt x="5488" y="10081"/>
                  </a:cubicBezTo>
                  <a:cubicBezTo>
                    <a:pt x="5500" y="10081"/>
                    <a:pt x="5512" y="10081"/>
                    <a:pt x="5524" y="10081"/>
                  </a:cubicBezTo>
                  <a:cubicBezTo>
                    <a:pt x="8278" y="10049"/>
                    <a:pt x="10245" y="8344"/>
                    <a:pt x="10393" y="5164"/>
                  </a:cubicBezTo>
                  <a:cubicBezTo>
                    <a:pt x="10557" y="1673"/>
                    <a:pt x="8852" y="66"/>
                    <a:pt x="4820"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2700000">
              <a:off x="9035767" y="56731"/>
              <a:ext cx="301642" cy="298522"/>
            </a:xfrm>
            <a:custGeom>
              <a:avLst/>
              <a:gdLst/>
              <a:ahLst/>
              <a:cxnLst/>
              <a:rect l="l" t="t" r="r" b="b"/>
              <a:pathLst>
                <a:path w="10344" h="10237" extrusionOk="0">
                  <a:moveTo>
                    <a:pt x="4902" y="0"/>
                  </a:moveTo>
                  <a:cubicBezTo>
                    <a:pt x="2115" y="0"/>
                    <a:pt x="115" y="1770"/>
                    <a:pt x="1" y="5622"/>
                  </a:cubicBezTo>
                  <a:cubicBezTo>
                    <a:pt x="263" y="7753"/>
                    <a:pt x="1312" y="10081"/>
                    <a:pt x="4541" y="10228"/>
                  </a:cubicBezTo>
                  <a:cubicBezTo>
                    <a:pt x="4659" y="10234"/>
                    <a:pt x="4775" y="10237"/>
                    <a:pt x="4890" y="10237"/>
                  </a:cubicBezTo>
                  <a:cubicBezTo>
                    <a:pt x="8001" y="10237"/>
                    <a:pt x="9989" y="8124"/>
                    <a:pt x="10163" y="5294"/>
                  </a:cubicBezTo>
                  <a:cubicBezTo>
                    <a:pt x="10343" y="2196"/>
                    <a:pt x="8016" y="0"/>
                    <a:pt x="4902" y="0"/>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2700000">
              <a:off x="8918397" y="-1468398"/>
              <a:ext cx="310449" cy="296247"/>
            </a:xfrm>
            <a:custGeom>
              <a:avLst/>
              <a:gdLst/>
              <a:ahLst/>
              <a:cxnLst/>
              <a:rect l="l" t="t" r="r" b="b"/>
              <a:pathLst>
                <a:path w="10646" h="10159" extrusionOk="0">
                  <a:moveTo>
                    <a:pt x="5475" y="0"/>
                  </a:moveTo>
                  <a:cubicBezTo>
                    <a:pt x="5399" y="0"/>
                    <a:pt x="5322" y="1"/>
                    <a:pt x="5245" y="3"/>
                  </a:cubicBezTo>
                  <a:cubicBezTo>
                    <a:pt x="2442" y="69"/>
                    <a:pt x="344" y="1773"/>
                    <a:pt x="180" y="4839"/>
                  </a:cubicBezTo>
                  <a:cubicBezTo>
                    <a:pt x="0" y="8363"/>
                    <a:pt x="2721" y="9985"/>
                    <a:pt x="5376" y="10149"/>
                  </a:cubicBezTo>
                  <a:cubicBezTo>
                    <a:pt x="5489" y="10155"/>
                    <a:pt x="5602" y="10158"/>
                    <a:pt x="5713" y="10158"/>
                  </a:cubicBezTo>
                  <a:cubicBezTo>
                    <a:pt x="8360" y="10158"/>
                    <a:pt x="10645" y="8479"/>
                    <a:pt x="10425" y="5019"/>
                  </a:cubicBezTo>
                  <a:cubicBezTo>
                    <a:pt x="10521" y="1551"/>
                    <a:pt x="8420" y="0"/>
                    <a:pt x="5475" y="0"/>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2700000">
              <a:off x="8567340" y="-1114162"/>
              <a:ext cx="306716" cy="295023"/>
            </a:xfrm>
            <a:custGeom>
              <a:avLst/>
              <a:gdLst/>
              <a:ahLst/>
              <a:cxnLst/>
              <a:rect l="l" t="t" r="r" b="b"/>
              <a:pathLst>
                <a:path w="10518" h="10117" extrusionOk="0">
                  <a:moveTo>
                    <a:pt x="5593" y="1"/>
                  </a:moveTo>
                  <a:cubicBezTo>
                    <a:pt x="5452" y="1"/>
                    <a:pt x="5309" y="5"/>
                    <a:pt x="5164" y="13"/>
                  </a:cubicBezTo>
                  <a:cubicBezTo>
                    <a:pt x="2591" y="160"/>
                    <a:pt x="198" y="1635"/>
                    <a:pt x="99" y="4832"/>
                  </a:cubicBezTo>
                  <a:cubicBezTo>
                    <a:pt x="1" y="8323"/>
                    <a:pt x="2411" y="9995"/>
                    <a:pt x="5295" y="10110"/>
                  </a:cubicBezTo>
                  <a:cubicBezTo>
                    <a:pt x="5402" y="10114"/>
                    <a:pt x="5508" y="10117"/>
                    <a:pt x="5613" y="10117"/>
                  </a:cubicBezTo>
                  <a:cubicBezTo>
                    <a:pt x="8465" y="10117"/>
                    <a:pt x="10518" y="8394"/>
                    <a:pt x="10344" y="4979"/>
                  </a:cubicBezTo>
                  <a:cubicBezTo>
                    <a:pt x="10500" y="1533"/>
                    <a:pt x="8357" y="1"/>
                    <a:pt x="5593"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2700000">
              <a:off x="8980661" y="-709564"/>
              <a:ext cx="309282" cy="303071"/>
            </a:xfrm>
            <a:custGeom>
              <a:avLst/>
              <a:gdLst/>
              <a:ahLst/>
              <a:cxnLst/>
              <a:rect l="l" t="t" r="r" b="b"/>
              <a:pathLst>
                <a:path w="10606" h="10393" extrusionOk="0">
                  <a:moveTo>
                    <a:pt x="5197" y="1"/>
                  </a:moveTo>
                  <a:cubicBezTo>
                    <a:pt x="2230" y="787"/>
                    <a:pt x="0" y="1902"/>
                    <a:pt x="164" y="5525"/>
                  </a:cubicBezTo>
                  <a:cubicBezTo>
                    <a:pt x="312" y="8721"/>
                    <a:pt x="2180" y="10393"/>
                    <a:pt x="4967" y="10393"/>
                  </a:cubicBezTo>
                  <a:cubicBezTo>
                    <a:pt x="7885" y="10393"/>
                    <a:pt x="10278" y="8770"/>
                    <a:pt x="10442" y="5410"/>
                  </a:cubicBezTo>
                  <a:cubicBezTo>
                    <a:pt x="10606" y="1837"/>
                    <a:pt x="7770" y="1017"/>
                    <a:pt x="5197"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2700000">
              <a:off x="9741078" y="-651563"/>
              <a:ext cx="301642" cy="299047"/>
            </a:xfrm>
            <a:custGeom>
              <a:avLst/>
              <a:gdLst/>
              <a:ahLst/>
              <a:cxnLst/>
              <a:rect l="l" t="t" r="r" b="b"/>
              <a:pathLst>
                <a:path w="10344" h="10255" extrusionOk="0">
                  <a:moveTo>
                    <a:pt x="4734" y="1"/>
                  </a:moveTo>
                  <a:cubicBezTo>
                    <a:pt x="1706" y="1"/>
                    <a:pt x="387" y="2186"/>
                    <a:pt x="1" y="5019"/>
                  </a:cubicBezTo>
                  <a:cubicBezTo>
                    <a:pt x="165" y="8018"/>
                    <a:pt x="1870" y="10116"/>
                    <a:pt x="4689" y="10247"/>
                  </a:cubicBezTo>
                  <a:cubicBezTo>
                    <a:pt x="4792" y="10252"/>
                    <a:pt x="4894" y="10255"/>
                    <a:pt x="4995" y="10255"/>
                  </a:cubicBezTo>
                  <a:cubicBezTo>
                    <a:pt x="7923" y="10255"/>
                    <a:pt x="10102" y="8210"/>
                    <a:pt x="10229" y="5232"/>
                  </a:cubicBezTo>
                  <a:cubicBezTo>
                    <a:pt x="10344" y="2052"/>
                    <a:pt x="8065" y="101"/>
                    <a:pt x="4902" y="3"/>
                  </a:cubicBezTo>
                  <a:cubicBezTo>
                    <a:pt x="4845" y="1"/>
                    <a:pt x="4789" y="1"/>
                    <a:pt x="4734"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2700000">
              <a:off x="7451440" y="-807156"/>
              <a:ext cx="317885" cy="296306"/>
            </a:xfrm>
            <a:custGeom>
              <a:avLst/>
              <a:gdLst/>
              <a:ahLst/>
              <a:cxnLst/>
              <a:rect l="l" t="t" r="r" b="b"/>
              <a:pathLst>
                <a:path w="10901" h="10161" extrusionOk="0">
                  <a:moveTo>
                    <a:pt x="5846" y="1"/>
                  </a:moveTo>
                  <a:cubicBezTo>
                    <a:pt x="5604" y="1"/>
                    <a:pt x="5350" y="15"/>
                    <a:pt x="5082" y="44"/>
                  </a:cubicBezTo>
                  <a:cubicBezTo>
                    <a:pt x="2115" y="322"/>
                    <a:pt x="1" y="2142"/>
                    <a:pt x="66" y="4994"/>
                  </a:cubicBezTo>
                  <a:cubicBezTo>
                    <a:pt x="147" y="7977"/>
                    <a:pt x="2220" y="10160"/>
                    <a:pt x="5381" y="10160"/>
                  </a:cubicBezTo>
                  <a:cubicBezTo>
                    <a:pt x="5450" y="10160"/>
                    <a:pt x="5520" y="10159"/>
                    <a:pt x="5590" y="10157"/>
                  </a:cubicBezTo>
                  <a:cubicBezTo>
                    <a:pt x="8049" y="10091"/>
                    <a:pt x="10901" y="8665"/>
                    <a:pt x="10557" y="6059"/>
                  </a:cubicBezTo>
                  <a:cubicBezTo>
                    <a:pt x="10233" y="3545"/>
                    <a:pt x="9691" y="1"/>
                    <a:pt x="5846"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2700000">
              <a:off x="8513731" y="-1876814"/>
              <a:ext cx="305462" cy="299134"/>
            </a:xfrm>
            <a:custGeom>
              <a:avLst/>
              <a:gdLst/>
              <a:ahLst/>
              <a:cxnLst/>
              <a:rect l="l" t="t" r="r" b="b"/>
              <a:pathLst>
                <a:path w="10475" h="10258" extrusionOk="0">
                  <a:moveTo>
                    <a:pt x="5717" y="1"/>
                  </a:moveTo>
                  <a:cubicBezTo>
                    <a:pt x="5461" y="1"/>
                    <a:pt x="5195" y="16"/>
                    <a:pt x="4918" y="48"/>
                  </a:cubicBezTo>
                  <a:cubicBezTo>
                    <a:pt x="2033" y="360"/>
                    <a:pt x="509" y="2425"/>
                    <a:pt x="1" y="5146"/>
                  </a:cubicBezTo>
                  <a:cubicBezTo>
                    <a:pt x="831" y="8076"/>
                    <a:pt x="2501" y="10257"/>
                    <a:pt x="5367" y="10257"/>
                  </a:cubicBezTo>
                  <a:cubicBezTo>
                    <a:pt x="5499" y="10257"/>
                    <a:pt x="5634" y="10253"/>
                    <a:pt x="5771" y="10243"/>
                  </a:cubicBezTo>
                  <a:cubicBezTo>
                    <a:pt x="8623" y="10063"/>
                    <a:pt x="10475" y="7949"/>
                    <a:pt x="10327" y="4982"/>
                  </a:cubicBezTo>
                  <a:cubicBezTo>
                    <a:pt x="10192" y="2013"/>
                    <a:pt x="8629" y="1"/>
                    <a:pt x="5717"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2700000">
              <a:off x="7914875" y="366218"/>
              <a:ext cx="305433" cy="292369"/>
            </a:xfrm>
            <a:custGeom>
              <a:avLst/>
              <a:gdLst/>
              <a:ahLst/>
              <a:cxnLst/>
              <a:rect l="l" t="t" r="r" b="b"/>
              <a:pathLst>
                <a:path w="10474" h="10026" extrusionOk="0">
                  <a:moveTo>
                    <a:pt x="5732" y="0"/>
                  </a:moveTo>
                  <a:cubicBezTo>
                    <a:pt x="1713" y="0"/>
                    <a:pt x="0" y="1469"/>
                    <a:pt x="49" y="4968"/>
                  </a:cubicBezTo>
                  <a:cubicBezTo>
                    <a:pt x="65" y="8197"/>
                    <a:pt x="2081" y="9869"/>
                    <a:pt x="4753" y="10017"/>
                  </a:cubicBezTo>
                  <a:cubicBezTo>
                    <a:pt x="4870" y="10023"/>
                    <a:pt x="4985" y="10026"/>
                    <a:pt x="5100" y="10026"/>
                  </a:cubicBezTo>
                  <a:cubicBezTo>
                    <a:pt x="7955" y="10026"/>
                    <a:pt x="10039" y="8077"/>
                    <a:pt x="10244" y="5066"/>
                  </a:cubicBezTo>
                  <a:cubicBezTo>
                    <a:pt x="10474" y="1755"/>
                    <a:pt x="8458" y="51"/>
                    <a:pt x="5933" y="1"/>
                  </a:cubicBezTo>
                  <a:cubicBezTo>
                    <a:pt x="5866" y="1"/>
                    <a:pt x="5799" y="0"/>
                    <a:pt x="5732" y="0"/>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6693424" y="-848447"/>
              <a:ext cx="305462" cy="287616"/>
            </a:xfrm>
            <a:custGeom>
              <a:avLst/>
              <a:gdLst/>
              <a:ahLst/>
              <a:cxnLst/>
              <a:rect l="l" t="t" r="r" b="b"/>
              <a:pathLst>
                <a:path w="10475" h="9863" extrusionOk="0">
                  <a:moveTo>
                    <a:pt x="6443" y="1"/>
                  </a:moveTo>
                  <a:cubicBezTo>
                    <a:pt x="6087" y="1"/>
                    <a:pt x="5705" y="40"/>
                    <a:pt x="5294" y="125"/>
                  </a:cubicBezTo>
                  <a:cubicBezTo>
                    <a:pt x="4927" y="74"/>
                    <a:pt x="4579" y="49"/>
                    <a:pt x="4250" y="49"/>
                  </a:cubicBezTo>
                  <a:cubicBezTo>
                    <a:pt x="1527" y="49"/>
                    <a:pt x="124" y="1761"/>
                    <a:pt x="66" y="4452"/>
                  </a:cubicBezTo>
                  <a:cubicBezTo>
                    <a:pt x="1" y="7598"/>
                    <a:pt x="1974" y="9862"/>
                    <a:pt x="5095" y="9862"/>
                  </a:cubicBezTo>
                  <a:cubicBezTo>
                    <a:pt x="5129" y="9862"/>
                    <a:pt x="5162" y="9862"/>
                    <a:pt x="5196" y="9861"/>
                  </a:cubicBezTo>
                  <a:cubicBezTo>
                    <a:pt x="8278" y="9829"/>
                    <a:pt x="10474" y="7517"/>
                    <a:pt x="10310" y="4452"/>
                  </a:cubicBezTo>
                  <a:cubicBezTo>
                    <a:pt x="10195" y="2144"/>
                    <a:pt x="9051" y="1"/>
                    <a:pt x="6443"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8627105" y="-356340"/>
              <a:ext cx="310711" cy="304325"/>
            </a:xfrm>
            <a:custGeom>
              <a:avLst/>
              <a:gdLst/>
              <a:ahLst/>
              <a:cxnLst/>
              <a:rect l="l" t="t" r="r" b="b"/>
              <a:pathLst>
                <a:path w="10655" h="10436" extrusionOk="0">
                  <a:moveTo>
                    <a:pt x="5262" y="0"/>
                  </a:moveTo>
                  <a:cubicBezTo>
                    <a:pt x="2574" y="967"/>
                    <a:pt x="0" y="1738"/>
                    <a:pt x="148" y="5409"/>
                  </a:cubicBezTo>
                  <a:cubicBezTo>
                    <a:pt x="279" y="8589"/>
                    <a:pt x="2000" y="10277"/>
                    <a:pt x="4869" y="10425"/>
                  </a:cubicBezTo>
                  <a:cubicBezTo>
                    <a:pt x="5002" y="10432"/>
                    <a:pt x="5134" y="10435"/>
                    <a:pt x="5264" y="10435"/>
                  </a:cubicBezTo>
                  <a:cubicBezTo>
                    <a:pt x="8213" y="10435"/>
                    <a:pt x="10221" y="8664"/>
                    <a:pt x="10425" y="5540"/>
                  </a:cubicBezTo>
                  <a:cubicBezTo>
                    <a:pt x="10655" y="2065"/>
                    <a:pt x="7885" y="1082"/>
                    <a:pt x="5262" y="0"/>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6342476" y="-508664"/>
              <a:ext cx="302109" cy="300388"/>
            </a:xfrm>
            <a:custGeom>
              <a:avLst/>
              <a:gdLst/>
              <a:ahLst/>
              <a:cxnLst/>
              <a:rect l="l" t="t" r="r" b="b"/>
              <a:pathLst>
                <a:path w="10360" h="10301" extrusionOk="0">
                  <a:moveTo>
                    <a:pt x="6765" y="1"/>
                  </a:moveTo>
                  <a:cubicBezTo>
                    <a:pt x="6649" y="1"/>
                    <a:pt x="6530" y="8"/>
                    <a:pt x="6410" y="22"/>
                  </a:cubicBezTo>
                  <a:cubicBezTo>
                    <a:pt x="1787" y="251"/>
                    <a:pt x="1" y="2120"/>
                    <a:pt x="181" y="5365"/>
                  </a:cubicBezTo>
                  <a:cubicBezTo>
                    <a:pt x="361" y="8217"/>
                    <a:pt x="2148" y="10266"/>
                    <a:pt x="5148" y="10299"/>
                  </a:cubicBezTo>
                  <a:cubicBezTo>
                    <a:pt x="5201" y="10300"/>
                    <a:pt x="5253" y="10301"/>
                    <a:pt x="5305" y="10301"/>
                  </a:cubicBezTo>
                  <a:cubicBezTo>
                    <a:pt x="8549" y="10301"/>
                    <a:pt x="10328" y="7813"/>
                    <a:pt x="10344" y="5070"/>
                  </a:cubicBezTo>
                  <a:cubicBezTo>
                    <a:pt x="10359" y="2454"/>
                    <a:pt x="8969" y="1"/>
                    <a:pt x="6765"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2700000">
              <a:off x="8210393" y="-759330"/>
              <a:ext cx="315319" cy="294731"/>
            </a:xfrm>
            <a:custGeom>
              <a:avLst/>
              <a:gdLst/>
              <a:ahLst/>
              <a:cxnLst/>
              <a:rect l="l" t="t" r="r" b="b"/>
              <a:pathLst>
                <a:path w="10813" h="10107" extrusionOk="0">
                  <a:moveTo>
                    <a:pt x="5533" y="1"/>
                  </a:moveTo>
                  <a:cubicBezTo>
                    <a:pt x="5470" y="1"/>
                    <a:pt x="5407" y="1"/>
                    <a:pt x="5344" y="3"/>
                  </a:cubicBezTo>
                  <a:cubicBezTo>
                    <a:pt x="2590" y="69"/>
                    <a:pt x="1" y="1822"/>
                    <a:pt x="214" y="5281"/>
                  </a:cubicBezTo>
                  <a:cubicBezTo>
                    <a:pt x="378" y="8330"/>
                    <a:pt x="2459" y="9985"/>
                    <a:pt x="5279" y="10100"/>
                  </a:cubicBezTo>
                  <a:cubicBezTo>
                    <a:pt x="5387" y="10104"/>
                    <a:pt x="5495" y="10107"/>
                    <a:pt x="5600" y="10107"/>
                  </a:cubicBezTo>
                  <a:cubicBezTo>
                    <a:pt x="8633" y="10107"/>
                    <a:pt x="10398" y="8276"/>
                    <a:pt x="10540" y="3904"/>
                  </a:cubicBezTo>
                  <a:cubicBezTo>
                    <a:pt x="10812" y="1343"/>
                    <a:pt x="8176" y="1"/>
                    <a:pt x="5533"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2700000">
              <a:off x="7560060" y="714839"/>
              <a:ext cx="305462" cy="295198"/>
            </a:xfrm>
            <a:custGeom>
              <a:avLst/>
              <a:gdLst/>
              <a:ahLst/>
              <a:cxnLst/>
              <a:rect l="l" t="t" r="r" b="b"/>
              <a:pathLst>
                <a:path w="10475" h="10123" extrusionOk="0">
                  <a:moveTo>
                    <a:pt x="4991" y="1"/>
                  </a:moveTo>
                  <a:cubicBezTo>
                    <a:pt x="2099" y="1"/>
                    <a:pt x="333" y="1323"/>
                    <a:pt x="181" y="4597"/>
                  </a:cubicBezTo>
                  <a:cubicBezTo>
                    <a:pt x="1" y="8006"/>
                    <a:pt x="1804" y="10039"/>
                    <a:pt x="4984" y="10121"/>
                  </a:cubicBezTo>
                  <a:cubicBezTo>
                    <a:pt x="5031" y="10122"/>
                    <a:pt x="5078" y="10122"/>
                    <a:pt x="5125" y="10122"/>
                  </a:cubicBezTo>
                  <a:cubicBezTo>
                    <a:pt x="8131" y="10122"/>
                    <a:pt x="10231" y="8058"/>
                    <a:pt x="10360" y="5039"/>
                  </a:cubicBezTo>
                  <a:cubicBezTo>
                    <a:pt x="10475" y="2204"/>
                    <a:pt x="8852" y="220"/>
                    <a:pt x="5672" y="24"/>
                  </a:cubicBezTo>
                  <a:cubicBezTo>
                    <a:pt x="5439" y="9"/>
                    <a:pt x="5212" y="1"/>
                    <a:pt x="4991"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2700000">
              <a:off x="7154450" y="310765"/>
              <a:ext cx="304529" cy="297093"/>
            </a:xfrm>
            <a:custGeom>
              <a:avLst/>
              <a:gdLst/>
              <a:ahLst/>
              <a:cxnLst/>
              <a:rect l="l" t="t" r="r" b="b"/>
              <a:pathLst>
                <a:path w="10443" h="10188" extrusionOk="0">
                  <a:moveTo>
                    <a:pt x="5620" y="1"/>
                  </a:moveTo>
                  <a:cubicBezTo>
                    <a:pt x="5594" y="1"/>
                    <a:pt x="5567" y="1"/>
                    <a:pt x="5541" y="1"/>
                  </a:cubicBezTo>
                  <a:cubicBezTo>
                    <a:pt x="2378" y="50"/>
                    <a:pt x="1" y="2247"/>
                    <a:pt x="17" y="4919"/>
                  </a:cubicBezTo>
                  <a:cubicBezTo>
                    <a:pt x="33" y="7134"/>
                    <a:pt x="1449" y="10187"/>
                    <a:pt x="4415" y="10187"/>
                  </a:cubicBezTo>
                  <a:cubicBezTo>
                    <a:pt x="4609" y="10187"/>
                    <a:pt x="4810" y="10174"/>
                    <a:pt x="5017" y="10147"/>
                  </a:cubicBezTo>
                  <a:cubicBezTo>
                    <a:pt x="7524" y="9820"/>
                    <a:pt x="10442" y="8721"/>
                    <a:pt x="10032" y="5181"/>
                  </a:cubicBezTo>
                  <a:cubicBezTo>
                    <a:pt x="10065" y="1978"/>
                    <a:pt x="8791" y="1"/>
                    <a:pt x="5620"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2"/>
          <p:cNvSpPr/>
          <p:nvPr/>
        </p:nvSpPr>
        <p:spPr>
          <a:xfrm rot="10800000" flipH="1">
            <a:off x="6734280" y="4238094"/>
            <a:ext cx="3702838" cy="321248"/>
          </a:xfrm>
          <a:custGeom>
            <a:avLst/>
            <a:gdLst/>
            <a:ahLst/>
            <a:cxnLst/>
            <a:rect l="l" t="t" r="r" b="b"/>
            <a:pathLst>
              <a:path w="283688" h="24612" extrusionOk="0">
                <a:moveTo>
                  <a:pt x="164893" y="0"/>
                </a:moveTo>
                <a:cubicBezTo>
                  <a:pt x="160971" y="0"/>
                  <a:pt x="157093" y="1593"/>
                  <a:pt x="154021" y="4681"/>
                </a:cubicBezTo>
                <a:cubicBezTo>
                  <a:pt x="151728" y="7009"/>
                  <a:pt x="149982" y="9883"/>
                  <a:pt x="147954" y="12493"/>
                </a:cubicBezTo>
                <a:cubicBezTo>
                  <a:pt x="146089" y="14858"/>
                  <a:pt x="144065" y="16045"/>
                  <a:pt x="142041" y="16045"/>
                </a:cubicBezTo>
                <a:cubicBezTo>
                  <a:pt x="140066" y="16045"/>
                  <a:pt x="138091" y="14916"/>
                  <a:pt x="136263" y="12652"/>
                </a:cubicBezTo>
                <a:cubicBezTo>
                  <a:pt x="134640" y="10624"/>
                  <a:pt x="133124" y="8508"/>
                  <a:pt x="131501" y="6497"/>
                </a:cubicBezTo>
                <a:cubicBezTo>
                  <a:pt x="128002" y="2180"/>
                  <a:pt x="123493" y="35"/>
                  <a:pt x="119003" y="35"/>
                </a:cubicBezTo>
                <a:cubicBezTo>
                  <a:pt x="114306" y="35"/>
                  <a:pt x="109632" y="2383"/>
                  <a:pt x="106161" y="7044"/>
                </a:cubicBezTo>
                <a:cubicBezTo>
                  <a:pt x="104432" y="9372"/>
                  <a:pt x="102669" y="11682"/>
                  <a:pt x="100764" y="13886"/>
                </a:cubicBezTo>
                <a:cubicBezTo>
                  <a:pt x="99539" y="15314"/>
                  <a:pt x="98080" y="15971"/>
                  <a:pt x="96437" y="15971"/>
                </a:cubicBezTo>
                <a:cubicBezTo>
                  <a:pt x="95646" y="15971"/>
                  <a:pt x="94811" y="15818"/>
                  <a:pt x="93940" y="15526"/>
                </a:cubicBezTo>
                <a:cubicBezTo>
                  <a:pt x="90995" y="14521"/>
                  <a:pt x="89813" y="11876"/>
                  <a:pt x="88156" y="9671"/>
                </a:cubicBezTo>
                <a:cubicBezTo>
                  <a:pt x="85528" y="6145"/>
                  <a:pt x="82918" y="2424"/>
                  <a:pt x="78598" y="978"/>
                </a:cubicBezTo>
                <a:cubicBezTo>
                  <a:pt x="76755" y="357"/>
                  <a:pt x="74913" y="41"/>
                  <a:pt x="73113" y="41"/>
                </a:cubicBezTo>
                <a:cubicBezTo>
                  <a:pt x="68522" y="41"/>
                  <a:pt x="64207" y="2097"/>
                  <a:pt x="60875" y="6392"/>
                </a:cubicBezTo>
                <a:cubicBezTo>
                  <a:pt x="58794" y="9090"/>
                  <a:pt x="57048" y="12070"/>
                  <a:pt x="54456" y="14327"/>
                </a:cubicBezTo>
                <a:cubicBezTo>
                  <a:pt x="53167" y="15454"/>
                  <a:pt x="51722" y="16023"/>
                  <a:pt x="50277" y="16023"/>
                </a:cubicBezTo>
                <a:cubicBezTo>
                  <a:pt x="48896" y="16023"/>
                  <a:pt x="47515" y="15502"/>
                  <a:pt x="46274" y="14450"/>
                </a:cubicBezTo>
                <a:cubicBezTo>
                  <a:pt x="44105" y="12634"/>
                  <a:pt x="42641" y="10236"/>
                  <a:pt x="41001" y="7979"/>
                </a:cubicBezTo>
                <a:cubicBezTo>
                  <a:pt x="37730" y="3481"/>
                  <a:pt x="33784" y="119"/>
                  <a:pt x="28082" y="119"/>
                </a:cubicBezTo>
                <a:cubicBezTo>
                  <a:pt x="27882" y="119"/>
                  <a:pt x="27680" y="123"/>
                  <a:pt x="27475" y="131"/>
                </a:cubicBezTo>
                <a:cubicBezTo>
                  <a:pt x="27350" y="129"/>
                  <a:pt x="27225" y="127"/>
                  <a:pt x="27101" y="127"/>
                </a:cubicBezTo>
                <a:cubicBezTo>
                  <a:pt x="21104" y="127"/>
                  <a:pt x="17143" y="3450"/>
                  <a:pt x="13826" y="7873"/>
                </a:cubicBezTo>
                <a:cubicBezTo>
                  <a:pt x="10987" y="11646"/>
                  <a:pt x="8836" y="16073"/>
                  <a:pt x="3051" y="16425"/>
                </a:cubicBezTo>
                <a:cubicBezTo>
                  <a:pt x="1129" y="16549"/>
                  <a:pt x="1" y="18771"/>
                  <a:pt x="459" y="20887"/>
                </a:cubicBezTo>
                <a:cubicBezTo>
                  <a:pt x="900" y="22827"/>
                  <a:pt x="2011" y="24343"/>
                  <a:pt x="4321" y="24484"/>
                </a:cubicBezTo>
                <a:cubicBezTo>
                  <a:pt x="4616" y="24503"/>
                  <a:pt x="4906" y="24512"/>
                  <a:pt x="5193" y="24512"/>
                </a:cubicBezTo>
                <a:cubicBezTo>
                  <a:pt x="9255" y="24512"/>
                  <a:pt x="12572" y="22676"/>
                  <a:pt x="15290" y="19793"/>
                </a:cubicBezTo>
                <a:cubicBezTo>
                  <a:pt x="17864" y="17043"/>
                  <a:pt x="19945" y="13815"/>
                  <a:pt x="22449" y="10994"/>
                </a:cubicBezTo>
                <a:cubicBezTo>
                  <a:pt x="24074" y="9150"/>
                  <a:pt x="25657" y="8247"/>
                  <a:pt x="27284" y="8247"/>
                </a:cubicBezTo>
                <a:cubicBezTo>
                  <a:pt x="28801" y="8247"/>
                  <a:pt x="30358" y="9031"/>
                  <a:pt x="32025" y="10571"/>
                </a:cubicBezTo>
                <a:cubicBezTo>
                  <a:pt x="34176" y="12546"/>
                  <a:pt x="35658" y="15085"/>
                  <a:pt x="37386" y="17413"/>
                </a:cubicBezTo>
                <a:cubicBezTo>
                  <a:pt x="40906" y="22170"/>
                  <a:pt x="45564" y="24593"/>
                  <a:pt x="50262" y="24593"/>
                </a:cubicBezTo>
                <a:cubicBezTo>
                  <a:pt x="54343" y="24593"/>
                  <a:pt x="58454" y="22766"/>
                  <a:pt x="61880" y="19053"/>
                </a:cubicBezTo>
                <a:cubicBezTo>
                  <a:pt x="63485" y="17289"/>
                  <a:pt x="64790" y="15261"/>
                  <a:pt x="66218" y="13339"/>
                </a:cubicBezTo>
                <a:cubicBezTo>
                  <a:pt x="68437" y="10368"/>
                  <a:pt x="70734" y="8259"/>
                  <a:pt x="73271" y="8259"/>
                </a:cubicBezTo>
                <a:cubicBezTo>
                  <a:pt x="75250" y="8259"/>
                  <a:pt x="77377" y="9543"/>
                  <a:pt x="79726" y="12705"/>
                </a:cubicBezTo>
                <a:cubicBezTo>
                  <a:pt x="81878" y="15597"/>
                  <a:pt x="83906" y="18577"/>
                  <a:pt x="86639" y="21010"/>
                </a:cubicBezTo>
                <a:cubicBezTo>
                  <a:pt x="89320" y="23366"/>
                  <a:pt x="92679" y="24539"/>
                  <a:pt x="96047" y="24539"/>
                </a:cubicBezTo>
                <a:cubicBezTo>
                  <a:pt x="99258" y="24539"/>
                  <a:pt x="102477" y="23472"/>
                  <a:pt x="105120" y="21345"/>
                </a:cubicBezTo>
                <a:cubicBezTo>
                  <a:pt x="108541" y="18594"/>
                  <a:pt x="110781" y="14909"/>
                  <a:pt x="113461" y="11576"/>
                </a:cubicBezTo>
                <a:cubicBezTo>
                  <a:pt x="115266" y="9343"/>
                  <a:pt x="117147" y="8223"/>
                  <a:pt x="119030" y="8223"/>
                </a:cubicBezTo>
                <a:cubicBezTo>
                  <a:pt x="120864" y="8223"/>
                  <a:pt x="122699" y="9285"/>
                  <a:pt x="124465" y="11417"/>
                </a:cubicBezTo>
                <a:cubicBezTo>
                  <a:pt x="125805" y="13040"/>
                  <a:pt x="127057" y="14732"/>
                  <a:pt x="128274" y="16443"/>
                </a:cubicBezTo>
                <a:cubicBezTo>
                  <a:pt x="132123" y="21863"/>
                  <a:pt x="137116" y="24611"/>
                  <a:pt x="142071" y="24611"/>
                </a:cubicBezTo>
                <a:cubicBezTo>
                  <a:pt x="146901" y="24611"/>
                  <a:pt x="151696" y="22000"/>
                  <a:pt x="155361" y="16707"/>
                </a:cubicBezTo>
                <a:cubicBezTo>
                  <a:pt x="156842" y="14556"/>
                  <a:pt x="158482" y="12546"/>
                  <a:pt x="160299" y="10694"/>
                </a:cubicBezTo>
                <a:cubicBezTo>
                  <a:pt x="161874" y="9093"/>
                  <a:pt x="163458" y="8297"/>
                  <a:pt x="165023" y="8297"/>
                </a:cubicBezTo>
                <a:cubicBezTo>
                  <a:pt x="166733" y="8297"/>
                  <a:pt x="168421" y="9248"/>
                  <a:pt x="170050" y="11135"/>
                </a:cubicBezTo>
                <a:cubicBezTo>
                  <a:pt x="171884" y="13251"/>
                  <a:pt x="173524" y="15544"/>
                  <a:pt x="175235" y="17766"/>
                </a:cubicBezTo>
                <a:cubicBezTo>
                  <a:pt x="178767" y="22323"/>
                  <a:pt x="183202" y="24610"/>
                  <a:pt x="187692" y="24610"/>
                </a:cubicBezTo>
                <a:cubicBezTo>
                  <a:pt x="191853" y="24610"/>
                  <a:pt x="196061" y="22645"/>
                  <a:pt x="199641" y="18700"/>
                </a:cubicBezTo>
                <a:cubicBezTo>
                  <a:pt x="201881" y="16231"/>
                  <a:pt x="203380" y="13251"/>
                  <a:pt x="205778" y="10906"/>
                </a:cubicBezTo>
                <a:cubicBezTo>
                  <a:pt x="207556" y="9165"/>
                  <a:pt x="209172" y="8257"/>
                  <a:pt x="210785" y="8257"/>
                </a:cubicBezTo>
                <a:cubicBezTo>
                  <a:pt x="212275" y="8257"/>
                  <a:pt x="213762" y="9032"/>
                  <a:pt x="215371" y="10641"/>
                </a:cubicBezTo>
                <a:cubicBezTo>
                  <a:pt x="217329" y="12599"/>
                  <a:pt x="218969" y="14926"/>
                  <a:pt x="220591" y="17201"/>
                </a:cubicBezTo>
                <a:cubicBezTo>
                  <a:pt x="224083" y="22180"/>
                  <a:pt x="228901" y="24566"/>
                  <a:pt x="233643" y="24566"/>
                </a:cubicBezTo>
                <a:cubicBezTo>
                  <a:pt x="238407" y="24566"/>
                  <a:pt x="243094" y="22158"/>
                  <a:pt x="246285" y="17554"/>
                </a:cubicBezTo>
                <a:cubicBezTo>
                  <a:pt x="247889" y="15261"/>
                  <a:pt x="249653" y="13075"/>
                  <a:pt x="251540" y="10994"/>
                </a:cubicBezTo>
                <a:cubicBezTo>
                  <a:pt x="253211" y="9143"/>
                  <a:pt x="254960" y="8221"/>
                  <a:pt x="256692" y="8221"/>
                </a:cubicBezTo>
                <a:cubicBezTo>
                  <a:pt x="258525" y="8221"/>
                  <a:pt x="260337" y="9253"/>
                  <a:pt x="262015" y="11311"/>
                </a:cubicBezTo>
                <a:cubicBezTo>
                  <a:pt x="263461" y="13075"/>
                  <a:pt x="264624" y="15085"/>
                  <a:pt x="266106" y="16849"/>
                </a:cubicBezTo>
                <a:cubicBezTo>
                  <a:pt x="269368" y="20728"/>
                  <a:pt x="272789" y="24449"/>
                  <a:pt x="278450" y="24467"/>
                </a:cubicBezTo>
                <a:cubicBezTo>
                  <a:pt x="278470" y="24467"/>
                  <a:pt x="278491" y="24467"/>
                  <a:pt x="278511" y="24467"/>
                </a:cubicBezTo>
                <a:cubicBezTo>
                  <a:pt x="281631" y="24467"/>
                  <a:pt x="283459" y="23127"/>
                  <a:pt x="283564" y="20605"/>
                </a:cubicBezTo>
                <a:cubicBezTo>
                  <a:pt x="283687" y="17730"/>
                  <a:pt x="281906" y="16390"/>
                  <a:pt x="279332" y="16055"/>
                </a:cubicBezTo>
                <a:cubicBezTo>
                  <a:pt x="276651" y="15702"/>
                  <a:pt x="274747" y="14327"/>
                  <a:pt x="273230" y="12176"/>
                </a:cubicBezTo>
                <a:cubicBezTo>
                  <a:pt x="272102" y="10536"/>
                  <a:pt x="270744" y="9037"/>
                  <a:pt x="269633" y="7361"/>
                </a:cubicBezTo>
                <a:cubicBezTo>
                  <a:pt x="266322" y="2386"/>
                  <a:pt x="261379" y="65"/>
                  <a:pt x="256521" y="65"/>
                </a:cubicBezTo>
                <a:cubicBezTo>
                  <a:pt x="251598" y="65"/>
                  <a:pt x="246762" y="2448"/>
                  <a:pt x="243798" y="6868"/>
                </a:cubicBezTo>
                <a:cubicBezTo>
                  <a:pt x="242017" y="9495"/>
                  <a:pt x="240236" y="12211"/>
                  <a:pt x="237767" y="14327"/>
                </a:cubicBezTo>
                <a:cubicBezTo>
                  <a:pt x="236472" y="15447"/>
                  <a:pt x="235043" y="15998"/>
                  <a:pt x="233613" y="15998"/>
                </a:cubicBezTo>
                <a:cubicBezTo>
                  <a:pt x="232160" y="15998"/>
                  <a:pt x="230706" y="15429"/>
                  <a:pt x="229391" y="14309"/>
                </a:cubicBezTo>
                <a:cubicBezTo>
                  <a:pt x="226587" y="11929"/>
                  <a:pt x="224929" y="8649"/>
                  <a:pt x="222601" y="5898"/>
                </a:cubicBezTo>
                <a:cubicBezTo>
                  <a:pt x="219309" y="2010"/>
                  <a:pt x="214931" y="43"/>
                  <a:pt x="210580" y="43"/>
                </a:cubicBezTo>
                <a:cubicBezTo>
                  <a:pt x="206308" y="43"/>
                  <a:pt x="202063" y="1939"/>
                  <a:pt x="198901" y="5774"/>
                </a:cubicBezTo>
                <a:cubicBezTo>
                  <a:pt x="196996" y="8102"/>
                  <a:pt x="195321" y="10606"/>
                  <a:pt x="193416" y="12916"/>
                </a:cubicBezTo>
                <a:cubicBezTo>
                  <a:pt x="191706" y="15007"/>
                  <a:pt x="189795" y="16057"/>
                  <a:pt x="187864" y="16057"/>
                </a:cubicBezTo>
                <a:cubicBezTo>
                  <a:pt x="186032" y="16057"/>
                  <a:pt x="184182" y="15113"/>
                  <a:pt x="182465" y="13216"/>
                </a:cubicBezTo>
                <a:cubicBezTo>
                  <a:pt x="181002" y="11594"/>
                  <a:pt x="179732" y="9760"/>
                  <a:pt x="178515" y="7943"/>
                </a:cubicBezTo>
                <a:cubicBezTo>
                  <a:pt x="174950" y="2581"/>
                  <a:pt x="169886" y="0"/>
                  <a:pt x="164893" y="0"/>
                </a:cubicBezTo>
                <a:close/>
              </a:path>
            </a:pathLst>
          </a:custGeom>
          <a:solidFill>
            <a:srgbClr val="A3CEC6"/>
          </a:solidFill>
          <a:ln w="9525" cap="flat" cmpd="sng">
            <a:solidFill>
              <a:srgbClr val="000000"/>
            </a:solidFill>
            <a:prstDash val="solid"/>
            <a:miter lim="176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8297700" y="2708625"/>
            <a:ext cx="1629000" cy="1629000"/>
          </a:xfrm>
          <a:prstGeom prst="blockArc">
            <a:avLst>
              <a:gd name="adj1" fmla="val 10800000"/>
              <a:gd name="adj2" fmla="val 0"/>
              <a:gd name="adj3" fmla="val 25000"/>
            </a:avLst>
          </a:prstGeom>
          <a:solidFill>
            <a:srgbClr val="EDE96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9263683">
            <a:off x="8816948" y="-732746"/>
            <a:ext cx="104126" cy="1736291"/>
          </a:xfrm>
          <a:prstGeom prst="roundRect">
            <a:avLst>
              <a:gd name="adj" fmla="val 50000"/>
            </a:avLst>
          </a:prstGeom>
          <a:solidFill>
            <a:srgbClr val="FCCFB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9263683">
            <a:off x="8592049" y="-753051"/>
            <a:ext cx="104126" cy="1752258"/>
          </a:xfrm>
          <a:prstGeom prst="roundRect">
            <a:avLst>
              <a:gd name="adj" fmla="val 50000"/>
            </a:avLst>
          </a:prstGeom>
          <a:solidFill>
            <a:srgbClr val="FCCFB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9263683">
            <a:off x="8368997" y="-776336"/>
            <a:ext cx="104126" cy="1767815"/>
          </a:xfrm>
          <a:prstGeom prst="roundRect">
            <a:avLst>
              <a:gd name="adj" fmla="val 50000"/>
            </a:avLst>
          </a:prstGeom>
          <a:solidFill>
            <a:srgbClr val="FCCFB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9263683">
            <a:off x="8142978" y="-791797"/>
            <a:ext cx="104126" cy="1778417"/>
          </a:xfrm>
          <a:prstGeom prst="roundRect">
            <a:avLst>
              <a:gd name="adj" fmla="val 50000"/>
            </a:avLst>
          </a:prstGeom>
          <a:solidFill>
            <a:srgbClr val="FCCFB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10800000">
            <a:off x="7108081" y="191654"/>
            <a:ext cx="1558500" cy="1558500"/>
          </a:xfrm>
          <a:prstGeom prst="donut">
            <a:avLst>
              <a:gd name="adj" fmla="val 14799"/>
            </a:avLst>
          </a:prstGeom>
          <a:solidFill>
            <a:srgbClr val="CFAFD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4979869" y="-921900"/>
            <a:ext cx="1558500" cy="1558500"/>
          </a:xfrm>
          <a:prstGeom prst="ellipse">
            <a:avLst/>
          </a:prstGeom>
          <a:solidFill>
            <a:srgbClr val="EDE96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txBox="1">
            <a:spLocks noGrp="1"/>
          </p:cNvSpPr>
          <p:nvPr>
            <p:ph type="ctrTitle"/>
          </p:nvPr>
        </p:nvSpPr>
        <p:spPr>
          <a:xfrm>
            <a:off x="1835225" y="1158700"/>
            <a:ext cx="5473200" cy="2039700"/>
          </a:xfrm>
          <a:prstGeom prst="rect">
            <a:avLst/>
          </a:prstGeom>
        </p:spPr>
        <p:txBody>
          <a:bodyPr spcFirstLastPara="1" wrap="square" lIns="0" tIns="0" rIns="0" bIns="0" anchor="b" anchorCtr="0">
            <a:noAutofit/>
          </a:bodyPr>
          <a:lstStyle>
            <a:lvl1pPr lvl="0" algn="ctr" rtl="0">
              <a:spcBef>
                <a:spcPts val="0"/>
              </a:spcBef>
              <a:spcAft>
                <a:spcPts val="0"/>
              </a:spcAft>
              <a:buSzPts val="5200"/>
              <a:buNone/>
              <a:defRPr sz="5600">
                <a:solidFill>
                  <a:srgbClr val="3A333B"/>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7" name="Google Shape;87;p2"/>
          <p:cNvSpPr txBox="1">
            <a:spLocks noGrp="1"/>
          </p:cNvSpPr>
          <p:nvPr>
            <p:ph type="subTitle" idx="1"/>
          </p:nvPr>
        </p:nvSpPr>
        <p:spPr>
          <a:xfrm>
            <a:off x="1835225" y="3274650"/>
            <a:ext cx="5473200" cy="792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dk1"/>
              </a:buClr>
              <a:buSzPts val="1400"/>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xfrm>
            <a:off x="2294700" y="2762275"/>
            <a:ext cx="4554600" cy="1130700"/>
          </a:xfrm>
          <a:prstGeom prst="rect">
            <a:avLst/>
          </a:prstGeom>
        </p:spPr>
        <p:txBody>
          <a:bodyPr spcFirstLastPara="1" wrap="square" lIns="0" tIns="0" rIns="0" bIns="0" anchor="t"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0" name="Google Shape;90;p3"/>
          <p:cNvSpPr txBox="1">
            <a:spLocks noGrp="1"/>
          </p:cNvSpPr>
          <p:nvPr>
            <p:ph type="title" idx="2" hasCustomPrompt="1"/>
          </p:nvPr>
        </p:nvSpPr>
        <p:spPr>
          <a:xfrm>
            <a:off x="2294700" y="1156450"/>
            <a:ext cx="4554600" cy="1605900"/>
          </a:xfrm>
          <a:prstGeom prst="rect">
            <a:avLst/>
          </a:prstGeom>
        </p:spPr>
        <p:txBody>
          <a:bodyPr spcFirstLastPara="1" wrap="square" lIns="0" tIns="0" rIns="0" bIns="0" anchor="t"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3"/>
          <p:cNvSpPr/>
          <p:nvPr/>
        </p:nvSpPr>
        <p:spPr>
          <a:xfrm rot="10800000">
            <a:off x="-915775" y="1371850"/>
            <a:ext cx="1629000" cy="1629000"/>
          </a:xfrm>
          <a:prstGeom prst="blockArc">
            <a:avLst>
              <a:gd name="adj1" fmla="val 10800000"/>
              <a:gd name="adj2" fmla="val 0"/>
              <a:gd name="adj3" fmla="val 25000"/>
            </a:avLst>
          </a:prstGeom>
          <a:solidFill>
            <a:srgbClr val="FCCFB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3"/>
          <p:cNvGrpSpPr/>
          <p:nvPr/>
        </p:nvGrpSpPr>
        <p:grpSpPr>
          <a:xfrm>
            <a:off x="625565" y="-1040588"/>
            <a:ext cx="1678630" cy="1677197"/>
            <a:chOff x="6280516" y="-2340409"/>
            <a:chExt cx="3823759" cy="3820494"/>
          </a:xfrm>
        </p:grpSpPr>
        <p:sp>
          <p:nvSpPr>
            <p:cNvPr id="93" name="Google Shape;93;p3"/>
            <p:cNvSpPr/>
            <p:nvPr/>
          </p:nvSpPr>
          <p:spPr>
            <a:xfrm rot="2700000">
              <a:off x="8114955" y="-2277119"/>
              <a:ext cx="303071" cy="299513"/>
            </a:xfrm>
            <a:custGeom>
              <a:avLst/>
              <a:gdLst/>
              <a:ahLst/>
              <a:cxnLst/>
              <a:rect l="l" t="t" r="r" b="b"/>
              <a:pathLst>
                <a:path w="10393" h="10271" extrusionOk="0">
                  <a:moveTo>
                    <a:pt x="5176" y="1"/>
                  </a:moveTo>
                  <a:cubicBezTo>
                    <a:pt x="2127" y="1"/>
                    <a:pt x="554" y="1884"/>
                    <a:pt x="1" y="4680"/>
                  </a:cubicBezTo>
                  <a:cubicBezTo>
                    <a:pt x="132" y="8139"/>
                    <a:pt x="2000" y="10221"/>
                    <a:pt x="5049" y="10270"/>
                  </a:cubicBezTo>
                  <a:cubicBezTo>
                    <a:pt x="5071" y="10270"/>
                    <a:pt x="5093" y="10270"/>
                    <a:pt x="5115" y="10270"/>
                  </a:cubicBezTo>
                  <a:cubicBezTo>
                    <a:pt x="8146" y="10270"/>
                    <a:pt x="10327" y="8019"/>
                    <a:pt x="10360" y="5025"/>
                  </a:cubicBezTo>
                  <a:cubicBezTo>
                    <a:pt x="10393" y="2304"/>
                    <a:pt x="8606" y="156"/>
                    <a:pt x="5525" y="9"/>
                  </a:cubicBezTo>
                  <a:cubicBezTo>
                    <a:pt x="5406" y="4"/>
                    <a:pt x="5290" y="1"/>
                    <a:pt x="5176"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2700000">
              <a:off x="7404088" y="-1577672"/>
              <a:ext cx="317914" cy="308203"/>
            </a:xfrm>
            <a:custGeom>
              <a:avLst/>
              <a:gdLst/>
              <a:ahLst/>
              <a:cxnLst/>
              <a:rect l="l" t="t" r="r" b="b"/>
              <a:pathLst>
                <a:path w="10902" h="10569" extrusionOk="0">
                  <a:moveTo>
                    <a:pt x="5328" y="1"/>
                  </a:moveTo>
                  <a:cubicBezTo>
                    <a:pt x="3017" y="804"/>
                    <a:pt x="591" y="1722"/>
                    <a:pt x="312" y="4852"/>
                  </a:cubicBezTo>
                  <a:cubicBezTo>
                    <a:pt x="1" y="8180"/>
                    <a:pt x="1886" y="10098"/>
                    <a:pt x="4951" y="10507"/>
                  </a:cubicBezTo>
                  <a:cubicBezTo>
                    <a:pt x="5251" y="10548"/>
                    <a:pt x="5540" y="10568"/>
                    <a:pt x="5817" y="10568"/>
                  </a:cubicBezTo>
                  <a:cubicBezTo>
                    <a:pt x="8652" y="10568"/>
                    <a:pt x="10319" y="8504"/>
                    <a:pt x="10573" y="5787"/>
                  </a:cubicBezTo>
                  <a:cubicBezTo>
                    <a:pt x="10901" y="2590"/>
                    <a:pt x="8410" y="1033"/>
                    <a:pt x="5328"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2700000">
              <a:off x="7761739" y="-1924075"/>
              <a:ext cx="302109" cy="299455"/>
            </a:xfrm>
            <a:custGeom>
              <a:avLst/>
              <a:gdLst/>
              <a:ahLst/>
              <a:cxnLst/>
              <a:rect l="l" t="t" r="r" b="b"/>
              <a:pathLst>
                <a:path w="10360" h="10269" extrusionOk="0">
                  <a:moveTo>
                    <a:pt x="5188" y="0"/>
                  </a:moveTo>
                  <a:cubicBezTo>
                    <a:pt x="5142" y="0"/>
                    <a:pt x="5096" y="1"/>
                    <a:pt x="5049" y="2"/>
                  </a:cubicBezTo>
                  <a:cubicBezTo>
                    <a:pt x="1902" y="67"/>
                    <a:pt x="99" y="2034"/>
                    <a:pt x="1" y="5509"/>
                  </a:cubicBezTo>
                  <a:cubicBezTo>
                    <a:pt x="525" y="8274"/>
                    <a:pt x="2066" y="10269"/>
                    <a:pt x="5131" y="10269"/>
                  </a:cubicBezTo>
                  <a:cubicBezTo>
                    <a:pt x="5228" y="10269"/>
                    <a:pt x="5326" y="10267"/>
                    <a:pt x="5426" y="10263"/>
                  </a:cubicBezTo>
                  <a:cubicBezTo>
                    <a:pt x="8475" y="10132"/>
                    <a:pt x="10278" y="7902"/>
                    <a:pt x="10311" y="5214"/>
                  </a:cubicBezTo>
                  <a:cubicBezTo>
                    <a:pt x="10359" y="2209"/>
                    <a:pt x="8338" y="0"/>
                    <a:pt x="5188"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2700000">
              <a:off x="8676018" y="409637"/>
              <a:ext cx="306920" cy="298143"/>
            </a:xfrm>
            <a:custGeom>
              <a:avLst/>
              <a:gdLst/>
              <a:ahLst/>
              <a:cxnLst/>
              <a:rect l="l" t="t" r="r" b="b"/>
              <a:pathLst>
                <a:path w="10525" h="10224" extrusionOk="0">
                  <a:moveTo>
                    <a:pt x="5119" y="1"/>
                  </a:moveTo>
                  <a:cubicBezTo>
                    <a:pt x="4999" y="1"/>
                    <a:pt x="4878" y="4"/>
                    <a:pt x="4754" y="10"/>
                  </a:cubicBezTo>
                  <a:cubicBezTo>
                    <a:pt x="1837" y="158"/>
                    <a:pt x="1" y="2239"/>
                    <a:pt x="148" y="5157"/>
                  </a:cubicBezTo>
                  <a:cubicBezTo>
                    <a:pt x="316" y="8061"/>
                    <a:pt x="1781" y="10224"/>
                    <a:pt x="4849" y="10224"/>
                  </a:cubicBezTo>
                  <a:cubicBezTo>
                    <a:pt x="5071" y="10224"/>
                    <a:pt x="5302" y="10212"/>
                    <a:pt x="5541" y="10189"/>
                  </a:cubicBezTo>
                  <a:cubicBezTo>
                    <a:pt x="8606" y="9911"/>
                    <a:pt x="9901" y="7698"/>
                    <a:pt x="10524" y="5190"/>
                  </a:cubicBezTo>
                  <a:cubicBezTo>
                    <a:pt x="9910" y="1929"/>
                    <a:pt x="8069" y="1"/>
                    <a:pt x="5119"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2700000">
              <a:off x="7049223" y="-1221022"/>
              <a:ext cx="311178" cy="303246"/>
            </a:xfrm>
            <a:custGeom>
              <a:avLst/>
              <a:gdLst/>
              <a:ahLst/>
              <a:cxnLst/>
              <a:rect l="l" t="t" r="r" b="b"/>
              <a:pathLst>
                <a:path w="10671" h="10399" extrusionOk="0">
                  <a:moveTo>
                    <a:pt x="5311" y="1"/>
                  </a:moveTo>
                  <a:cubicBezTo>
                    <a:pt x="2557" y="820"/>
                    <a:pt x="0" y="1984"/>
                    <a:pt x="295" y="5492"/>
                  </a:cubicBezTo>
                  <a:cubicBezTo>
                    <a:pt x="525" y="8360"/>
                    <a:pt x="2344" y="10278"/>
                    <a:pt x="5213" y="10393"/>
                  </a:cubicBezTo>
                  <a:cubicBezTo>
                    <a:pt x="5307" y="10397"/>
                    <a:pt x="5400" y="10399"/>
                    <a:pt x="5493" y="10399"/>
                  </a:cubicBezTo>
                  <a:cubicBezTo>
                    <a:pt x="8558" y="10399"/>
                    <a:pt x="10461" y="8305"/>
                    <a:pt x="10556" y="5361"/>
                  </a:cubicBezTo>
                  <a:cubicBezTo>
                    <a:pt x="10671" y="2214"/>
                    <a:pt x="8311" y="640"/>
                    <a:pt x="5311"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2700000">
              <a:off x="9385733" y="-300025"/>
              <a:ext cx="308816" cy="302867"/>
            </a:xfrm>
            <a:custGeom>
              <a:avLst/>
              <a:gdLst/>
              <a:ahLst/>
              <a:cxnLst/>
              <a:rect l="l" t="t" r="r" b="b"/>
              <a:pathLst>
                <a:path w="10590" h="10386" extrusionOk="0">
                  <a:moveTo>
                    <a:pt x="5476" y="0"/>
                  </a:moveTo>
                  <a:cubicBezTo>
                    <a:pt x="1919" y="164"/>
                    <a:pt x="50" y="2295"/>
                    <a:pt x="34" y="5213"/>
                  </a:cubicBezTo>
                  <a:cubicBezTo>
                    <a:pt x="1" y="7852"/>
                    <a:pt x="1640" y="10229"/>
                    <a:pt x="4722" y="10376"/>
                  </a:cubicBezTo>
                  <a:cubicBezTo>
                    <a:pt x="4841" y="10382"/>
                    <a:pt x="4959" y="10385"/>
                    <a:pt x="5076" y="10385"/>
                  </a:cubicBezTo>
                  <a:cubicBezTo>
                    <a:pt x="8135" y="10385"/>
                    <a:pt x="10091" y="8333"/>
                    <a:pt x="10328" y="5459"/>
                  </a:cubicBezTo>
                  <a:cubicBezTo>
                    <a:pt x="10590" y="2312"/>
                    <a:pt x="8246" y="640"/>
                    <a:pt x="5476"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2700000">
              <a:off x="8163987" y="-1524626"/>
              <a:ext cx="305929" cy="302605"/>
            </a:xfrm>
            <a:custGeom>
              <a:avLst/>
              <a:gdLst/>
              <a:ahLst/>
              <a:cxnLst/>
              <a:rect l="l" t="t" r="r" b="b"/>
              <a:pathLst>
                <a:path w="10491" h="10377" extrusionOk="0">
                  <a:moveTo>
                    <a:pt x="5163" y="1"/>
                  </a:moveTo>
                  <a:cubicBezTo>
                    <a:pt x="2344" y="574"/>
                    <a:pt x="0" y="2246"/>
                    <a:pt x="82" y="5328"/>
                  </a:cubicBezTo>
                  <a:cubicBezTo>
                    <a:pt x="164" y="8360"/>
                    <a:pt x="2426" y="10360"/>
                    <a:pt x="5540" y="10376"/>
                  </a:cubicBezTo>
                  <a:cubicBezTo>
                    <a:pt x="5551" y="10376"/>
                    <a:pt x="5562" y="10376"/>
                    <a:pt x="5572" y="10376"/>
                  </a:cubicBezTo>
                  <a:cubicBezTo>
                    <a:pt x="8585" y="10376"/>
                    <a:pt x="10294" y="8072"/>
                    <a:pt x="10392" y="5410"/>
                  </a:cubicBezTo>
                  <a:cubicBezTo>
                    <a:pt x="10491" y="2377"/>
                    <a:pt x="8589" y="378"/>
                    <a:pt x="516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2700000">
              <a:off x="8264529" y="3122"/>
              <a:ext cx="315435" cy="296422"/>
            </a:xfrm>
            <a:custGeom>
              <a:avLst/>
              <a:gdLst/>
              <a:ahLst/>
              <a:cxnLst/>
              <a:rect l="l" t="t" r="r" b="b"/>
              <a:pathLst>
                <a:path w="10817" h="10165" extrusionOk="0">
                  <a:moveTo>
                    <a:pt x="5472" y="0"/>
                  </a:moveTo>
                  <a:cubicBezTo>
                    <a:pt x="2767" y="0"/>
                    <a:pt x="1" y="1298"/>
                    <a:pt x="343" y="4230"/>
                  </a:cubicBezTo>
                  <a:cubicBezTo>
                    <a:pt x="407" y="8414"/>
                    <a:pt x="2321" y="10165"/>
                    <a:pt x="5400" y="10165"/>
                  </a:cubicBezTo>
                  <a:cubicBezTo>
                    <a:pt x="5457" y="10165"/>
                    <a:pt x="5514" y="10164"/>
                    <a:pt x="5572" y="10163"/>
                  </a:cubicBezTo>
                  <a:cubicBezTo>
                    <a:pt x="8408" y="10081"/>
                    <a:pt x="10440" y="8311"/>
                    <a:pt x="10604" y="5328"/>
                  </a:cubicBezTo>
                  <a:cubicBezTo>
                    <a:pt x="10817" y="1902"/>
                    <a:pt x="8391" y="1"/>
                    <a:pt x="5523" y="1"/>
                  </a:cubicBezTo>
                  <a:cubicBezTo>
                    <a:pt x="5506" y="1"/>
                    <a:pt x="5489" y="0"/>
                    <a:pt x="5472"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2700000">
              <a:off x="7097366" y="-452408"/>
              <a:ext cx="303071" cy="294264"/>
            </a:xfrm>
            <a:custGeom>
              <a:avLst/>
              <a:gdLst/>
              <a:ahLst/>
              <a:cxnLst/>
              <a:rect l="l" t="t" r="r" b="b"/>
              <a:pathLst>
                <a:path w="10393" h="10091" extrusionOk="0">
                  <a:moveTo>
                    <a:pt x="5678" y="0"/>
                  </a:moveTo>
                  <a:cubicBezTo>
                    <a:pt x="5365" y="0"/>
                    <a:pt x="5036" y="20"/>
                    <a:pt x="4688" y="59"/>
                  </a:cubicBezTo>
                  <a:cubicBezTo>
                    <a:pt x="4507" y="40"/>
                    <a:pt x="4331" y="31"/>
                    <a:pt x="4160" y="31"/>
                  </a:cubicBezTo>
                  <a:cubicBezTo>
                    <a:pt x="1459" y="31"/>
                    <a:pt x="79" y="2282"/>
                    <a:pt x="33" y="4779"/>
                  </a:cubicBezTo>
                  <a:cubicBezTo>
                    <a:pt x="1" y="7796"/>
                    <a:pt x="2167" y="10091"/>
                    <a:pt x="5325" y="10091"/>
                  </a:cubicBezTo>
                  <a:cubicBezTo>
                    <a:pt x="5359" y="10091"/>
                    <a:pt x="5392" y="10091"/>
                    <a:pt x="5426" y="10090"/>
                  </a:cubicBezTo>
                  <a:cubicBezTo>
                    <a:pt x="8753" y="10025"/>
                    <a:pt x="10392" y="7533"/>
                    <a:pt x="10212" y="4386"/>
                  </a:cubicBezTo>
                  <a:cubicBezTo>
                    <a:pt x="10079" y="1717"/>
                    <a:pt x="8644" y="0"/>
                    <a:pt x="5678"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6744158" y="-101647"/>
              <a:ext cx="303042" cy="296422"/>
            </a:xfrm>
            <a:custGeom>
              <a:avLst/>
              <a:gdLst/>
              <a:ahLst/>
              <a:cxnLst/>
              <a:rect l="l" t="t" r="r" b="b"/>
              <a:pathLst>
                <a:path w="10392" h="10165" extrusionOk="0">
                  <a:moveTo>
                    <a:pt x="4795" y="0"/>
                  </a:moveTo>
                  <a:cubicBezTo>
                    <a:pt x="1772" y="0"/>
                    <a:pt x="190" y="2172"/>
                    <a:pt x="99" y="4817"/>
                  </a:cubicBezTo>
                  <a:cubicBezTo>
                    <a:pt x="1" y="7735"/>
                    <a:pt x="2000" y="10079"/>
                    <a:pt x="5279" y="10161"/>
                  </a:cubicBezTo>
                  <a:cubicBezTo>
                    <a:pt x="5356" y="10163"/>
                    <a:pt x="5432" y="10165"/>
                    <a:pt x="5507" y="10165"/>
                  </a:cubicBezTo>
                  <a:cubicBezTo>
                    <a:pt x="8826" y="10165"/>
                    <a:pt x="10391" y="7719"/>
                    <a:pt x="10327" y="4834"/>
                  </a:cubicBezTo>
                  <a:cubicBezTo>
                    <a:pt x="10281" y="2453"/>
                    <a:pt x="9285" y="14"/>
                    <a:pt x="6232" y="14"/>
                  </a:cubicBezTo>
                  <a:cubicBezTo>
                    <a:pt x="6027" y="14"/>
                    <a:pt x="5813" y="25"/>
                    <a:pt x="5590" y="48"/>
                  </a:cubicBezTo>
                  <a:cubicBezTo>
                    <a:pt x="5315" y="16"/>
                    <a:pt x="5050" y="0"/>
                    <a:pt x="4795"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2700000">
              <a:off x="7966471" y="1119559"/>
              <a:ext cx="302546" cy="297064"/>
            </a:xfrm>
            <a:custGeom>
              <a:avLst/>
              <a:gdLst/>
              <a:ahLst/>
              <a:cxnLst/>
              <a:rect l="l" t="t" r="r" b="b"/>
              <a:pathLst>
                <a:path w="10375" h="10187" extrusionOk="0">
                  <a:moveTo>
                    <a:pt x="3944" y="0"/>
                  </a:moveTo>
                  <a:cubicBezTo>
                    <a:pt x="1121" y="0"/>
                    <a:pt x="159" y="2499"/>
                    <a:pt x="98" y="4841"/>
                  </a:cubicBezTo>
                  <a:cubicBezTo>
                    <a:pt x="1" y="7713"/>
                    <a:pt x="1634" y="10187"/>
                    <a:pt x="4951" y="10187"/>
                  </a:cubicBezTo>
                  <a:cubicBezTo>
                    <a:pt x="5005" y="10187"/>
                    <a:pt x="5059" y="10186"/>
                    <a:pt x="5113" y="10185"/>
                  </a:cubicBezTo>
                  <a:cubicBezTo>
                    <a:pt x="8375" y="10119"/>
                    <a:pt x="10375" y="7841"/>
                    <a:pt x="10309" y="4858"/>
                  </a:cubicBezTo>
                  <a:cubicBezTo>
                    <a:pt x="10232" y="2058"/>
                    <a:pt x="8519" y="17"/>
                    <a:pt x="5185" y="17"/>
                  </a:cubicBezTo>
                  <a:cubicBezTo>
                    <a:pt x="4987" y="17"/>
                    <a:pt x="4782" y="24"/>
                    <a:pt x="4572" y="39"/>
                  </a:cubicBezTo>
                  <a:cubicBezTo>
                    <a:pt x="4353" y="13"/>
                    <a:pt x="4144" y="0"/>
                    <a:pt x="3944"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2700000">
              <a:off x="7812181" y="-1170144"/>
              <a:ext cx="304500" cy="302021"/>
            </a:xfrm>
            <a:custGeom>
              <a:avLst/>
              <a:gdLst/>
              <a:ahLst/>
              <a:cxnLst/>
              <a:rect l="l" t="t" r="r" b="b"/>
              <a:pathLst>
                <a:path w="10442" h="10357" extrusionOk="0">
                  <a:moveTo>
                    <a:pt x="5262" y="1"/>
                  </a:moveTo>
                  <a:cubicBezTo>
                    <a:pt x="2312" y="476"/>
                    <a:pt x="1" y="2230"/>
                    <a:pt x="1" y="5312"/>
                  </a:cubicBezTo>
                  <a:cubicBezTo>
                    <a:pt x="1" y="8065"/>
                    <a:pt x="2033" y="10065"/>
                    <a:pt x="4984" y="10327"/>
                  </a:cubicBezTo>
                  <a:cubicBezTo>
                    <a:pt x="5194" y="10347"/>
                    <a:pt x="5399" y="10356"/>
                    <a:pt x="5596" y="10356"/>
                  </a:cubicBezTo>
                  <a:cubicBezTo>
                    <a:pt x="8414" y="10356"/>
                    <a:pt x="9918" y="8431"/>
                    <a:pt x="10163" y="5705"/>
                  </a:cubicBezTo>
                  <a:cubicBezTo>
                    <a:pt x="10442" y="2460"/>
                    <a:pt x="8541" y="640"/>
                    <a:pt x="5262"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2700000">
              <a:off x="9327090" y="-1062972"/>
              <a:ext cx="318847" cy="302021"/>
            </a:xfrm>
            <a:custGeom>
              <a:avLst/>
              <a:gdLst/>
              <a:ahLst/>
              <a:cxnLst/>
              <a:rect l="l" t="t" r="r" b="b"/>
              <a:pathLst>
                <a:path w="10934" h="10357" extrusionOk="0">
                  <a:moveTo>
                    <a:pt x="5656" y="0"/>
                  </a:moveTo>
                  <a:cubicBezTo>
                    <a:pt x="2869" y="508"/>
                    <a:pt x="755" y="1426"/>
                    <a:pt x="394" y="4688"/>
                  </a:cubicBezTo>
                  <a:cubicBezTo>
                    <a:pt x="1" y="8245"/>
                    <a:pt x="2148" y="10146"/>
                    <a:pt x="4951" y="10343"/>
                  </a:cubicBezTo>
                  <a:cubicBezTo>
                    <a:pt x="5092" y="10352"/>
                    <a:pt x="5232" y="10357"/>
                    <a:pt x="5372" y="10357"/>
                  </a:cubicBezTo>
                  <a:cubicBezTo>
                    <a:pt x="7958" y="10357"/>
                    <a:pt x="10390" y="8778"/>
                    <a:pt x="10639" y="5606"/>
                  </a:cubicBezTo>
                  <a:cubicBezTo>
                    <a:pt x="10934" y="2147"/>
                    <a:pt x="8459" y="869"/>
                    <a:pt x="5656"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2700000">
              <a:off x="8319458" y="768501"/>
              <a:ext cx="302605" cy="294469"/>
            </a:xfrm>
            <a:custGeom>
              <a:avLst/>
              <a:gdLst/>
              <a:ahLst/>
              <a:cxnLst/>
              <a:rect l="l" t="t" r="r" b="b"/>
              <a:pathLst>
                <a:path w="10377" h="10098" extrusionOk="0">
                  <a:moveTo>
                    <a:pt x="4401" y="0"/>
                  </a:moveTo>
                  <a:cubicBezTo>
                    <a:pt x="1618" y="0"/>
                    <a:pt x="235" y="1882"/>
                    <a:pt x="115" y="4492"/>
                  </a:cubicBezTo>
                  <a:cubicBezTo>
                    <a:pt x="1" y="7564"/>
                    <a:pt x="1662" y="10098"/>
                    <a:pt x="4984" y="10098"/>
                  </a:cubicBezTo>
                  <a:cubicBezTo>
                    <a:pt x="4995" y="10098"/>
                    <a:pt x="5006" y="10098"/>
                    <a:pt x="5016" y="10098"/>
                  </a:cubicBezTo>
                  <a:cubicBezTo>
                    <a:pt x="8213" y="10098"/>
                    <a:pt x="10376" y="7770"/>
                    <a:pt x="10327" y="4705"/>
                  </a:cubicBezTo>
                  <a:cubicBezTo>
                    <a:pt x="10280" y="2079"/>
                    <a:pt x="8654" y="35"/>
                    <a:pt x="5661" y="35"/>
                  </a:cubicBezTo>
                  <a:cubicBezTo>
                    <a:pt x="5515" y="35"/>
                    <a:pt x="5366" y="40"/>
                    <a:pt x="5213" y="50"/>
                  </a:cubicBezTo>
                  <a:cubicBezTo>
                    <a:pt x="4930" y="16"/>
                    <a:pt x="4659" y="0"/>
                    <a:pt x="4401"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2700000">
              <a:off x="7855826" y="-405180"/>
              <a:ext cx="315348" cy="295577"/>
            </a:xfrm>
            <a:custGeom>
              <a:avLst/>
              <a:gdLst/>
              <a:ahLst/>
              <a:cxnLst/>
              <a:rect l="l" t="t" r="r" b="b"/>
              <a:pathLst>
                <a:path w="10814" h="10136" extrusionOk="0">
                  <a:moveTo>
                    <a:pt x="5463" y="1"/>
                  </a:moveTo>
                  <a:cubicBezTo>
                    <a:pt x="5412" y="1"/>
                    <a:pt x="5362" y="1"/>
                    <a:pt x="5311" y="2"/>
                  </a:cubicBezTo>
                  <a:cubicBezTo>
                    <a:pt x="2509" y="51"/>
                    <a:pt x="1" y="1821"/>
                    <a:pt x="230" y="5313"/>
                  </a:cubicBezTo>
                  <a:cubicBezTo>
                    <a:pt x="443" y="8312"/>
                    <a:pt x="2476" y="10050"/>
                    <a:pt x="5295" y="10132"/>
                  </a:cubicBezTo>
                  <a:cubicBezTo>
                    <a:pt x="5376" y="10134"/>
                    <a:pt x="5455" y="10136"/>
                    <a:pt x="5534" y="10136"/>
                  </a:cubicBezTo>
                  <a:cubicBezTo>
                    <a:pt x="8571" y="10136"/>
                    <a:pt x="10396" y="8281"/>
                    <a:pt x="10524" y="3920"/>
                  </a:cubicBezTo>
                  <a:cubicBezTo>
                    <a:pt x="10813" y="1281"/>
                    <a:pt x="8134" y="1"/>
                    <a:pt x="546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rot="2700000">
              <a:off x="7500845" y="-47583"/>
              <a:ext cx="307854" cy="294002"/>
            </a:xfrm>
            <a:custGeom>
              <a:avLst/>
              <a:gdLst/>
              <a:ahLst/>
              <a:cxnLst/>
              <a:rect l="l" t="t" r="r" b="b"/>
              <a:pathLst>
                <a:path w="10557" h="10082" extrusionOk="0">
                  <a:moveTo>
                    <a:pt x="4820" y="1"/>
                  </a:moveTo>
                  <a:cubicBezTo>
                    <a:pt x="2213" y="66"/>
                    <a:pt x="1" y="1509"/>
                    <a:pt x="181" y="4934"/>
                  </a:cubicBezTo>
                  <a:cubicBezTo>
                    <a:pt x="328" y="8053"/>
                    <a:pt x="2491" y="10081"/>
                    <a:pt x="5488" y="10081"/>
                  </a:cubicBezTo>
                  <a:cubicBezTo>
                    <a:pt x="5500" y="10081"/>
                    <a:pt x="5512" y="10081"/>
                    <a:pt x="5524" y="10081"/>
                  </a:cubicBezTo>
                  <a:cubicBezTo>
                    <a:pt x="8278" y="10049"/>
                    <a:pt x="10245" y="8344"/>
                    <a:pt x="10393" y="5164"/>
                  </a:cubicBezTo>
                  <a:cubicBezTo>
                    <a:pt x="10557" y="1673"/>
                    <a:pt x="8852" y="66"/>
                    <a:pt x="4820"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rot="2700000">
              <a:off x="9035767" y="56731"/>
              <a:ext cx="301642" cy="298522"/>
            </a:xfrm>
            <a:custGeom>
              <a:avLst/>
              <a:gdLst/>
              <a:ahLst/>
              <a:cxnLst/>
              <a:rect l="l" t="t" r="r" b="b"/>
              <a:pathLst>
                <a:path w="10344" h="10237" extrusionOk="0">
                  <a:moveTo>
                    <a:pt x="4902" y="0"/>
                  </a:moveTo>
                  <a:cubicBezTo>
                    <a:pt x="2115" y="0"/>
                    <a:pt x="115" y="1770"/>
                    <a:pt x="1" y="5622"/>
                  </a:cubicBezTo>
                  <a:cubicBezTo>
                    <a:pt x="263" y="7753"/>
                    <a:pt x="1312" y="10081"/>
                    <a:pt x="4541" y="10228"/>
                  </a:cubicBezTo>
                  <a:cubicBezTo>
                    <a:pt x="4659" y="10234"/>
                    <a:pt x="4775" y="10237"/>
                    <a:pt x="4890" y="10237"/>
                  </a:cubicBezTo>
                  <a:cubicBezTo>
                    <a:pt x="8001" y="10237"/>
                    <a:pt x="9989" y="8124"/>
                    <a:pt x="10163" y="5294"/>
                  </a:cubicBezTo>
                  <a:cubicBezTo>
                    <a:pt x="10343" y="2196"/>
                    <a:pt x="8016" y="0"/>
                    <a:pt x="4902"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rot="2700000">
              <a:off x="8918397" y="-1468398"/>
              <a:ext cx="310449" cy="296247"/>
            </a:xfrm>
            <a:custGeom>
              <a:avLst/>
              <a:gdLst/>
              <a:ahLst/>
              <a:cxnLst/>
              <a:rect l="l" t="t" r="r" b="b"/>
              <a:pathLst>
                <a:path w="10646" h="10159" extrusionOk="0">
                  <a:moveTo>
                    <a:pt x="5475" y="0"/>
                  </a:moveTo>
                  <a:cubicBezTo>
                    <a:pt x="5399" y="0"/>
                    <a:pt x="5322" y="1"/>
                    <a:pt x="5245" y="3"/>
                  </a:cubicBezTo>
                  <a:cubicBezTo>
                    <a:pt x="2442" y="69"/>
                    <a:pt x="344" y="1773"/>
                    <a:pt x="180" y="4839"/>
                  </a:cubicBezTo>
                  <a:cubicBezTo>
                    <a:pt x="0" y="8363"/>
                    <a:pt x="2721" y="9985"/>
                    <a:pt x="5376" y="10149"/>
                  </a:cubicBezTo>
                  <a:cubicBezTo>
                    <a:pt x="5489" y="10155"/>
                    <a:pt x="5602" y="10158"/>
                    <a:pt x="5713" y="10158"/>
                  </a:cubicBezTo>
                  <a:cubicBezTo>
                    <a:pt x="8360" y="10158"/>
                    <a:pt x="10645" y="8479"/>
                    <a:pt x="10425" y="5019"/>
                  </a:cubicBezTo>
                  <a:cubicBezTo>
                    <a:pt x="10521" y="1551"/>
                    <a:pt x="8420" y="0"/>
                    <a:pt x="5475"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2700000">
              <a:off x="8567340" y="-1114162"/>
              <a:ext cx="306716" cy="295023"/>
            </a:xfrm>
            <a:custGeom>
              <a:avLst/>
              <a:gdLst/>
              <a:ahLst/>
              <a:cxnLst/>
              <a:rect l="l" t="t" r="r" b="b"/>
              <a:pathLst>
                <a:path w="10518" h="10117" extrusionOk="0">
                  <a:moveTo>
                    <a:pt x="5593" y="1"/>
                  </a:moveTo>
                  <a:cubicBezTo>
                    <a:pt x="5452" y="1"/>
                    <a:pt x="5309" y="5"/>
                    <a:pt x="5164" y="13"/>
                  </a:cubicBezTo>
                  <a:cubicBezTo>
                    <a:pt x="2591" y="160"/>
                    <a:pt x="198" y="1635"/>
                    <a:pt x="99" y="4832"/>
                  </a:cubicBezTo>
                  <a:cubicBezTo>
                    <a:pt x="1" y="8323"/>
                    <a:pt x="2411" y="9995"/>
                    <a:pt x="5295" y="10110"/>
                  </a:cubicBezTo>
                  <a:cubicBezTo>
                    <a:pt x="5402" y="10114"/>
                    <a:pt x="5508" y="10117"/>
                    <a:pt x="5613" y="10117"/>
                  </a:cubicBezTo>
                  <a:cubicBezTo>
                    <a:pt x="8465" y="10117"/>
                    <a:pt x="10518" y="8394"/>
                    <a:pt x="10344" y="4979"/>
                  </a:cubicBezTo>
                  <a:cubicBezTo>
                    <a:pt x="10500" y="1533"/>
                    <a:pt x="8357" y="1"/>
                    <a:pt x="559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rot="2700000">
              <a:off x="8980661" y="-709564"/>
              <a:ext cx="309282" cy="303071"/>
            </a:xfrm>
            <a:custGeom>
              <a:avLst/>
              <a:gdLst/>
              <a:ahLst/>
              <a:cxnLst/>
              <a:rect l="l" t="t" r="r" b="b"/>
              <a:pathLst>
                <a:path w="10606" h="10393" extrusionOk="0">
                  <a:moveTo>
                    <a:pt x="5197" y="1"/>
                  </a:moveTo>
                  <a:cubicBezTo>
                    <a:pt x="2230" y="787"/>
                    <a:pt x="0" y="1902"/>
                    <a:pt x="164" y="5525"/>
                  </a:cubicBezTo>
                  <a:cubicBezTo>
                    <a:pt x="312" y="8721"/>
                    <a:pt x="2180" y="10393"/>
                    <a:pt x="4967" y="10393"/>
                  </a:cubicBezTo>
                  <a:cubicBezTo>
                    <a:pt x="7885" y="10393"/>
                    <a:pt x="10278" y="8770"/>
                    <a:pt x="10442" y="5410"/>
                  </a:cubicBezTo>
                  <a:cubicBezTo>
                    <a:pt x="10606" y="1837"/>
                    <a:pt x="7770" y="1017"/>
                    <a:pt x="5197"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2700000">
              <a:off x="9741078" y="-651563"/>
              <a:ext cx="301642" cy="299047"/>
            </a:xfrm>
            <a:custGeom>
              <a:avLst/>
              <a:gdLst/>
              <a:ahLst/>
              <a:cxnLst/>
              <a:rect l="l" t="t" r="r" b="b"/>
              <a:pathLst>
                <a:path w="10344" h="10255" extrusionOk="0">
                  <a:moveTo>
                    <a:pt x="4734" y="1"/>
                  </a:moveTo>
                  <a:cubicBezTo>
                    <a:pt x="1706" y="1"/>
                    <a:pt x="387" y="2186"/>
                    <a:pt x="1" y="5019"/>
                  </a:cubicBezTo>
                  <a:cubicBezTo>
                    <a:pt x="165" y="8018"/>
                    <a:pt x="1870" y="10116"/>
                    <a:pt x="4689" y="10247"/>
                  </a:cubicBezTo>
                  <a:cubicBezTo>
                    <a:pt x="4792" y="10252"/>
                    <a:pt x="4894" y="10255"/>
                    <a:pt x="4995" y="10255"/>
                  </a:cubicBezTo>
                  <a:cubicBezTo>
                    <a:pt x="7923" y="10255"/>
                    <a:pt x="10102" y="8210"/>
                    <a:pt x="10229" y="5232"/>
                  </a:cubicBezTo>
                  <a:cubicBezTo>
                    <a:pt x="10344" y="2052"/>
                    <a:pt x="8065" y="101"/>
                    <a:pt x="4902" y="3"/>
                  </a:cubicBezTo>
                  <a:cubicBezTo>
                    <a:pt x="4845" y="1"/>
                    <a:pt x="4789" y="1"/>
                    <a:pt x="4734"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2700000">
              <a:off x="7451440" y="-807156"/>
              <a:ext cx="317885" cy="296306"/>
            </a:xfrm>
            <a:custGeom>
              <a:avLst/>
              <a:gdLst/>
              <a:ahLst/>
              <a:cxnLst/>
              <a:rect l="l" t="t" r="r" b="b"/>
              <a:pathLst>
                <a:path w="10901" h="10161" extrusionOk="0">
                  <a:moveTo>
                    <a:pt x="5846" y="1"/>
                  </a:moveTo>
                  <a:cubicBezTo>
                    <a:pt x="5604" y="1"/>
                    <a:pt x="5350" y="15"/>
                    <a:pt x="5082" y="44"/>
                  </a:cubicBezTo>
                  <a:cubicBezTo>
                    <a:pt x="2115" y="322"/>
                    <a:pt x="1" y="2142"/>
                    <a:pt x="66" y="4994"/>
                  </a:cubicBezTo>
                  <a:cubicBezTo>
                    <a:pt x="147" y="7977"/>
                    <a:pt x="2220" y="10160"/>
                    <a:pt x="5381" y="10160"/>
                  </a:cubicBezTo>
                  <a:cubicBezTo>
                    <a:pt x="5450" y="10160"/>
                    <a:pt x="5520" y="10159"/>
                    <a:pt x="5590" y="10157"/>
                  </a:cubicBezTo>
                  <a:cubicBezTo>
                    <a:pt x="8049" y="10091"/>
                    <a:pt x="10901" y="8665"/>
                    <a:pt x="10557" y="6059"/>
                  </a:cubicBezTo>
                  <a:cubicBezTo>
                    <a:pt x="10233" y="3545"/>
                    <a:pt x="9691" y="1"/>
                    <a:pt x="5846"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rot="2700000">
              <a:off x="8513731" y="-1876814"/>
              <a:ext cx="305462" cy="299134"/>
            </a:xfrm>
            <a:custGeom>
              <a:avLst/>
              <a:gdLst/>
              <a:ahLst/>
              <a:cxnLst/>
              <a:rect l="l" t="t" r="r" b="b"/>
              <a:pathLst>
                <a:path w="10475" h="10258" extrusionOk="0">
                  <a:moveTo>
                    <a:pt x="5717" y="1"/>
                  </a:moveTo>
                  <a:cubicBezTo>
                    <a:pt x="5461" y="1"/>
                    <a:pt x="5195" y="16"/>
                    <a:pt x="4918" y="48"/>
                  </a:cubicBezTo>
                  <a:cubicBezTo>
                    <a:pt x="2033" y="360"/>
                    <a:pt x="509" y="2425"/>
                    <a:pt x="1" y="5146"/>
                  </a:cubicBezTo>
                  <a:cubicBezTo>
                    <a:pt x="831" y="8076"/>
                    <a:pt x="2501" y="10257"/>
                    <a:pt x="5367" y="10257"/>
                  </a:cubicBezTo>
                  <a:cubicBezTo>
                    <a:pt x="5499" y="10257"/>
                    <a:pt x="5634" y="10253"/>
                    <a:pt x="5771" y="10243"/>
                  </a:cubicBezTo>
                  <a:cubicBezTo>
                    <a:pt x="8623" y="10063"/>
                    <a:pt x="10475" y="7949"/>
                    <a:pt x="10327" y="4982"/>
                  </a:cubicBezTo>
                  <a:cubicBezTo>
                    <a:pt x="10192" y="2013"/>
                    <a:pt x="8629" y="1"/>
                    <a:pt x="5717"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rot="2700000">
              <a:off x="7914875" y="366218"/>
              <a:ext cx="305433" cy="292369"/>
            </a:xfrm>
            <a:custGeom>
              <a:avLst/>
              <a:gdLst/>
              <a:ahLst/>
              <a:cxnLst/>
              <a:rect l="l" t="t" r="r" b="b"/>
              <a:pathLst>
                <a:path w="10474" h="10026" extrusionOk="0">
                  <a:moveTo>
                    <a:pt x="5732" y="0"/>
                  </a:moveTo>
                  <a:cubicBezTo>
                    <a:pt x="1713" y="0"/>
                    <a:pt x="0" y="1469"/>
                    <a:pt x="49" y="4968"/>
                  </a:cubicBezTo>
                  <a:cubicBezTo>
                    <a:pt x="65" y="8197"/>
                    <a:pt x="2081" y="9869"/>
                    <a:pt x="4753" y="10017"/>
                  </a:cubicBezTo>
                  <a:cubicBezTo>
                    <a:pt x="4870" y="10023"/>
                    <a:pt x="4985" y="10026"/>
                    <a:pt x="5100" y="10026"/>
                  </a:cubicBezTo>
                  <a:cubicBezTo>
                    <a:pt x="7955" y="10026"/>
                    <a:pt x="10039" y="8077"/>
                    <a:pt x="10244" y="5066"/>
                  </a:cubicBezTo>
                  <a:cubicBezTo>
                    <a:pt x="10474" y="1755"/>
                    <a:pt x="8458" y="51"/>
                    <a:pt x="5933" y="1"/>
                  </a:cubicBezTo>
                  <a:cubicBezTo>
                    <a:pt x="5866" y="1"/>
                    <a:pt x="5799" y="0"/>
                    <a:pt x="5732"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2700000">
              <a:off x="6693424" y="-848447"/>
              <a:ext cx="305462" cy="287616"/>
            </a:xfrm>
            <a:custGeom>
              <a:avLst/>
              <a:gdLst/>
              <a:ahLst/>
              <a:cxnLst/>
              <a:rect l="l" t="t" r="r" b="b"/>
              <a:pathLst>
                <a:path w="10475" h="9863" extrusionOk="0">
                  <a:moveTo>
                    <a:pt x="6443" y="1"/>
                  </a:moveTo>
                  <a:cubicBezTo>
                    <a:pt x="6087" y="1"/>
                    <a:pt x="5705" y="40"/>
                    <a:pt x="5294" y="125"/>
                  </a:cubicBezTo>
                  <a:cubicBezTo>
                    <a:pt x="4927" y="74"/>
                    <a:pt x="4579" y="49"/>
                    <a:pt x="4250" y="49"/>
                  </a:cubicBezTo>
                  <a:cubicBezTo>
                    <a:pt x="1527" y="49"/>
                    <a:pt x="124" y="1761"/>
                    <a:pt x="66" y="4452"/>
                  </a:cubicBezTo>
                  <a:cubicBezTo>
                    <a:pt x="1" y="7598"/>
                    <a:pt x="1974" y="9862"/>
                    <a:pt x="5095" y="9862"/>
                  </a:cubicBezTo>
                  <a:cubicBezTo>
                    <a:pt x="5129" y="9862"/>
                    <a:pt x="5162" y="9862"/>
                    <a:pt x="5196" y="9861"/>
                  </a:cubicBezTo>
                  <a:cubicBezTo>
                    <a:pt x="8278" y="9829"/>
                    <a:pt x="10474" y="7517"/>
                    <a:pt x="10310" y="4452"/>
                  </a:cubicBezTo>
                  <a:cubicBezTo>
                    <a:pt x="10195" y="2144"/>
                    <a:pt x="9051" y="1"/>
                    <a:pt x="644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2700000">
              <a:off x="8627105" y="-356340"/>
              <a:ext cx="310711" cy="304325"/>
            </a:xfrm>
            <a:custGeom>
              <a:avLst/>
              <a:gdLst/>
              <a:ahLst/>
              <a:cxnLst/>
              <a:rect l="l" t="t" r="r" b="b"/>
              <a:pathLst>
                <a:path w="10655" h="10436" extrusionOk="0">
                  <a:moveTo>
                    <a:pt x="5262" y="0"/>
                  </a:moveTo>
                  <a:cubicBezTo>
                    <a:pt x="2574" y="967"/>
                    <a:pt x="0" y="1738"/>
                    <a:pt x="148" y="5409"/>
                  </a:cubicBezTo>
                  <a:cubicBezTo>
                    <a:pt x="279" y="8589"/>
                    <a:pt x="2000" y="10277"/>
                    <a:pt x="4869" y="10425"/>
                  </a:cubicBezTo>
                  <a:cubicBezTo>
                    <a:pt x="5002" y="10432"/>
                    <a:pt x="5134" y="10435"/>
                    <a:pt x="5264" y="10435"/>
                  </a:cubicBezTo>
                  <a:cubicBezTo>
                    <a:pt x="8213" y="10435"/>
                    <a:pt x="10221" y="8664"/>
                    <a:pt x="10425" y="5540"/>
                  </a:cubicBezTo>
                  <a:cubicBezTo>
                    <a:pt x="10655" y="2065"/>
                    <a:pt x="7885" y="1082"/>
                    <a:pt x="5262"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2700000">
              <a:off x="6342476" y="-508664"/>
              <a:ext cx="302109" cy="300388"/>
            </a:xfrm>
            <a:custGeom>
              <a:avLst/>
              <a:gdLst/>
              <a:ahLst/>
              <a:cxnLst/>
              <a:rect l="l" t="t" r="r" b="b"/>
              <a:pathLst>
                <a:path w="10360" h="10301" extrusionOk="0">
                  <a:moveTo>
                    <a:pt x="6765" y="1"/>
                  </a:moveTo>
                  <a:cubicBezTo>
                    <a:pt x="6649" y="1"/>
                    <a:pt x="6530" y="8"/>
                    <a:pt x="6410" y="22"/>
                  </a:cubicBezTo>
                  <a:cubicBezTo>
                    <a:pt x="1787" y="251"/>
                    <a:pt x="1" y="2120"/>
                    <a:pt x="181" y="5365"/>
                  </a:cubicBezTo>
                  <a:cubicBezTo>
                    <a:pt x="361" y="8217"/>
                    <a:pt x="2148" y="10266"/>
                    <a:pt x="5148" y="10299"/>
                  </a:cubicBezTo>
                  <a:cubicBezTo>
                    <a:pt x="5201" y="10300"/>
                    <a:pt x="5253" y="10301"/>
                    <a:pt x="5305" y="10301"/>
                  </a:cubicBezTo>
                  <a:cubicBezTo>
                    <a:pt x="8549" y="10301"/>
                    <a:pt x="10328" y="7813"/>
                    <a:pt x="10344" y="5070"/>
                  </a:cubicBezTo>
                  <a:cubicBezTo>
                    <a:pt x="10359" y="2454"/>
                    <a:pt x="8969" y="1"/>
                    <a:pt x="6765"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rot="2700000">
              <a:off x="8210393" y="-759330"/>
              <a:ext cx="315319" cy="294731"/>
            </a:xfrm>
            <a:custGeom>
              <a:avLst/>
              <a:gdLst/>
              <a:ahLst/>
              <a:cxnLst/>
              <a:rect l="l" t="t" r="r" b="b"/>
              <a:pathLst>
                <a:path w="10813" h="10107" extrusionOk="0">
                  <a:moveTo>
                    <a:pt x="5533" y="1"/>
                  </a:moveTo>
                  <a:cubicBezTo>
                    <a:pt x="5470" y="1"/>
                    <a:pt x="5407" y="1"/>
                    <a:pt x="5344" y="3"/>
                  </a:cubicBezTo>
                  <a:cubicBezTo>
                    <a:pt x="2590" y="69"/>
                    <a:pt x="1" y="1822"/>
                    <a:pt x="214" y="5281"/>
                  </a:cubicBezTo>
                  <a:cubicBezTo>
                    <a:pt x="378" y="8330"/>
                    <a:pt x="2459" y="9985"/>
                    <a:pt x="5279" y="10100"/>
                  </a:cubicBezTo>
                  <a:cubicBezTo>
                    <a:pt x="5387" y="10104"/>
                    <a:pt x="5495" y="10107"/>
                    <a:pt x="5600" y="10107"/>
                  </a:cubicBezTo>
                  <a:cubicBezTo>
                    <a:pt x="8633" y="10107"/>
                    <a:pt x="10398" y="8276"/>
                    <a:pt x="10540" y="3904"/>
                  </a:cubicBezTo>
                  <a:cubicBezTo>
                    <a:pt x="10812" y="1343"/>
                    <a:pt x="8176" y="1"/>
                    <a:pt x="553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rot="2700000">
              <a:off x="7560060" y="714839"/>
              <a:ext cx="305462" cy="295198"/>
            </a:xfrm>
            <a:custGeom>
              <a:avLst/>
              <a:gdLst/>
              <a:ahLst/>
              <a:cxnLst/>
              <a:rect l="l" t="t" r="r" b="b"/>
              <a:pathLst>
                <a:path w="10475" h="10123" extrusionOk="0">
                  <a:moveTo>
                    <a:pt x="4991" y="1"/>
                  </a:moveTo>
                  <a:cubicBezTo>
                    <a:pt x="2099" y="1"/>
                    <a:pt x="333" y="1323"/>
                    <a:pt x="181" y="4597"/>
                  </a:cubicBezTo>
                  <a:cubicBezTo>
                    <a:pt x="1" y="8006"/>
                    <a:pt x="1804" y="10039"/>
                    <a:pt x="4984" y="10121"/>
                  </a:cubicBezTo>
                  <a:cubicBezTo>
                    <a:pt x="5031" y="10122"/>
                    <a:pt x="5078" y="10122"/>
                    <a:pt x="5125" y="10122"/>
                  </a:cubicBezTo>
                  <a:cubicBezTo>
                    <a:pt x="8131" y="10122"/>
                    <a:pt x="10231" y="8058"/>
                    <a:pt x="10360" y="5039"/>
                  </a:cubicBezTo>
                  <a:cubicBezTo>
                    <a:pt x="10475" y="2204"/>
                    <a:pt x="8852" y="220"/>
                    <a:pt x="5672" y="24"/>
                  </a:cubicBezTo>
                  <a:cubicBezTo>
                    <a:pt x="5439" y="9"/>
                    <a:pt x="5212" y="1"/>
                    <a:pt x="4991"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2700000">
              <a:off x="7154450" y="310765"/>
              <a:ext cx="304529" cy="297093"/>
            </a:xfrm>
            <a:custGeom>
              <a:avLst/>
              <a:gdLst/>
              <a:ahLst/>
              <a:cxnLst/>
              <a:rect l="l" t="t" r="r" b="b"/>
              <a:pathLst>
                <a:path w="10443" h="10188" extrusionOk="0">
                  <a:moveTo>
                    <a:pt x="5620" y="1"/>
                  </a:moveTo>
                  <a:cubicBezTo>
                    <a:pt x="5594" y="1"/>
                    <a:pt x="5567" y="1"/>
                    <a:pt x="5541" y="1"/>
                  </a:cubicBezTo>
                  <a:cubicBezTo>
                    <a:pt x="2378" y="50"/>
                    <a:pt x="1" y="2247"/>
                    <a:pt x="17" y="4919"/>
                  </a:cubicBezTo>
                  <a:cubicBezTo>
                    <a:pt x="33" y="7134"/>
                    <a:pt x="1449" y="10187"/>
                    <a:pt x="4415" y="10187"/>
                  </a:cubicBezTo>
                  <a:cubicBezTo>
                    <a:pt x="4609" y="10187"/>
                    <a:pt x="4810" y="10174"/>
                    <a:pt x="5017" y="10147"/>
                  </a:cubicBezTo>
                  <a:cubicBezTo>
                    <a:pt x="7524" y="9820"/>
                    <a:pt x="10442" y="8721"/>
                    <a:pt x="10032" y="5181"/>
                  </a:cubicBezTo>
                  <a:cubicBezTo>
                    <a:pt x="10065" y="1978"/>
                    <a:pt x="8791" y="1"/>
                    <a:pt x="5620"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3"/>
          <p:cNvSpPr/>
          <p:nvPr/>
        </p:nvSpPr>
        <p:spPr>
          <a:xfrm>
            <a:off x="85574" y="4337637"/>
            <a:ext cx="1558500" cy="1558500"/>
          </a:xfrm>
          <a:prstGeom prst="donut">
            <a:avLst>
              <a:gd name="adj" fmla="val 14799"/>
            </a:avLst>
          </a:prstGeom>
          <a:solidFill>
            <a:srgbClr val="A3CEC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10800000" flipH="1">
            <a:off x="-1998695" y="1292619"/>
            <a:ext cx="3702838" cy="321248"/>
          </a:xfrm>
          <a:custGeom>
            <a:avLst/>
            <a:gdLst/>
            <a:ahLst/>
            <a:cxnLst/>
            <a:rect l="l" t="t" r="r" b="b"/>
            <a:pathLst>
              <a:path w="283688" h="24612" extrusionOk="0">
                <a:moveTo>
                  <a:pt x="164893" y="0"/>
                </a:moveTo>
                <a:cubicBezTo>
                  <a:pt x="160971" y="0"/>
                  <a:pt x="157093" y="1593"/>
                  <a:pt x="154021" y="4681"/>
                </a:cubicBezTo>
                <a:cubicBezTo>
                  <a:pt x="151728" y="7009"/>
                  <a:pt x="149982" y="9883"/>
                  <a:pt x="147954" y="12493"/>
                </a:cubicBezTo>
                <a:cubicBezTo>
                  <a:pt x="146089" y="14858"/>
                  <a:pt x="144065" y="16045"/>
                  <a:pt x="142041" y="16045"/>
                </a:cubicBezTo>
                <a:cubicBezTo>
                  <a:pt x="140066" y="16045"/>
                  <a:pt x="138091" y="14916"/>
                  <a:pt x="136263" y="12652"/>
                </a:cubicBezTo>
                <a:cubicBezTo>
                  <a:pt x="134640" y="10624"/>
                  <a:pt x="133124" y="8508"/>
                  <a:pt x="131501" y="6497"/>
                </a:cubicBezTo>
                <a:cubicBezTo>
                  <a:pt x="128002" y="2180"/>
                  <a:pt x="123493" y="35"/>
                  <a:pt x="119003" y="35"/>
                </a:cubicBezTo>
                <a:cubicBezTo>
                  <a:pt x="114306" y="35"/>
                  <a:pt x="109632" y="2383"/>
                  <a:pt x="106161" y="7044"/>
                </a:cubicBezTo>
                <a:cubicBezTo>
                  <a:pt x="104432" y="9372"/>
                  <a:pt x="102669" y="11682"/>
                  <a:pt x="100764" y="13886"/>
                </a:cubicBezTo>
                <a:cubicBezTo>
                  <a:pt x="99539" y="15314"/>
                  <a:pt x="98080" y="15971"/>
                  <a:pt x="96437" y="15971"/>
                </a:cubicBezTo>
                <a:cubicBezTo>
                  <a:pt x="95646" y="15971"/>
                  <a:pt x="94811" y="15818"/>
                  <a:pt x="93940" y="15526"/>
                </a:cubicBezTo>
                <a:cubicBezTo>
                  <a:pt x="90995" y="14521"/>
                  <a:pt x="89813" y="11876"/>
                  <a:pt x="88156" y="9671"/>
                </a:cubicBezTo>
                <a:cubicBezTo>
                  <a:pt x="85528" y="6145"/>
                  <a:pt x="82918" y="2424"/>
                  <a:pt x="78598" y="978"/>
                </a:cubicBezTo>
                <a:cubicBezTo>
                  <a:pt x="76755" y="357"/>
                  <a:pt x="74913" y="41"/>
                  <a:pt x="73113" y="41"/>
                </a:cubicBezTo>
                <a:cubicBezTo>
                  <a:pt x="68522" y="41"/>
                  <a:pt x="64207" y="2097"/>
                  <a:pt x="60875" y="6392"/>
                </a:cubicBezTo>
                <a:cubicBezTo>
                  <a:pt x="58794" y="9090"/>
                  <a:pt x="57048" y="12070"/>
                  <a:pt x="54456" y="14327"/>
                </a:cubicBezTo>
                <a:cubicBezTo>
                  <a:pt x="53167" y="15454"/>
                  <a:pt x="51722" y="16023"/>
                  <a:pt x="50277" y="16023"/>
                </a:cubicBezTo>
                <a:cubicBezTo>
                  <a:pt x="48896" y="16023"/>
                  <a:pt x="47515" y="15502"/>
                  <a:pt x="46274" y="14450"/>
                </a:cubicBezTo>
                <a:cubicBezTo>
                  <a:pt x="44105" y="12634"/>
                  <a:pt x="42641" y="10236"/>
                  <a:pt x="41001" y="7979"/>
                </a:cubicBezTo>
                <a:cubicBezTo>
                  <a:pt x="37730" y="3481"/>
                  <a:pt x="33784" y="119"/>
                  <a:pt x="28082" y="119"/>
                </a:cubicBezTo>
                <a:cubicBezTo>
                  <a:pt x="27882" y="119"/>
                  <a:pt x="27680" y="123"/>
                  <a:pt x="27475" y="131"/>
                </a:cubicBezTo>
                <a:cubicBezTo>
                  <a:pt x="27350" y="129"/>
                  <a:pt x="27225" y="127"/>
                  <a:pt x="27101" y="127"/>
                </a:cubicBezTo>
                <a:cubicBezTo>
                  <a:pt x="21104" y="127"/>
                  <a:pt x="17143" y="3450"/>
                  <a:pt x="13826" y="7873"/>
                </a:cubicBezTo>
                <a:cubicBezTo>
                  <a:pt x="10987" y="11646"/>
                  <a:pt x="8836" y="16073"/>
                  <a:pt x="3051" y="16425"/>
                </a:cubicBezTo>
                <a:cubicBezTo>
                  <a:pt x="1129" y="16549"/>
                  <a:pt x="1" y="18771"/>
                  <a:pt x="459" y="20887"/>
                </a:cubicBezTo>
                <a:cubicBezTo>
                  <a:pt x="900" y="22827"/>
                  <a:pt x="2011" y="24343"/>
                  <a:pt x="4321" y="24484"/>
                </a:cubicBezTo>
                <a:cubicBezTo>
                  <a:pt x="4616" y="24503"/>
                  <a:pt x="4906" y="24512"/>
                  <a:pt x="5193" y="24512"/>
                </a:cubicBezTo>
                <a:cubicBezTo>
                  <a:pt x="9255" y="24512"/>
                  <a:pt x="12572" y="22676"/>
                  <a:pt x="15290" y="19793"/>
                </a:cubicBezTo>
                <a:cubicBezTo>
                  <a:pt x="17864" y="17043"/>
                  <a:pt x="19945" y="13815"/>
                  <a:pt x="22449" y="10994"/>
                </a:cubicBezTo>
                <a:cubicBezTo>
                  <a:pt x="24074" y="9150"/>
                  <a:pt x="25657" y="8247"/>
                  <a:pt x="27284" y="8247"/>
                </a:cubicBezTo>
                <a:cubicBezTo>
                  <a:pt x="28801" y="8247"/>
                  <a:pt x="30358" y="9031"/>
                  <a:pt x="32025" y="10571"/>
                </a:cubicBezTo>
                <a:cubicBezTo>
                  <a:pt x="34176" y="12546"/>
                  <a:pt x="35658" y="15085"/>
                  <a:pt x="37386" y="17413"/>
                </a:cubicBezTo>
                <a:cubicBezTo>
                  <a:pt x="40906" y="22170"/>
                  <a:pt x="45564" y="24593"/>
                  <a:pt x="50262" y="24593"/>
                </a:cubicBezTo>
                <a:cubicBezTo>
                  <a:pt x="54343" y="24593"/>
                  <a:pt x="58454" y="22766"/>
                  <a:pt x="61880" y="19053"/>
                </a:cubicBezTo>
                <a:cubicBezTo>
                  <a:pt x="63485" y="17289"/>
                  <a:pt x="64790" y="15261"/>
                  <a:pt x="66218" y="13339"/>
                </a:cubicBezTo>
                <a:cubicBezTo>
                  <a:pt x="68437" y="10368"/>
                  <a:pt x="70734" y="8259"/>
                  <a:pt x="73271" y="8259"/>
                </a:cubicBezTo>
                <a:cubicBezTo>
                  <a:pt x="75250" y="8259"/>
                  <a:pt x="77377" y="9543"/>
                  <a:pt x="79726" y="12705"/>
                </a:cubicBezTo>
                <a:cubicBezTo>
                  <a:pt x="81878" y="15597"/>
                  <a:pt x="83906" y="18577"/>
                  <a:pt x="86639" y="21010"/>
                </a:cubicBezTo>
                <a:cubicBezTo>
                  <a:pt x="89320" y="23366"/>
                  <a:pt x="92679" y="24539"/>
                  <a:pt x="96047" y="24539"/>
                </a:cubicBezTo>
                <a:cubicBezTo>
                  <a:pt x="99258" y="24539"/>
                  <a:pt x="102477" y="23472"/>
                  <a:pt x="105120" y="21345"/>
                </a:cubicBezTo>
                <a:cubicBezTo>
                  <a:pt x="108541" y="18594"/>
                  <a:pt x="110781" y="14909"/>
                  <a:pt x="113461" y="11576"/>
                </a:cubicBezTo>
                <a:cubicBezTo>
                  <a:pt x="115266" y="9343"/>
                  <a:pt x="117147" y="8223"/>
                  <a:pt x="119030" y="8223"/>
                </a:cubicBezTo>
                <a:cubicBezTo>
                  <a:pt x="120864" y="8223"/>
                  <a:pt x="122699" y="9285"/>
                  <a:pt x="124465" y="11417"/>
                </a:cubicBezTo>
                <a:cubicBezTo>
                  <a:pt x="125805" y="13040"/>
                  <a:pt x="127057" y="14732"/>
                  <a:pt x="128274" y="16443"/>
                </a:cubicBezTo>
                <a:cubicBezTo>
                  <a:pt x="132123" y="21863"/>
                  <a:pt x="137116" y="24611"/>
                  <a:pt x="142071" y="24611"/>
                </a:cubicBezTo>
                <a:cubicBezTo>
                  <a:pt x="146901" y="24611"/>
                  <a:pt x="151696" y="22000"/>
                  <a:pt x="155361" y="16707"/>
                </a:cubicBezTo>
                <a:cubicBezTo>
                  <a:pt x="156842" y="14556"/>
                  <a:pt x="158482" y="12546"/>
                  <a:pt x="160299" y="10694"/>
                </a:cubicBezTo>
                <a:cubicBezTo>
                  <a:pt x="161874" y="9093"/>
                  <a:pt x="163458" y="8297"/>
                  <a:pt x="165023" y="8297"/>
                </a:cubicBezTo>
                <a:cubicBezTo>
                  <a:pt x="166733" y="8297"/>
                  <a:pt x="168421" y="9248"/>
                  <a:pt x="170050" y="11135"/>
                </a:cubicBezTo>
                <a:cubicBezTo>
                  <a:pt x="171884" y="13251"/>
                  <a:pt x="173524" y="15544"/>
                  <a:pt x="175235" y="17766"/>
                </a:cubicBezTo>
                <a:cubicBezTo>
                  <a:pt x="178767" y="22323"/>
                  <a:pt x="183202" y="24610"/>
                  <a:pt x="187692" y="24610"/>
                </a:cubicBezTo>
                <a:cubicBezTo>
                  <a:pt x="191853" y="24610"/>
                  <a:pt x="196061" y="22645"/>
                  <a:pt x="199641" y="18700"/>
                </a:cubicBezTo>
                <a:cubicBezTo>
                  <a:pt x="201881" y="16231"/>
                  <a:pt x="203380" y="13251"/>
                  <a:pt x="205778" y="10906"/>
                </a:cubicBezTo>
                <a:cubicBezTo>
                  <a:pt x="207556" y="9165"/>
                  <a:pt x="209172" y="8257"/>
                  <a:pt x="210785" y="8257"/>
                </a:cubicBezTo>
                <a:cubicBezTo>
                  <a:pt x="212275" y="8257"/>
                  <a:pt x="213762" y="9032"/>
                  <a:pt x="215371" y="10641"/>
                </a:cubicBezTo>
                <a:cubicBezTo>
                  <a:pt x="217329" y="12599"/>
                  <a:pt x="218969" y="14926"/>
                  <a:pt x="220591" y="17201"/>
                </a:cubicBezTo>
                <a:cubicBezTo>
                  <a:pt x="224083" y="22180"/>
                  <a:pt x="228901" y="24566"/>
                  <a:pt x="233643" y="24566"/>
                </a:cubicBezTo>
                <a:cubicBezTo>
                  <a:pt x="238407" y="24566"/>
                  <a:pt x="243094" y="22158"/>
                  <a:pt x="246285" y="17554"/>
                </a:cubicBezTo>
                <a:cubicBezTo>
                  <a:pt x="247889" y="15261"/>
                  <a:pt x="249653" y="13075"/>
                  <a:pt x="251540" y="10994"/>
                </a:cubicBezTo>
                <a:cubicBezTo>
                  <a:pt x="253211" y="9143"/>
                  <a:pt x="254960" y="8221"/>
                  <a:pt x="256692" y="8221"/>
                </a:cubicBezTo>
                <a:cubicBezTo>
                  <a:pt x="258525" y="8221"/>
                  <a:pt x="260337" y="9253"/>
                  <a:pt x="262015" y="11311"/>
                </a:cubicBezTo>
                <a:cubicBezTo>
                  <a:pt x="263461" y="13075"/>
                  <a:pt x="264624" y="15085"/>
                  <a:pt x="266106" y="16849"/>
                </a:cubicBezTo>
                <a:cubicBezTo>
                  <a:pt x="269368" y="20728"/>
                  <a:pt x="272789" y="24449"/>
                  <a:pt x="278450" y="24467"/>
                </a:cubicBezTo>
                <a:cubicBezTo>
                  <a:pt x="278470" y="24467"/>
                  <a:pt x="278491" y="24467"/>
                  <a:pt x="278511" y="24467"/>
                </a:cubicBezTo>
                <a:cubicBezTo>
                  <a:pt x="281631" y="24467"/>
                  <a:pt x="283459" y="23127"/>
                  <a:pt x="283564" y="20605"/>
                </a:cubicBezTo>
                <a:cubicBezTo>
                  <a:pt x="283687" y="17730"/>
                  <a:pt x="281906" y="16390"/>
                  <a:pt x="279332" y="16055"/>
                </a:cubicBezTo>
                <a:cubicBezTo>
                  <a:pt x="276651" y="15702"/>
                  <a:pt x="274747" y="14327"/>
                  <a:pt x="273230" y="12176"/>
                </a:cubicBezTo>
                <a:cubicBezTo>
                  <a:pt x="272102" y="10536"/>
                  <a:pt x="270744" y="9037"/>
                  <a:pt x="269633" y="7361"/>
                </a:cubicBezTo>
                <a:cubicBezTo>
                  <a:pt x="266322" y="2386"/>
                  <a:pt x="261379" y="65"/>
                  <a:pt x="256521" y="65"/>
                </a:cubicBezTo>
                <a:cubicBezTo>
                  <a:pt x="251598" y="65"/>
                  <a:pt x="246762" y="2448"/>
                  <a:pt x="243798" y="6868"/>
                </a:cubicBezTo>
                <a:cubicBezTo>
                  <a:pt x="242017" y="9495"/>
                  <a:pt x="240236" y="12211"/>
                  <a:pt x="237767" y="14327"/>
                </a:cubicBezTo>
                <a:cubicBezTo>
                  <a:pt x="236472" y="15447"/>
                  <a:pt x="235043" y="15998"/>
                  <a:pt x="233613" y="15998"/>
                </a:cubicBezTo>
                <a:cubicBezTo>
                  <a:pt x="232160" y="15998"/>
                  <a:pt x="230706" y="15429"/>
                  <a:pt x="229391" y="14309"/>
                </a:cubicBezTo>
                <a:cubicBezTo>
                  <a:pt x="226587" y="11929"/>
                  <a:pt x="224929" y="8649"/>
                  <a:pt x="222601" y="5898"/>
                </a:cubicBezTo>
                <a:cubicBezTo>
                  <a:pt x="219309" y="2010"/>
                  <a:pt x="214931" y="43"/>
                  <a:pt x="210580" y="43"/>
                </a:cubicBezTo>
                <a:cubicBezTo>
                  <a:pt x="206308" y="43"/>
                  <a:pt x="202063" y="1939"/>
                  <a:pt x="198901" y="5774"/>
                </a:cubicBezTo>
                <a:cubicBezTo>
                  <a:pt x="196996" y="8102"/>
                  <a:pt x="195321" y="10606"/>
                  <a:pt x="193416" y="12916"/>
                </a:cubicBezTo>
                <a:cubicBezTo>
                  <a:pt x="191706" y="15007"/>
                  <a:pt x="189795" y="16057"/>
                  <a:pt x="187864" y="16057"/>
                </a:cubicBezTo>
                <a:cubicBezTo>
                  <a:pt x="186032" y="16057"/>
                  <a:pt x="184182" y="15113"/>
                  <a:pt x="182465" y="13216"/>
                </a:cubicBezTo>
                <a:cubicBezTo>
                  <a:pt x="181002" y="11594"/>
                  <a:pt x="179732" y="9760"/>
                  <a:pt x="178515" y="7943"/>
                </a:cubicBezTo>
                <a:cubicBezTo>
                  <a:pt x="174950" y="2581"/>
                  <a:pt x="169886" y="0"/>
                  <a:pt x="164893" y="0"/>
                </a:cubicBezTo>
                <a:close/>
              </a:path>
            </a:pathLst>
          </a:custGeom>
          <a:solidFill>
            <a:srgbClr val="CFAFD4"/>
          </a:solidFill>
          <a:ln w="9525" cap="flat" cmpd="sng">
            <a:solidFill>
              <a:srgbClr val="000000"/>
            </a:solidFill>
            <a:prstDash val="solid"/>
            <a:miter lim="176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3"/>
          <p:cNvGrpSpPr/>
          <p:nvPr/>
        </p:nvGrpSpPr>
        <p:grpSpPr>
          <a:xfrm>
            <a:off x="3815402" y="4498940"/>
            <a:ext cx="1678630" cy="1677197"/>
            <a:chOff x="6280516" y="-2340409"/>
            <a:chExt cx="3823759" cy="3820494"/>
          </a:xfrm>
        </p:grpSpPr>
        <p:sp>
          <p:nvSpPr>
            <p:cNvPr id="126" name="Google Shape;126;p3"/>
            <p:cNvSpPr/>
            <p:nvPr/>
          </p:nvSpPr>
          <p:spPr>
            <a:xfrm rot="2700000">
              <a:off x="8114955" y="-2277119"/>
              <a:ext cx="303071" cy="299513"/>
            </a:xfrm>
            <a:custGeom>
              <a:avLst/>
              <a:gdLst/>
              <a:ahLst/>
              <a:cxnLst/>
              <a:rect l="l" t="t" r="r" b="b"/>
              <a:pathLst>
                <a:path w="10393" h="10271" extrusionOk="0">
                  <a:moveTo>
                    <a:pt x="5176" y="1"/>
                  </a:moveTo>
                  <a:cubicBezTo>
                    <a:pt x="2127" y="1"/>
                    <a:pt x="554" y="1884"/>
                    <a:pt x="1" y="4680"/>
                  </a:cubicBezTo>
                  <a:cubicBezTo>
                    <a:pt x="132" y="8139"/>
                    <a:pt x="2000" y="10221"/>
                    <a:pt x="5049" y="10270"/>
                  </a:cubicBezTo>
                  <a:cubicBezTo>
                    <a:pt x="5071" y="10270"/>
                    <a:pt x="5093" y="10270"/>
                    <a:pt x="5115" y="10270"/>
                  </a:cubicBezTo>
                  <a:cubicBezTo>
                    <a:pt x="8146" y="10270"/>
                    <a:pt x="10327" y="8019"/>
                    <a:pt x="10360" y="5025"/>
                  </a:cubicBezTo>
                  <a:cubicBezTo>
                    <a:pt x="10393" y="2304"/>
                    <a:pt x="8606" y="156"/>
                    <a:pt x="5525" y="9"/>
                  </a:cubicBezTo>
                  <a:cubicBezTo>
                    <a:pt x="5406" y="4"/>
                    <a:pt x="5290" y="1"/>
                    <a:pt x="5176"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2700000">
              <a:off x="7404088" y="-1577672"/>
              <a:ext cx="317914" cy="308203"/>
            </a:xfrm>
            <a:custGeom>
              <a:avLst/>
              <a:gdLst/>
              <a:ahLst/>
              <a:cxnLst/>
              <a:rect l="l" t="t" r="r" b="b"/>
              <a:pathLst>
                <a:path w="10902" h="10569" extrusionOk="0">
                  <a:moveTo>
                    <a:pt x="5328" y="1"/>
                  </a:moveTo>
                  <a:cubicBezTo>
                    <a:pt x="3017" y="804"/>
                    <a:pt x="591" y="1722"/>
                    <a:pt x="312" y="4852"/>
                  </a:cubicBezTo>
                  <a:cubicBezTo>
                    <a:pt x="1" y="8180"/>
                    <a:pt x="1886" y="10098"/>
                    <a:pt x="4951" y="10507"/>
                  </a:cubicBezTo>
                  <a:cubicBezTo>
                    <a:pt x="5251" y="10548"/>
                    <a:pt x="5540" y="10568"/>
                    <a:pt x="5817" y="10568"/>
                  </a:cubicBezTo>
                  <a:cubicBezTo>
                    <a:pt x="8652" y="10568"/>
                    <a:pt x="10319" y="8504"/>
                    <a:pt x="10573" y="5787"/>
                  </a:cubicBezTo>
                  <a:cubicBezTo>
                    <a:pt x="10901" y="2590"/>
                    <a:pt x="8410" y="1033"/>
                    <a:pt x="5328"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rot="2700000">
              <a:off x="7761739" y="-1924075"/>
              <a:ext cx="302109" cy="299455"/>
            </a:xfrm>
            <a:custGeom>
              <a:avLst/>
              <a:gdLst/>
              <a:ahLst/>
              <a:cxnLst/>
              <a:rect l="l" t="t" r="r" b="b"/>
              <a:pathLst>
                <a:path w="10360" h="10269" extrusionOk="0">
                  <a:moveTo>
                    <a:pt x="5188" y="0"/>
                  </a:moveTo>
                  <a:cubicBezTo>
                    <a:pt x="5142" y="0"/>
                    <a:pt x="5096" y="1"/>
                    <a:pt x="5049" y="2"/>
                  </a:cubicBezTo>
                  <a:cubicBezTo>
                    <a:pt x="1902" y="67"/>
                    <a:pt x="99" y="2034"/>
                    <a:pt x="1" y="5509"/>
                  </a:cubicBezTo>
                  <a:cubicBezTo>
                    <a:pt x="525" y="8274"/>
                    <a:pt x="2066" y="10269"/>
                    <a:pt x="5131" y="10269"/>
                  </a:cubicBezTo>
                  <a:cubicBezTo>
                    <a:pt x="5228" y="10269"/>
                    <a:pt x="5326" y="10267"/>
                    <a:pt x="5426" y="10263"/>
                  </a:cubicBezTo>
                  <a:cubicBezTo>
                    <a:pt x="8475" y="10132"/>
                    <a:pt x="10278" y="7902"/>
                    <a:pt x="10311" y="5214"/>
                  </a:cubicBezTo>
                  <a:cubicBezTo>
                    <a:pt x="10359" y="2209"/>
                    <a:pt x="8338" y="0"/>
                    <a:pt x="5188" y="0"/>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rot="2700000">
              <a:off x="8676018" y="409637"/>
              <a:ext cx="306920" cy="298143"/>
            </a:xfrm>
            <a:custGeom>
              <a:avLst/>
              <a:gdLst/>
              <a:ahLst/>
              <a:cxnLst/>
              <a:rect l="l" t="t" r="r" b="b"/>
              <a:pathLst>
                <a:path w="10525" h="10224" extrusionOk="0">
                  <a:moveTo>
                    <a:pt x="5119" y="1"/>
                  </a:moveTo>
                  <a:cubicBezTo>
                    <a:pt x="4999" y="1"/>
                    <a:pt x="4878" y="4"/>
                    <a:pt x="4754" y="10"/>
                  </a:cubicBezTo>
                  <a:cubicBezTo>
                    <a:pt x="1837" y="158"/>
                    <a:pt x="1" y="2239"/>
                    <a:pt x="148" y="5157"/>
                  </a:cubicBezTo>
                  <a:cubicBezTo>
                    <a:pt x="316" y="8061"/>
                    <a:pt x="1781" y="10224"/>
                    <a:pt x="4849" y="10224"/>
                  </a:cubicBezTo>
                  <a:cubicBezTo>
                    <a:pt x="5071" y="10224"/>
                    <a:pt x="5302" y="10212"/>
                    <a:pt x="5541" y="10189"/>
                  </a:cubicBezTo>
                  <a:cubicBezTo>
                    <a:pt x="8606" y="9911"/>
                    <a:pt x="9901" y="7698"/>
                    <a:pt x="10524" y="5190"/>
                  </a:cubicBezTo>
                  <a:cubicBezTo>
                    <a:pt x="9910" y="1929"/>
                    <a:pt x="8069" y="1"/>
                    <a:pt x="5119"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rot="2700000">
              <a:off x="7049223" y="-1221022"/>
              <a:ext cx="311178" cy="303246"/>
            </a:xfrm>
            <a:custGeom>
              <a:avLst/>
              <a:gdLst/>
              <a:ahLst/>
              <a:cxnLst/>
              <a:rect l="l" t="t" r="r" b="b"/>
              <a:pathLst>
                <a:path w="10671" h="10399" extrusionOk="0">
                  <a:moveTo>
                    <a:pt x="5311" y="1"/>
                  </a:moveTo>
                  <a:cubicBezTo>
                    <a:pt x="2557" y="820"/>
                    <a:pt x="0" y="1984"/>
                    <a:pt x="295" y="5492"/>
                  </a:cubicBezTo>
                  <a:cubicBezTo>
                    <a:pt x="525" y="8360"/>
                    <a:pt x="2344" y="10278"/>
                    <a:pt x="5213" y="10393"/>
                  </a:cubicBezTo>
                  <a:cubicBezTo>
                    <a:pt x="5307" y="10397"/>
                    <a:pt x="5400" y="10399"/>
                    <a:pt x="5493" y="10399"/>
                  </a:cubicBezTo>
                  <a:cubicBezTo>
                    <a:pt x="8558" y="10399"/>
                    <a:pt x="10461" y="8305"/>
                    <a:pt x="10556" y="5361"/>
                  </a:cubicBezTo>
                  <a:cubicBezTo>
                    <a:pt x="10671" y="2214"/>
                    <a:pt x="8311" y="640"/>
                    <a:pt x="5311"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rot="2700000">
              <a:off x="9385733" y="-300025"/>
              <a:ext cx="308816" cy="302867"/>
            </a:xfrm>
            <a:custGeom>
              <a:avLst/>
              <a:gdLst/>
              <a:ahLst/>
              <a:cxnLst/>
              <a:rect l="l" t="t" r="r" b="b"/>
              <a:pathLst>
                <a:path w="10590" h="10386" extrusionOk="0">
                  <a:moveTo>
                    <a:pt x="5476" y="0"/>
                  </a:moveTo>
                  <a:cubicBezTo>
                    <a:pt x="1919" y="164"/>
                    <a:pt x="50" y="2295"/>
                    <a:pt x="34" y="5213"/>
                  </a:cubicBezTo>
                  <a:cubicBezTo>
                    <a:pt x="1" y="7852"/>
                    <a:pt x="1640" y="10229"/>
                    <a:pt x="4722" y="10376"/>
                  </a:cubicBezTo>
                  <a:cubicBezTo>
                    <a:pt x="4841" y="10382"/>
                    <a:pt x="4959" y="10385"/>
                    <a:pt x="5076" y="10385"/>
                  </a:cubicBezTo>
                  <a:cubicBezTo>
                    <a:pt x="8135" y="10385"/>
                    <a:pt x="10091" y="8333"/>
                    <a:pt x="10328" y="5459"/>
                  </a:cubicBezTo>
                  <a:cubicBezTo>
                    <a:pt x="10590" y="2312"/>
                    <a:pt x="8246" y="640"/>
                    <a:pt x="5476" y="0"/>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rot="2700000">
              <a:off x="8163987" y="-1524626"/>
              <a:ext cx="305929" cy="302605"/>
            </a:xfrm>
            <a:custGeom>
              <a:avLst/>
              <a:gdLst/>
              <a:ahLst/>
              <a:cxnLst/>
              <a:rect l="l" t="t" r="r" b="b"/>
              <a:pathLst>
                <a:path w="10491" h="10377" extrusionOk="0">
                  <a:moveTo>
                    <a:pt x="5163" y="1"/>
                  </a:moveTo>
                  <a:cubicBezTo>
                    <a:pt x="2344" y="574"/>
                    <a:pt x="0" y="2246"/>
                    <a:pt x="82" y="5328"/>
                  </a:cubicBezTo>
                  <a:cubicBezTo>
                    <a:pt x="164" y="8360"/>
                    <a:pt x="2426" y="10360"/>
                    <a:pt x="5540" y="10376"/>
                  </a:cubicBezTo>
                  <a:cubicBezTo>
                    <a:pt x="5551" y="10376"/>
                    <a:pt x="5562" y="10376"/>
                    <a:pt x="5572" y="10376"/>
                  </a:cubicBezTo>
                  <a:cubicBezTo>
                    <a:pt x="8585" y="10376"/>
                    <a:pt x="10294" y="8072"/>
                    <a:pt x="10392" y="5410"/>
                  </a:cubicBezTo>
                  <a:cubicBezTo>
                    <a:pt x="10491" y="2377"/>
                    <a:pt x="8589" y="378"/>
                    <a:pt x="5163"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rot="2700000">
              <a:off x="8264529" y="3122"/>
              <a:ext cx="315435" cy="296422"/>
            </a:xfrm>
            <a:custGeom>
              <a:avLst/>
              <a:gdLst/>
              <a:ahLst/>
              <a:cxnLst/>
              <a:rect l="l" t="t" r="r" b="b"/>
              <a:pathLst>
                <a:path w="10817" h="10165" extrusionOk="0">
                  <a:moveTo>
                    <a:pt x="5472" y="0"/>
                  </a:moveTo>
                  <a:cubicBezTo>
                    <a:pt x="2767" y="0"/>
                    <a:pt x="1" y="1298"/>
                    <a:pt x="343" y="4230"/>
                  </a:cubicBezTo>
                  <a:cubicBezTo>
                    <a:pt x="407" y="8414"/>
                    <a:pt x="2321" y="10165"/>
                    <a:pt x="5400" y="10165"/>
                  </a:cubicBezTo>
                  <a:cubicBezTo>
                    <a:pt x="5457" y="10165"/>
                    <a:pt x="5514" y="10164"/>
                    <a:pt x="5572" y="10163"/>
                  </a:cubicBezTo>
                  <a:cubicBezTo>
                    <a:pt x="8408" y="10081"/>
                    <a:pt x="10440" y="8311"/>
                    <a:pt x="10604" y="5328"/>
                  </a:cubicBezTo>
                  <a:cubicBezTo>
                    <a:pt x="10817" y="1902"/>
                    <a:pt x="8391" y="1"/>
                    <a:pt x="5523" y="1"/>
                  </a:cubicBezTo>
                  <a:cubicBezTo>
                    <a:pt x="5506" y="1"/>
                    <a:pt x="5489" y="0"/>
                    <a:pt x="5472" y="0"/>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rot="2700000">
              <a:off x="7097366" y="-452408"/>
              <a:ext cx="303071" cy="294264"/>
            </a:xfrm>
            <a:custGeom>
              <a:avLst/>
              <a:gdLst/>
              <a:ahLst/>
              <a:cxnLst/>
              <a:rect l="l" t="t" r="r" b="b"/>
              <a:pathLst>
                <a:path w="10393" h="10091" extrusionOk="0">
                  <a:moveTo>
                    <a:pt x="5678" y="0"/>
                  </a:moveTo>
                  <a:cubicBezTo>
                    <a:pt x="5365" y="0"/>
                    <a:pt x="5036" y="20"/>
                    <a:pt x="4688" y="59"/>
                  </a:cubicBezTo>
                  <a:cubicBezTo>
                    <a:pt x="4507" y="40"/>
                    <a:pt x="4331" y="31"/>
                    <a:pt x="4160" y="31"/>
                  </a:cubicBezTo>
                  <a:cubicBezTo>
                    <a:pt x="1459" y="31"/>
                    <a:pt x="79" y="2282"/>
                    <a:pt x="33" y="4779"/>
                  </a:cubicBezTo>
                  <a:cubicBezTo>
                    <a:pt x="1" y="7796"/>
                    <a:pt x="2167" y="10091"/>
                    <a:pt x="5325" y="10091"/>
                  </a:cubicBezTo>
                  <a:cubicBezTo>
                    <a:pt x="5359" y="10091"/>
                    <a:pt x="5392" y="10091"/>
                    <a:pt x="5426" y="10090"/>
                  </a:cubicBezTo>
                  <a:cubicBezTo>
                    <a:pt x="8753" y="10025"/>
                    <a:pt x="10392" y="7533"/>
                    <a:pt x="10212" y="4386"/>
                  </a:cubicBezTo>
                  <a:cubicBezTo>
                    <a:pt x="10079" y="1717"/>
                    <a:pt x="8644" y="0"/>
                    <a:pt x="5678" y="0"/>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rot="2700000">
              <a:off x="6744158" y="-101647"/>
              <a:ext cx="303042" cy="296422"/>
            </a:xfrm>
            <a:custGeom>
              <a:avLst/>
              <a:gdLst/>
              <a:ahLst/>
              <a:cxnLst/>
              <a:rect l="l" t="t" r="r" b="b"/>
              <a:pathLst>
                <a:path w="10392" h="10165" extrusionOk="0">
                  <a:moveTo>
                    <a:pt x="4795" y="0"/>
                  </a:moveTo>
                  <a:cubicBezTo>
                    <a:pt x="1772" y="0"/>
                    <a:pt x="190" y="2172"/>
                    <a:pt x="99" y="4817"/>
                  </a:cubicBezTo>
                  <a:cubicBezTo>
                    <a:pt x="1" y="7735"/>
                    <a:pt x="2000" y="10079"/>
                    <a:pt x="5279" y="10161"/>
                  </a:cubicBezTo>
                  <a:cubicBezTo>
                    <a:pt x="5356" y="10163"/>
                    <a:pt x="5432" y="10165"/>
                    <a:pt x="5507" y="10165"/>
                  </a:cubicBezTo>
                  <a:cubicBezTo>
                    <a:pt x="8826" y="10165"/>
                    <a:pt x="10391" y="7719"/>
                    <a:pt x="10327" y="4834"/>
                  </a:cubicBezTo>
                  <a:cubicBezTo>
                    <a:pt x="10281" y="2453"/>
                    <a:pt x="9285" y="14"/>
                    <a:pt x="6232" y="14"/>
                  </a:cubicBezTo>
                  <a:cubicBezTo>
                    <a:pt x="6027" y="14"/>
                    <a:pt x="5813" y="25"/>
                    <a:pt x="5590" y="48"/>
                  </a:cubicBezTo>
                  <a:cubicBezTo>
                    <a:pt x="5315" y="16"/>
                    <a:pt x="5050" y="0"/>
                    <a:pt x="4795" y="0"/>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rot="2700000">
              <a:off x="7966471" y="1119559"/>
              <a:ext cx="302546" cy="297064"/>
            </a:xfrm>
            <a:custGeom>
              <a:avLst/>
              <a:gdLst/>
              <a:ahLst/>
              <a:cxnLst/>
              <a:rect l="l" t="t" r="r" b="b"/>
              <a:pathLst>
                <a:path w="10375" h="10187" extrusionOk="0">
                  <a:moveTo>
                    <a:pt x="3944" y="0"/>
                  </a:moveTo>
                  <a:cubicBezTo>
                    <a:pt x="1121" y="0"/>
                    <a:pt x="159" y="2499"/>
                    <a:pt x="98" y="4841"/>
                  </a:cubicBezTo>
                  <a:cubicBezTo>
                    <a:pt x="1" y="7713"/>
                    <a:pt x="1634" y="10187"/>
                    <a:pt x="4951" y="10187"/>
                  </a:cubicBezTo>
                  <a:cubicBezTo>
                    <a:pt x="5005" y="10187"/>
                    <a:pt x="5059" y="10186"/>
                    <a:pt x="5113" y="10185"/>
                  </a:cubicBezTo>
                  <a:cubicBezTo>
                    <a:pt x="8375" y="10119"/>
                    <a:pt x="10375" y="7841"/>
                    <a:pt x="10309" y="4858"/>
                  </a:cubicBezTo>
                  <a:cubicBezTo>
                    <a:pt x="10232" y="2058"/>
                    <a:pt x="8519" y="17"/>
                    <a:pt x="5185" y="17"/>
                  </a:cubicBezTo>
                  <a:cubicBezTo>
                    <a:pt x="4987" y="17"/>
                    <a:pt x="4782" y="24"/>
                    <a:pt x="4572" y="39"/>
                  </a:cubicBezTo>
                  <a:cubicBezTo>
                    <a:pt x="4353" y="13"/>
                    <a:pt x="4144" y="0"/>
                    <a:pt x="3944" y="0"/>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rot="2700000">
              <a:off x="7812181" y="-1170144"/>
              <a:ext cx="304500" cy="302021"/>
            </a:xfrm>
            <a:custGeom>
              <a:avLst/>
              <a:gdLst/>
              <a:ahLst/>
              <a:cxnLst/>
              <a:rect l="l" t="t" r="r" b="b"/>
              <a:pathLst>
                <a:path w="10442" h="10357" extrusionOk="0">
                  <a:moveTo>
                    <a:pt x="5262" y="1"/>
                  </a:moveTo>
                  <a:cubicBezTo>
                    <a:pt x="2312" y="476"/>
                    <a:pt x="1" y="2230"/>
                    <a:pt x="1" y="5312"/>
                  </a:cubicBezTo>
                  <a:cubicBezTo>
                    <a:pt x="1" y="8065"/>
                    <a:pt x="2033" y="10065"/>
                    <a:pt x="4984" y="10327"/>
                  </a:cubicBezTo>
                  <a:cubicBezTo>
                    <a:pt x="5194" y="10347"/>
                    <a:pt x="5399" y="10356"/>
                    <a:pt x="5596" y="10356"/>
                  </a:cubicBezTo>
                  <a:cubicBezTo>
                    <a:pt x="8414" y="10356"/>
                    <a:pt x="9918" y="8431"/>
                    <a:pt x="10163" y="5705"/>
                  </a:cubicBezTo>
                  <a:cubicBezTo>
                    <a:pt x="10442" y="2460"/>
                    <a:pt x="8541" y="640"/>
                    <a:pt x="5262"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rot="2700000">
              <a:off x="9327090" y="-1062972"/>
              <a:ext cx="318847" cy="302021"/>
            </a:xfrm>
            <a:custGeom>
              <a:avLst/>
              <a:gdLst/>
              <a:ahLst/>
              <a:cxnLst/>
              <a:rect l="l" t="t" r="r" b="b"/>
              <a:pathLst>
                <a:path w="10934" h="10357" extrusionOk="0">
                  <a:moveTo>
                    <a:pt x="5656" y="0"/>
                  </a:moveTo>
                  <a:cubicBezTo>
                    <a:pt x="2869" y="508"/>
                    <a:pt x="755" y="1426"/>
                    <a:pt x="394" y="4688"/>
                  </a:cubicBezTo>
                  <a:cubicBezTo>
                    <a:pt x="1" y="8245"/>
                    <a:pt x="2148" y="10146"/>
                    <a:pt x="4951" y="10343"/>
                  </a:cubicBezTo>
                  <a:cubicBezTo>
                    <a:pt x="5092" y="10352"/>
                    <a:pt x="5232" y="10357"/>
                    <a:pt x="5372" y="10357"/>
                  </a:cubicBezTo>
                  <a:cubicBezTo>
                    <a:pt x="7958" y="10357"/>
                    <a:pt x="10390" y="8778"/>
                    <a:pt x="10639" y="5606"/>
                  </a:cubicBezTo>
                  <a:cubicBezTo>
                    <a:pt x="10934" y="2147"/>
                    <a:pt x="8459" y="869"/>
                    <a:pt x="5656" y="0"/>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rot="2700000">
              <a:off x="8319458" y="768501"/>
              <a:ext cx="302605" cy="294469"/>
            </a:xfrm>
            <a:custGeom>
              <a:avLst/>
              <a:gdLst/>
              <a:ahLst/>
              <a:cxnLst/>
              <a:rect l="l" t="t" r="r" b="b"/>
              <a:pathLst>
                <a:path w="10377" h="10098" extrusionOk="0">
                  <a:moveTo>
                    <a:pt x="4401" y="0"/>
                  </a:moveTo>
                  <a:cubicBezTo>
                    <a:pt x="1618" y="0"/>
                    <a:pt x="235" y="1882"/>
                    <a:pt x="115" y="4492"/>
                  </a:cubicBezTo>
                  <a:cubicBezTo>
                    <a:pt x="1" y="7564"/>
                    <a:pt x="1662" y="10098"/>
                    <a:pt x="4984" y="10098"/>
                  </a:cubicBezTo>
                  <a:cubicBezTo>
                    <a:pt x="4995" y="10098"/>
                    <a:pt x="5006" y="10098"/>
                    <a:pt x="5016" y="10098"/>
                  </a:cubicBezTo>
                  <a:cubicBezTo>
                    <a:pt x="8213" y="10098"/>
                    <a:pt x="10376" y="7770"/>
                    <a:pt x="10327" y="4705"/>
                  </a:cubicBezTo>
                  <a:cubicBezTo>
                    <a:pt x="10280" y="2079"/>
                    <a:pt x="8654" y="35"/>
                    <a:pt x="5661" y="35"/>
                  </a:cubicBezTo>
                  <a:cubicBezTo>
                    <a:pt x="5515" y="35"/>
                    <a:pt x="5366" y="40"/>
                    <a:pt x="5213" y="50"/>
                  </a:cubicBezTo>
                  <a:cubicBezTo>
                    <a:pt x="4930" y="16"/>
                    <a:pt x="4659" y="0"/>
                    <a:pt x="4401" y="0"/>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rot="2700000">
              <a:off x="7855826" y="-405180"/>
              <a:ext cx="315348" cy="295577"/>
            </a:xfrm>
            <a:custGeom>
              <a:avLst/>
              <a:gdLst/>
              <a:ahLst/>
              <a:cxnLst/>
              <a:rect l="l" t="t" r="r" b="b"/>
              <a:pathLst>
                <a:path w="10814" h="10136" extrusionOk="0">
                  <a:moveTo>
                    <a:pt x="5463" y="1"/>
                  </a:moveTo>
                  <a:cubicBezTo>
                    <a:pt x="5412" y="1"/>
                    <a:pt x="5362" y="1"/>
                    <a:pt x="5311" y="2"/>
                  </a:cubicBezTo>
                  <a:cubicBezTo>
                    <a:pt x="2509" y="51"/>
                    <a:pt x="1" y="1821"/>
                    <a:pt x="230" y="5313"/>
                  </a:cubicBezTo>
                  <a:cubicBezTo>
                    <a:pt x="443" y="8312"/>
                    <a:pt x="2476" y="10050"/>
                    <a:pt x="5295" y="10132"/>
                  </a:cubicBezTo>
                  <a:cubicBezTo>
                    <a:pt x="5376" y="10134"/>
                    <a:pt x="5455" y="10136"/>
                    <a:pt x="5534" y="10136"/>
                  </a:cubicBezTo>
                  <a:cubicBezTo>
                    <a:pt x="8571" y="10136"/>
                    <a:pt x="10396" y="8281"/>
                    <a:pt x="10524" y="3920"/>
                  </a:cubicBezTo>
                  <a:cubicBezTo>
                    <a:pt x="10813" y="1281"/>
                    <a:pt x="8134" y="1"/>
                    <a:pt x="5463"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rot="2700000">
              <a:off x="7500845" y="-47583"/>
              <a:ext cx="307854" cy="294002"/>
            </a:xfrm>
            <a:custGeom>
              <a:avLst/>
              <a:gdLst/>
              <a:ahLst/>
              <a:cxnLst/>
              <a:rect l="l" t="t" r="r" b="b"/>
              <a:pathLst>
                <a:path w="10557" h="10082" extrusionOk="0">
                  <a:moveTo>
                    <a:pt x="4820" y="1"/>
                  </a:moveTo>
                  <a:cubicBezTo>
                    <a:pt x="2213" y="66"/>
                    <a:pt x="1" y="1509"/>
                    <a:pt x="181" y="4934"/>
                  </a:cubicBezTo>
                  <a:cubicBezTo>
                    <a:pt x="328" y="8053"/>
                    <a:pt x="2491" y="10081"/>
                    <a:pt x="5488" y="10081"/>
                  </a:cubicBezTo>
                  <a:cubicBezTo>
                    <a:pt x="5500" y="10081"/>
                    <a:pt x="5512" y="10081"/>
                    <a:pt x="5524" y="10081"/>
                  </a:cubicBezTo>
                  <a:cubicBezTo>
                    <a:pt x="8278" y="10049"/>
                    <a:pt x="10245" y="8344"/>
                    <a:pt x="10393" y="5164"/>
                  </a:cubicBezTo>
                  <a:cubicBezTo>
                    <a:pt x="10557" y="1673"/>
                    <a:pt x="8852" y="66"/>
                    <a:pt x="4820"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rot="2700000">
              <a:off x="9035767" y="56731"/>
              <a:ext cx="301642" cy="298522"/>
            </a:xfrm>
            <a:custGeom>
              <a:avLst/>
              <a:gdLst/>
              <a:ahLst/>
              <a:cxnLst/>
              <a:rect l="l" t="t" r="r" b="b"/>
              <a:pathLst>
                <a:path w="10344" h="10237" extrusionOk="0">
                  <a:moveTo>
                    <a:pt x="4902" y="0"/>
                  </a:moveTo>
                  <a:cubicBezTo>
                    <a:pt x="2115" y="0"/>
                    <a:pt x="115" y="1770"/>
                    <a:pt x="1" y="5622"/>
                  </a:cubicBezTo>
                  <a:cubicBezTo>
                    <a:pt x="263" y="7753"/>
                    <a:pt x="1312" y="10081"/>
                    <a:pt x="4541" y="10228"/>
                  </a:cubicBezTo>
                  <a:cubicBezTo>
                    <a:pt x="4659" y="10234"/>
                    <a:pt x="4775" y="10237"/>
                    <a:pt x="4890" y="10237"/>
                  </a:cubicBezTo>
                  <a:cubicBezTo>
                    <a:pt x="8001" y="10237"/>
                    <a:pt x="9989" y="8124"/>
                    <a:pt x="10163" y="5294"/>
                  </a:cubicBezTo>
                  <a:cubicBezTo>
                    <a:pt x="10343" y="2196"/>
                    <a:pt x="8016" y="0"/>
                    <a:pt x="4902" y="0"/>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rot="2700000">
              <a:off x="8918397" y="-1468398"/>
              <a:ext cx="310449" cy="296247"/>
            </a:xfrm>
            <a:custGeom>
              <a:avLst/>
              <a:gdLst/>
              <a:ahLst/>
              <a:cxnLst/>
              <a:rect l="l" t="t" r="r" b="b"/>
              <a:pathLst>
                <a:path w="10646" h="10159" extrusionOk="0">
                  <a:moveTo>
                    <a:pt x="5475" y="0"/>
                  </a:moveTo>
                  <a:cubicBezTo>
                    <a:pt x="5399" y="0"/>
                    <a:pt x="5322" y="1"/>
                    <a:pt x="5245" y="3"/>
                  </a:cubicBezTo>
                  <a:cubicBezTo>
                    <a:pt x="2442" y="69"/>
                    <a:pt x="344" y="1773"/>
                    <a:pt x="180" y="4839"/>
                  </a:cubicBezTo>
                  <a:cubicBezTo>
                    <a:pt x="0" y="8363"/>
                    <a:pt x="2721" y="9985"/>
                    <a:pt x="5376" y="10149"/>
                  </a:cubicBezTo>
                  <a:cubicBezTo>
                    <a:pt x="5489" y="10155"/>
                    <a:pt x="5602" y="10158"/>
                    <a:pt x="5713" y="10158"/>
                  </a:cubicBezTo>
                  <a:cubicBezTo>
                    <a:pt x="8360" y="10158"/>
                    <a:pt x="10645" y="8479"/>
                    <a:pt x="10425" y="5019"/>
                  </a:cubicBezTo>
                  <a:cubicBezTo>
                    <a:pt x="10521" y="1551"/>
                    <a:pt x="8420" y="0"/>
                    <a:pt x="5475" y="0"/>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rot="2700000">
              <a:off x="8567340" y="-1114162"/>
              <a:ext cx="306716" cy="295023"/>
            </a:xfrm>
            <a:custGeom>
              <a:avLst/>
              <a:gdLst/>
              <a:ahLst/>
              <a:cxnLst/>
              <a:rect l="l" t="t" r="r" b="b"/>
              <a:pathLst>
                <a:path w="10518" h="10117" extrusionOk="0">
                  <a:moveTo>
                    <a:pt x="5593" y="1"/>
                  </a:moveTo>
                  <a:cubicBezTo>
                    <a:pt x="5452" y="1"/>
                    <a:pt x="5309" y="5"/>
                    <a:pt x="5164" y="13"/>
                  </a:cubicBezTo>
                  <a:cubicBezTo>
                    <a:pt x="2591" y="160"/>
                    <a:pt x="198" y="1635"/>
                    <a:pt x="99" y="4832"/>
                  </a:cubicBezTo>
                  <a:cubicBezTo>
                    <a:pt x="1" y="8323"/>
                    <a:pt x="2411" y="9995"/>
                    <a:pt x="5295" y="10110"/>
                  </a:cubicBezTo>
                  <a:cubicBezTo>
                    <a:pt x="5402" y="10114"/>
                    <a:pt x="5508" y="10117"/>
                    <a:pt x="5613" y="10117"/>
                  </a:cubicBezTo>
                  <a:cubicBezTo>
                    <a:pt x="8465" y="10117"/>
                    <a:pt x="10518" y="8394"/>
                    <a:pt x="10344" y="4979"/>
                  </a:cubicBezTo>
                  <a:cubicBezTo>
                    <a:pt x="10500" y="1533"/>
                    <a:pt x="8357" y="1"/>
                    <a:pt x="5593"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rot="2700000">
              <a:off x="8980661" y="-709564"/>
              <a:ext cx="309282" cy="303071"/>
            </a:xfrm>
            <a:custGeom>
              <a:avLst/>
              <a:gdLst/>
              <a:ahLst/>
              <a:cxnLst/>
              <a:rect l="l" t="t" r="r" b="b"/>
              <a:pathLst>
                <a:path w="10606" h="10393" extrusionOk="0">
                  <a:moveTo>
                    <a:pt x="5197" y="1"/>
                  </a:moveTo>
                  <a:cubicBezTo>
                    <a:pt x="2230" y="787"/>
                    <a:pt x="0" y="1902"/>
                    <a:pt x="164" y="5525"/>
                  </a:cubicBezTo>
                  <a:cubicBezTo>
                    <a:pt x="312" y="8721"/>
                    <a:pt x="2180" y="10393"/>
                    <a:pt x="4967" y="10393"/>
                  </a:cubicBezTo>
                  <a:cubicBezTo>
                    <a:pt x="7885" y="10393"/>
                    <a:pt x="10278" y="8770"/>
                    <a:pt x="10442" y="5410"/>
                  </a:cubicBezTo>
                  <a:cubicBezTo>
                    <a:pt x="10606" y="1837"/>
                    <a:pt x="7770" y="1017"/>
                    <a:pt x="5197"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rot="2700000">
              <a:off x="9741078" y="-651563"/>
              <a:ext cx="301642" cy="299047"/>
            </a:xfrm>
            <a:custGeom>
              <a:avLst/>
              <a:gdLst/>
              <a:ahLst/>
              <a:cxnLst/>
              <a:rect l="l" t="t" r="r" b="b"/>
              <a:pathLst>
                <a:path w="10344" h="10255" extrusionOk="0">
                  <a:moveTo>
                    <a:pt x="4734" y="1"/>
                  </a:moveTo>
                  <a:cubicBezTo>
                    <a:pt x="1706" y="1"/>
                    <a:pt x="387" y="2186"/>
                    <a:pt x="1" y="5019"/>
                  </a:cubicBezTo>
                  <a:cubicBezTo>
                    <a:pt x="165" y="8018"/>
                    <a:pt x="1870" y="10116"/>
                    <a:pt x="4689" y="10247"/>
                  </a:cubicBezTo>
                  <a:cubicBezTo>
                    <a:pt x="4792" y="10252"/>
                    <a:pt x="4894" y="10255"/>
                    <a:pt x="4995" y="10255"/>
                  </a:cubicBezTo>
                  <a:cubicBezTo>
                    <a:pt x="7923" y="10255"/>
                    <a:pt x="10102" y="8210"/>
                    <a:pt x="10229" y="5232"/>
                  </a:cubicBezTo>
                  <a:cubicBezTo>
                    <a:pt x="10344" y="2052"/>
                    <a:pt x="8065" y="101"/>
                    <a:pt x="4902" y="3"/>
                  </a:cubicBezTo>
                  <a:cubicBezTo>
                    <a:pt x="4845" y="1"/>
                    <a:pt x="4789" y="1"/>
                    <a:pt x="4734"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rot="2700000">
              <a:off x="7451440" y="-807156"/>
              <a:ext cx="317885" cy="296306"/>
            </a:xfrm>
            <a:custGeom>
              <a:avLst/>
              <a:gdLst/>
              <a:ahLst/>
              <a:cxnLst/>
              <a:rect l="l" t="t" r="r" b="b"/>
              <a:pathLst>
                <a:path w="10901" h="10161" extrusionOk="0">
                  <a:moveTo>
                    <a:pt x="5846" y="1"/>
                  </a:moveTo>
                  <a:cubicBezTo>
                    <a:pt x="5604" y="1"/>
                    <a:pt x="5350" y="15"/>
                    <a:pt x="5082" y="44"/>
                  </a:cubicBezTo>
                  <a:cubicBezTo>
                    <a:pt x="2115" y="322"/>
                    <a:pt x="1" y="2142"/>
                    <a:pt x="66" y="4994"/>
                  </a:cubicBezTo>
                  <a:cubicBezTo>
                    <a:pt x="147" y="7977"/>
                    <a:pt x="2220" y="10160"/>
                    <a:pt x="5381" y="10160"/>
                  </a:cubicBezTo>
                  <a:cubicBezTo>
                    <a:pt x="5450" y="10160"/>
                    <a:pt x="5520" y="10159"/>
                    <a:pt x="5590" y="10157"/>
                  </a:cubicBezTo>
                  <a:cubicBezTo>
                    <a:pt x="8049" y="10091"/>
                    <a:pt x="10901" y="8665"/>
                    <a:pt x="10557" y="6059"/>
                  </a:cubicBezTo>
                  <a:cubicBezTo>
                    <a:pt x="10233" y="3545"/>
                    <a:pt x="9691" y="1"/>
                    <a:pt x="5846"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rot="2700000">
              <a:off x="8513731" y="-1876814"/>
              <a:ext cx="305462" cy="299134"/>
            </a:xfrm>
            <a:custGeom>
              <a:avLst/>
              <a:gdLst/>
              <a:ahLst/>
              <a:cxnLst/>
              <a:rect l="l" t="t" r="r" b="b"/>
              <a:pathLst>
                <a:path w="10475" h="10258" extrusionOk="0">
                  <a:moveTo>
                    <a:pt x="5717" y="1"/>
                  </a:moveTo>
                  <a:cubicBezTo>
                    <a:pt x="5461" y="1"/>
                    <a:pt x="5195" y="16"/>
                    <a:pt x="4918" y="48"/>
                  </a:cubicBezTo>
                  <a:cubicBezTo>
                    <a:pt x="2033" y="360"/>
                    <a:pt x="509" y="2425"/>
                    <a:pt x="1" y="5146"/>
                  </a:cubicBezTo>
                  <a:cubicBezTo>
                    <a:pt x="831" y="8076"/>
                    <a:pt x="2501" y="10257"/>
                    <a:pt x="5367" y="10257"/>
                  </a:cubicBezTo>
                  <a:cubicBezTo>
                    <a:pt x="5499" y="10257"/>
                    <a:pt x="5634" y="10253"/>
                    <a:pt x="5771" y="10243"/>
                  </a:cubicBezTo>
                  <a:cubicBezTo>
                    <a:pt x="8623" y="10063"/>
                    <a:pt x="10475" y="7949"/>
                    <a:pt x="10327" y="4982"/>
                  </a:cubicBezTo>
                  <a:cubicBezTo>
                    <a:pt x="10192" y="2013"/>
                    <a:pt x="8629" y="1"/>
                    <a:pt x="5717"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rot="2700000">
              <a:off x="7914875" y="366218"/>
              <a:ext cx="305433" cy="292369"/>
            </a:xfrm>
            <a:custGeom>
              <a:avLst/>
              <a:gdLst/>
              <a:ahLst/>
              <a:cxnLst/>
              <a:rect l="l" t="t" r="r" b="b"/>
              <a:pathLst>
                <a:path w="10474" h="10026" extrusionOk="0">
                  <a:moveTo>
                    <a:pt x="5732" y="0"/>
                  </a:moveTo>
                  <a:cubicBezTo>
                    <a:pt x="1713" y="0"/>
                    <a:pt x="0" y="1469"/>
                    <a:pt x="49" y="4968"/>
                  </a:cubicBezTo>
                  <a:cubicBezTo>
                    <a:pt x="65" y="8197"/>
                    <a:pt x="2081" y="9869"/>
                    <a:pt x="4753" y="10017"/>
                  </a:cubicBezTo>
                  <a:cubicBezTo>
                    <a:pt x="4870" y="10023"/>
                    <a:pt x="4985" y="10026"/>
                    <a:pt x="5100" y="10026"/>
                  </a:cubicBezTo>
                  <a:cubicBezTo>
                    <a:pt x="7955" y="10026"/>
                    <a:pt x="10039" y="8077"/>
                    <a:pt x="10244" y="5066"/>
                  </a:cubicBezTo>
                  <a:cubicBezTo>
                    <a:pt x="10474" y="1755"/>
                    <a:pt x="8458" y="51"/>
                    <a:pt x="5933" y="1"/>
                  </a:cubicBezTo>
                  <a:cubicBezTo>
                    <a:pt x="5866" y="1"/>
                    <a:pt x="5799" y="0"/>
                    <a:pt x="5732" y="0"/>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rot="2700000">
              <a:off x="6693424" y="-848447"/>
              <a:ext cx="305462" cy="287616"/>
            </a:xfrm>
            <a:custGeom>
              <a:avLst/>
              <a:gdLst/>
              <a:ahLst/>
              <a:cxnLst/>
              <a:rect l="l" t="t" r="r" b="b"/>
              <a:pathLst>
                <a:path w="10475" h="9863" extrusionOk="0">
                  <a:moveTo>
                    <a:pt x="6443" y="1"/>
                  </a:moveTo>
                  <a:cubicBezTo>
                    <a:pt x="6087" y="1"/>
                    <a:pt x="5705" y="40"/>
                    <a:pt x="5294" y="125"/>
                  </a:cubicBezTo>
                  <a:cubicBezTo>
                    <a:pt x="4927" y="74"/>
                    <a:pt x="4579" y="49"/>
                    <a:pt x="4250" y="49"/>
                  </a:cubicBezTo>
                  <a:cubicBezTo>
                    <a:pt x="1527" y="49"/>
                    <a:pt x="124" y="1761"/>
                    <a:pt x="66" y="4452"/>
                  </a:cubicBezTo>
                  <a:cubicBezTo>
                    <a:pt x="1" y="7598"/>
                    <a:pt x="1974" y="9862"/>
                    <a:pt x="5095" y="9862"/>
                  </a:cubicBezTo>
                  <a:cubicBezTo>
                    <a:pt x="5129" y="9862"/>
                    <a:pt x="5162" y="9862"/>
                    <a:pt x="5196" y="9861"/>
                  </a:cubicBezTo>
                  <a:cubicBezTo>
                    <a:pt x="8278" y="9829"/>
                    <a:pt x="10474" y="7517"/>
                    <a:pt x="10310" y="4452"/>
                  </a:cubicBezTo>
                  <a:cubicBezTo>
                    <a:pt x="10195" y="2144"/>
                    <a:pt x="9051" y="1"/>
                    <a:pt x="6443"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rot="2700000">
              <a:off x="8627105" y="-356340"/>
              <a:ext cx="310711" cy="304325"/>
            </a:xfrm>
            <a:custGeom>
              <a:avLst/>
              <a:gdLst/>
              <a:ahLst/>
              <a:cxnLst/>
              <a:rect l="l" t="t" r="r" b="b"/>
              <a:pathLst>
                <a:path w="10655" h="10436" extrusionOk="0">
                  <a:moveTo>
                    <a:pt x="5262" y="0"/>
                  </a:moveTo>
                  <a:cubicBezTo>
                    <a:pt x="2574" y="967"/>
                    <a:pt x="0" y="1738"/>
                    <a:pt x="148" y="5409"/>
                  </a:cubicBezTo>
                  <a:cubicBezTo>
                    <a:pt x="279" y="8589"/>
                    <a:pt x="2000" y="10277"/>
                    <a:pt x="4869" y="10425"/>
                  </a:cubicBezTo>
                  <a:cubicBezTo>
                    <a:pt x="5002" y="10432"/>
                    <a:pt x="5134" y="10435"/>
                    <a:pt x="5264" y="10435"/>
                  </a:cubicBezTo>
                  <a:cubicBezTo>
                    <a:pt x="8213" y="10435"/>
                    <a:pt x="10221" y="8664"/>
                    <a:pt x="10425" y="5540"/>
                  </a:cubicBezTo>
                  <a:cubicBezTo>
                    <a:pt x="10655" y="2065"/>
                    <a:pt x="7885" y="1082"/>
                    <a:pt x="5262" y="0"/>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rot="2700000">
              <a:off x="6342476" y="-508664"/>
              <a:ext cx="302109" cy="300388"/>
            </a:xfrm>
            <a:custGeom>
              <a:avLst/>
              <a:gdLst/>
              <a:ahLst/>
              <a:cxnLst/>
              <a:rect l="l" t="t" r="r" b="b"/>
              <a:pathLst>
                <a:path w="10360" h="10301" extrusionOk="0">
                  <a:moveTo>
                    <a:pt x="6765" y="1"/>
                  </a:moveTo>
                  <a:cubicBezTo>
                    <a:pt x="6649" y="1"/>
                    <a:pt x="6530" y="8"/>
                    <a:pt x="6410" y="22"/>
                  </a:cubicBezTo>
                  <a:cubicBezTo>
                    <a:pt x="1787" y="251"/>
                    <a:pt x="1" y="2120"/>
                    <a:pt x="181" y="5365"/>
                  </a:cubicBezTo>
                  <a:cubicBezTo>
                    <a:pt x="361" y="8217"/>
                    <a:pt x="2148" y="10266"/>
                    <a:pt x="5148" y="10299"/>
                  </a:cubicBezTo>
                  <a:cubicBezTo>
                    <a:pt x="5201" y="10300"/>
                    <a:pt x="5253" y="10301"/>
                    <a:pt x="5305" y="10301"/>
                  </a:cubicBezTo>
                  <a:cubicBezTo>
                    <a:pt x="8549" y="10301"/>
                    <a:pt x="10328" y="7813"/>
                    <a:pt x="10344" y="5070"/>
                  </a:cubicBezTo>
                  <a:cubicBezTo>
                    <a:pt x="10359" y="2454"/>
                    <a:pt x="8969" y="1"/>
                    <a:pt x="6765"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rot="2700000">
              <a:off x="8210393" y="-759330"/>
              <a:ext cx="315319" cy="294731"/>
            </a:xfrm>
            <a:custGeom>
              <a:avLst/>
              <a:gdLst/>
              <a:ahLst/>
              <a:cxnLst/>
              <a:rect l="l" t="t" r="r" b="b"/>
              <a:pathLst>
                <a:path w="10813" h="10107" extrusionOk="0">
                  <a:moveTo>
                    <a:pt x="5533" y="1"/>
                  </a:moveTo>
                  <a:cubicBezTo>
                    <a:pt x="5470" y="1"/>
                    <a:pt x="5407" y="1"/>
                    <a:pt x="5344" y="3"/>
                  </a:cubicBezTo>
                  <a:cubicBezTo>
                    <a:pt x="2590" y="69"/>
                    <a:pt x="1" y="1822"/>
                    <a:pt x="214" y="5281"/>
                  </a:cubicBezTo>
                  <a:cubicBezTo>
                    <a:pt x="378" y="8330"/>
                    <a:pt x="2459" y="9985"/>
                    <a:pt x="5279" y="10100"/>
                  </a:cubicBezTo>
                  <a:cubicBezTo>
                    <a:pt x="5387" y="10104"/>
                    <a:pt x="5495" y="10107"/>
                    <a:pt x="5600" y="10107"/>
                  </a:cubicBezTo>
                  <a:cubicBezTo>
                    <a:pt x="8633" y="10107"/>
                    <a:pt x="10398" y="8276"/>
                    <a:pt x="10540" y="3904"/>
                  </a:cubicBezTo>
                  <a:cubicBezTo>
                    <a:pt x="10812" y="1343"/>
                    <a:pt x="8176" y="1"/>
                    <a:pt x="5533"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rot="2700000">
              <a:off x="7560060" y="714839"/>
              <a:ext cx="305462" cy="295198"/>
            </a:xfrm>
            <a:custGeom>
              <a:avLst/>
              <a:gdLst/>
              <a:ahLst/>
              <a:cxnLst/>
              <a:rect l="l" t="t" r="r" b="b"/>
              <a:pathLst>
                <a:path w="10475" h="10123" extrusionOk="0">
                  <a:moveTo>
                    <a:pt x="4991" y="1"/>
                  </a:moveTo>
                  <a:cubicBezTo>
                    <a:pt x="2099" y="1"/>
                    <a:pt x="333" y="1323"/>
                    <a:pt x="181" y="4597"/>
                  </a:cubicBezTo>
                  <a:cubicBezTo>
                    <a:pt x="1" y="8006"/>
                    <a:pt x="1804" y="10039"/>
                    <a:pt x="4984" y="10121"/>
                  </a:cubicBezTo>
                  <a:cubicBezTo>
                    <a:pt x="5031" y="10122"/>
                    <a:pt x="5078" y="10122"/>
                    <a:pt x="5125" y="10122"/>
                  </a:cubicBezTo>
                  <a:cubicBezTo>
                    <a:pt x="8131" y="10122"/>
                    <a:pt x="10231" y="8058"/>
                    <a:pt x="10360" y="5039"/>
                  </a:cubicBezTo>
                  <a:cubicBezTo>
                    <a:pt x="10475" y="2204"/>
                    <a:pt x="8852" y="220"/>
                    <a:pt x="5672" y="24"/>
                  </a:cubicBezTo>
                  <a:cubicBezTo>
                    <a:pt x="5439" y="9"/>
                    <a:pt x="5212" y="1"/>
                    <a:pt x="4991"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rot="2700000">
              <a:off x="7154450" y="310765"/>
              <a:ext cx="304529" cy="297093"/>
            </a:xfrm>
            <a:custGeom>
              <a:avLst/>
              <a:gdLst/>
              <a:ahLst/>
              <a:cxnLst/>
              <a:rect l="l" t="t" r="r" b="b"/>
              <a:pathLst>
                <a:path w="10443" h="10188" extrusionOk="0">
                  <a:moveTo>
                    <a:pt x="5620" y="1"/>
                  </a:moveTo>
                  <a:cubicBezTo>
                    <a:pt x="5594" y="1"/>
                    <a:pt x="5567" y="1"/>
                    <a:pt x="5541" y="1"/>
                  </a:cubicBezTo>
                  <a:cubicBezTo>
                    <a:pt x="2378" y="50"/>
                    <a:pt x="1" y="2247"/>
                    <a:pt x="17" y="4919"/>
                  </a:cubicBezTo>
                  <a:cubicBezTo>
                    <a:pt x="33" y="7134"/>
                    <a:pt x="1449" y="10187"/>
                    <a:pt x="4415" y="10187"/>
                  </a:cubicBezTo>
                  <a:cubicBezTo>
                    <a:pt x="4609" y="10187"/>
                    <a:pt x="4810" y="10174"/>
                    <a:pt x="5017" y="10147"/>
                  </a:cubicBezTo>
                  <a:cubicBezTo>
                    <a:pt x="7524" y="9820"/>
                    <a:pt x="10442" y="8721"/>
                    <a:pt x="10032" y="5181"/>
                  </a:cubicBezTo>
                  <a:cubicBezTo>
                    <a:pt x="10065" y="1978"/>
                    <a:pt x="8791" y="1"/>
                    <a:pt x="5620" y="1"/>
                  </a:cubicBezTo>
                  <a:close/>
                </a:path>
              </a:pathLst>
            </a:custGeom>
            <a:solidFill>
              <a:srgbClr val="FCCFB8"/>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3"/>
          <p:cNvSpPr/>
          <p:nvPr/>
        </p:nvSpPr>
        <p:spPr>
          <a:xfrm rot="10800000" flipH="1">
            <a:off x="7551255" y="4238094"/>
            <a:ext cx="3702838" cy="321248"/>
          </a:xfrm>
          <a:custGeom>
            <a:avLst/>
            <a:gdLst/>
            <a:ahLst/>
            <a:cxnLst/>
            <a:rect l="l" t="t" r="r" b="b"/>
            <a:pathLst>
              <a:path w="283688" h="24612" extrusionOk="0">
                <a:moveTo>
                  <a:pt x="164893" y="0"/>
                </a:moveTo>
                <a:cubicBezTo>
                  <a:pt x="160971" y="0"/>
                  <a:pt x="157093" y="1593"/>
                  <a:pt x="154021" y="4681"/>
                </a:cubicBezTo>
                <a:cubicBezTo>
                  <a:pt x="151728" y="7009"/>
                  <a:pt x="149982" y="9883"/>
                  <a:pt x="147954" y="12493"/>
                </a:cubicBezTo>
                <a:cubicBezTo>
                  <a:pt x="146089" y="14858"/>
                  <a:pt x="144065" y="16045"/>
                  <a:pt x="142041" y="16045"/>
                </a:cubicBezTo>
                <a:cubicBezTo>
                  <a:pt x="140066" y="16045"/>
                  <a:pt x="138091" y="14916"/>
                  <a:pt x="136263" y="12652"/>
                </a:cubicBezTo>
                <a:cubicBezTo>
                  <a:pt x="134640" y="10624"/>
                  <a:pt x="133124" y="8508"/>
                  <a:pt x="131501" y="6497"/>
                </a:cubicBezTo>
                <a:cubicBezTo>
                  <a:pt x="128002" y="2180"/>
                  <a:pt x="123493" y="35"/>
                  <a:pt x="119003" y="35"/>
                </a:cubicBezTo>
                <a:cubicBezTo>
                  <a:pt x="114306" y="35"/>
                  <a:pt x="109632" y="2383"/>
                  <a:pt x="106161" y="7044"/>
                </a:cubicBezTo>
                <a:cubicBezTo>
                  <a:pt x="104432" y="9372"/>
                  <a:pt x="102669" y="11682"/>
                  <a:pt x="100764" y="13886"/>
                </a:cubicBezTo>
                <a:cubicBezTo>
                  <a:pt x="99539" y="15314"/>
                  <a:pt x="98080" y="15971"/>
                  <a:pt x="96437" y="15971"/>
                </a:cubicBezTo>
                <a:cubicBezTo>
                  <a:pt x="95646" y="15971"/>
                  <a:pt x="94811" y="15818"/>
                  <a:pt x="93940" y="15526"/>
                </a:cubicBezTo>
                <a:cubicBezTo>
                  <a:pt x="90995" y="14521"/>
                  <a:pt x="89813" y="11876"/>
                  <a:pt x="88156" y="9671"/>
                </a:cubicBezTo>
                <a:cubicBezTo>
                  <a:pt x="85528" y="6145"/>
                  <a:pt x="82918" y="2424"/>
                  <a:pt x="78598" y="978"/>
                </a:cubicBezTo>
                <a:cubicBezTo>
                  <a:pt x="76755" y="357"/>
                  <a:pt x="74913" y="41"/>
                  <a:pt x="73113" y="41"/>
                </a:cubicBezTo>
                <a:cubicBezTo>
                  <a:pt x="68522" y="41"/>
                  <a:pt x="64207" y="2097"/>
                  <a:pt x="60875" y="6392"/>
                </a:cubicBezTo>
                <a:cubicBezTo>
                  <a:pt x="58794" y="9090"/>
                  <a:pt x="57048" y="12070"/>
                  <a:pt x="54456" y="14327"/>
                </a:cubicBezTo>
                <a:cubicBezTo>
                  <a:pt x="53167" y="15454"/>
                  <a:pt x="51722" y="16023"/>
                  <a:pt x="50277" y="16023"/>
                </a:cubicBezTo>
                <a:cubicBezTo>
                  <a:pt x="48896" y="16023"/>
                  <a:pt x="47515" y="15502"/>
                  <a:pt x="46274" y="14450"/>
                </a:cubicBezTo>
                <a:cubicBezTo>
                  <a:pt x="44105" y="12634"/>
                  <a:pt x="42641" y="10236"/>
                  <a:pt x="41001" y="7979"/>
                </a:cubicBezTo>
                <a:cubicBezTo>
                  <a:pt x="37730" y="3481"/>
                  <a:pt x="33784" y="119"/>
                  <a:pt x="28082" y="119"/>
                </a:cubicBezTo>
                <a:cubicBezTo>
                  <a:pt x="27882" y="119"/>
                  <a:pt x="27680" y="123"/>
                  <a:pt x="27475" y="131"/>
                </a:cubicBezTo>
                <a:cubicBezTo>
                  <a:pt x="27350" y="129"/>
                  <a:pt x="27225" y="127"/>
                  <a:pt x="27101" y="127"/>
                </a:cubicBezTo>
                <a:cubicBezTo>
                  <a:pt x="21104" y="127"/>
                  <a:pt x="17143" y="3450"/>
                  <a:pt x="13826" y="7873"/>
                </a:cubicBezTo>
                <a:cubicBezTo>
                  <a:pt x="10987" y="11646"/>
                  <a:pt x="8836" y="16073"/>
                  <a:pt x="3051" y="16425"/>
                </a:cubicBezTo>
                <a:cubicBezTo>
                  <a:pt x="1129" y="16549"/>
                  <a:pt x="1" y="18771"/>
                  <a:pt x="459" y="20887"/>
                </a:cubicBezTo>
                <a:cubicBezTo>
                  <a:pt x="900" y="22827"/>
                  <a:pt x="2011" y="24343"/>
                  <a:pt x="4321" y="24484"/>
                </a:cubicBezTo>
                <a:cubicBezTo>
                  <a:pt x="4616" y="24503"/>
                  <a:pt x="4906" y="24512"/>
                  <a:pt x="5193" y="24512"/>
                </a:cubicBezTo>
                <a:cubicBezTo>
                  <a:pt x="9255" y="24512"/>
                  <a:pt x="12572" y="22676"/>
                  <a:pt x="15290" y="19793"/>
                </a:cubicBezTo>
                <a:cubicBezTo>
                  <a:pt x="17864" y="17043"/>
                  <a:pt x="19945" y="13815"/>
                  <a:pt x="22449" y="10994"/>
                </a:cubicBezTo>
                <a:cubicBezTo>
                  <a:pt x="24074" y="9150"/>
                  <a:pt x="25657" y="8247"/>
                  <a:pt x="27284" y="8247"/>
                </a:cubicBezTo>
                <a:cubicBezTo>
                  <a:pt x="28801" y="8247"/>
                  <a:pt x="30358" y="9031"/>
                  <a:pt x="32025" y="10571"/>
                </a:cubicBezTo>
                <a:cubicBezTo>
                  <a:pt x="34176" y="12546"/>
                  <a:pt x="35658" y="15085"/>
                  <a:pt x="37386" y="17413"/>
                </a:cubicBezTo>
                <a:cubicBezTo>
                  <a:pt x="40906" y="22170"/>
                  <a:pt x="45564" y="24593"/>
                  <a:pt x="50262" y="24593"/>
                </a:cubicBezTo>
                <a:cubicBezTo>
                  <a:pt x="54343" y="24593"/>
                  <a:pt x="58454" y="22766"/>
                  <a:pt x="61880" y="19053"/>
                </a:cubicBezTo>
                <a:cubicBezTo>
                  <a:pt x="63485" y="17289"/>
                  <a:pt x="64790" y="15261"/>
                  <a:pt x="66218" y="13339"/>
                </a:cubicBezTo>
                <a:cubicBezTo>
                  <a:pt x="68437" y="10368"/>
                  <a:pt x="70734" y="8259"/>
                  <a:pt x="73271" y="8259"/>
                </a:cubicBezTo>
                <a:cubicBezTo>
                  <a:pt x="75250" y="8259"/>
                  <a:pt x="77377" y="9543"/>
                  <a:pt x="79726" y="12705"/>
                </a:cubicBezTo>
                <a:cubicBezTo>
                  <a:pt x="81878" y="15597"/>
                  <a:pt x="83906" y="18577"/>
                  <a:pt x="86639" y="21010"/>
                </a:cubicBezTo>
                <a:cubicBezTo>
                  <a:pt x="89320" y="23366"/>
                  <a:pt x="92679" y="24539"/>
                  <a:pt x="96047" y="24539"/>
                </a:cubicBezTo>
                <a:cubicBezTo>
                  <a:pt x="99258" y="24539"/>
                  <a:pt x="102477" y="23472"/>
                  <a:pt x="105120" y="21345"/>
                </a:cubicBezTo>
                <a:cubicBezTo>
                  <a:pt x="108541" y="18594"/>
                  <a:pt x="110781" y="14909"/>
                  <a:pt x="113461" y="11576"/>
                </a:cubicBezTo>
                <a:cubicBezTo>
                  <a:pt x="115266" y="9343"/>
                  <a:pt x="117147" y="8223"/>
                  <a:pt x="119030" y="8223"/>
                </a:cubicBezTo>
                <a:cubicBezTo>
                  <a:pt x="120864" y="8223"/>
                  <a:pt x="122699" y="9285"/>
                  <a:pt x="124465" y="11417"/>
                </a:cubicBezTo>
                <a:cubicBezTo>
                  <a:pt x="125805" y="13040"/>
                  <a:pt x="127057" y="14732"/>
                  <a:pt x="128274" y="16443"/>
                </a:cubicBezTo>
                <a:cubicBezTo>
                  <a:pt x="132123" y="21863"/>
                  <a:pt x="137116" y="24611"/>
                  <a:pt x="142071" y="24611"/>
                </a:cubicBezTo>
                <a:cubicBezTo>
                  <a:pt x="146901" y="24611"/>
                  <a:pt x="151696" y="22000"/>
                  <a:pt x="155361" y="16707"/>
                </a:cubicBezTo>
                <a:cubicBezTo>
                  <a:pt x="156842" y="14556"/>
                  <a:pt x="158482" y="12546"/>
                  <a:pt x="160299" y="10694"/>
                </a:cubicBezTo>
                <a:cubicBezTo>
                  <a:pt x="161874" y="9093"/>
                  <a:pt x="163458" y="8297"/>
                  <a:pt x="165023" y="8297"/>
                </a:cubicBezTo>
                <a:cubicBezTo>
                  <a:pt x="166733" y="8297"/>
                  <a:pt x="168421" y="9248"/>
                  <a:pt x="170050" y="11135"/>
                </a:cubicBezTo>
                <a:cubicBezTo>
                  <a:pt x="171884" y="13251"/>
                  <a:pt x="173524" y="15544"/>
                  <a:pt x="175235" y="17766"/>
                </a:cubicBezTo>
                <a:cubicBezTo>
                  <a:pt x="178767" y="22323"/>
                  <a:pt x="183202" y="24610"/>
                  <a:pt x="187692" y="24610"/>
                </a:cubicBezTo>
                <a:cubicBezTo>
                  <a:pt x="191853" y="24610"/>
                  <a:pt x="196061" y="22645"/>
                  <a:pt x="199641" y="18700"/>
                </a:cubicBezTo>
                <a:cubicBezTo>
                  <a:pt x="201881" y="16231"/>
                  <a:pt x="203380" y="13251"/>
                  <a:pt x="205778" y="10906"/>
                </a:cubicBezTo>
                <a:cubicBezTo>
                  <a:pt x="207556" y="9165"/>
                  <a:pt x="209172" y="8257"/>
                  <a:pt x="210785" y="8257"/>
                </a:cubicBezTo>
                <a:cubicBezTo>
                  <a:pt x="212275" y="8257"/>
                  <a:pt x="213762" y="9032"/>
                  <a:pt x="215371" y="10641"/>
                </a:cubicBezTo>
                <a:cubicBezTo>
                  <a:pt x="217329" y="12599"/>
                  <a:pt x="218969" y="14926"/>
                  <a:pt x="220591" y="17201"/>
                </a:cubicBezTo>
                <a:cubicBezTo>
                  <a:pt x="224083" y="22180"/>
                  <a:pt x="228901" y="24566"/>
                  <a:pt x="233643" y="24566"/>
                </a:cubicBezTo>
                <a:cubicBezTo>
                  <a:pt x="238407" y="24566"/>
                  <a:pt x="243094" y="22158"/>
                  <a:pt x="246285" y="17554"/>
                </a:cubicBezTo>
                <a:cubicBezTo>
                  <a:pt x="247889" y="15261"/>
                  <a:pt x="249653" y="13075"/>
                  <a:pt x="251540" y="10994"/>
                </a:cubicBezTo>
                <a:cubicBezTo>
                  <a:pt x="253211" y="9143"/>
                  <a:pt x="254960" y="8221"/>
                  <a:pt x="256692" y="8221"/>
                </a:cubicBezTo>
                <a:cubicBezTo>
                  <a:pt x="258525" y="8221"/>
                  <a:pt x="260337" y="9253"/>
                  <a:pt x="262015" y="11311"/>
                </a:cubicBezTo>
                <a:cubicBezTo>
                  <a:pt x="263461" y="13075"/>
                  <a:pt x="264624" y="15085"/>
                  <a:pt x="266106" y="16849"/>
                </a:cubicBezTo>
                <a:cubicBezTo>
                  <a:pt x="269368" y="20728"/>
                  <a:pt x="272789" y="24449"/>
                  <a:pt x="278450" y="24467"/>
                </a:cubicBezTo>
                <a:cubicBezTo>
                  <a:pt x="278470" y="24467"/>
                  <a:pt x="278491" y="24467"/>
                  <a:pt x="278511" y="24467"/>
                </a:cubicBezTo>
                <a:cubicBezTo>
                  <a:pt x="281631" y="24467"/>
                  <a:pt x="283459" y="23127"/>
                  <a:pt x="283564" y="20605"/>
                </a:cubicBezTo>
                <a:cubicBezTo>
                  <a:pt x="283687" y="17730"/>
                  <a:pt x="281906" y="16390"/>
                  <a:pt x="279332" y="16055"/>
                </a:cubicBezTo>
                <a:cubicBezTo>
                  <a:pt x="276651" y="15702"/>
                  <a:pt x="274747" y="14327"/>
                  <a:pt x="273230" y="12176"/>
                </a:cubicBezTo>
                <a:cubicBezTo>
                  <a:pt x="272102" y="10536"/>
                  <a:pt x="270744" y="9037"/>
                  <a:pt x="269633" y="7361"/>
                </a:cubicBezTo>
                <a:cubicBezTo>
                  <a:pt x="266322" y="2386"/>
                  <a:pt x="261379" y="65"/>
                  <a:pt x="256521" y="65"/>
                </a:cubicBezTo>
                <a:cubicBezTo>
                  <a:pt x="251598" y="65"/>
                  <a:pt x="246762" y="2448"/>
                  <a:pt x="243798" y="6868"/>
                </a:cubicBezTo>
                <a:cubicBezTo>
                  <a:pt x="242017" y="9495"/>
                  <a:pt x="240236" y="12211"/>
                  <a:pt x="237767" y="14327"/>
                </a:cubicBezTo>
                <a:cubicBezTo>
                  <a:pt x="236472" y="15447"/>
                  <a:pt x="235043" y="15998"/>
                  <a:pt x="233613" y="15998"/>
                </a:cubicBezTo>
                <a:cubicBezTo>
                  <a:pt x="232160" y="15998"/>
                  <a:pt x="230706" y="15429"/>
                  <a:pt x="229391" y="14309"/>
                </a:cubicBezTo>
                <a:cubicBezTo>
                  <a:pt x="226587" y="11929"/>
                  <a:pt x="224929" y="8649"/>
                  <a:pt x="222601" y="5898"/>
                </a:cubicBezTo>
                <a:cubicBezTo>
                  <a:pt x="219309" y="2010"/>
                  <a:pt x="214931" y="43"/>
                  <a:pt x="210580" y="43"/>
                </a:cubicBezTo>
                <a:cubicBezTo>
                  <a:pt x="206308" y="43"/>
                  <a:pt x="202063" y="1939"/>
                  <a:pt x="198901" y="5774"/>
                </a:cubicBezTo>
                <a:cubicBezTo>
                  <a:pt x="196996" y="8102"/>
                  <a:pt x="195321" y="10606"/>
                  <a:pt x="193416" y="12916"/>
                </a:cubicBezTo>
                <a:cubicBezTo>
                  <a:pt x="191706" y="15007"/>
                  <a:pt x="189795" y="16057"/>
                  <a:pt x="187864" y="16057"/>
                </a:cubicBezTo>
                <a:cubicBezTo>
                  <a:pt x="186032" y="16057"/>
                  <a:pt x="184182" y="15113"/>
                  <a:pt x="182465" y="13216"/>
                </a:cubicBezTo>
                <a:cubicBezTo>
                  <a:pt x="181002" y="11594"/>
                  <a:pt x="179732" y="9760"/>
                  <a:pt x="178515" y="7943"/>
                </a:cubicBezTo>
                <a:cubicBezTo>
                  <a:pt x="174950" y="2581"/>
                  <a:pt x="169886" y="0"/>
                  <a:pt x="164893" y="0"/>
                </a:cubicBezTo>
                <a:close/>
              </a:path>
            </a:pathLst>
          </a:custGeom>
          <a:solidFill>
            <a:srgbClr val="A3CEC6"/>
          </a:solidFill>
          <a:ln w="9525" cap="flat" cmpd="sng">
            <a:solidFill>
              <a:srgbClr val="000000"/>
            </a:solidFill>
            <a:prstDash val="solid"/>
            <a:miter lim="176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8506725" y="2708625"/>
            <a:ext cx="1629000" cy="1629000"/>
          </a:xfrm>
          <a:prstGeom prst="blockArc">
            <a:avLst>
              <a:gd name="adj1" fmla="val 10800000"/>
              <a:gd name="adj2" fmla="val 0"/>
              <a:gd name="adj3" fmla="val 25000"/>
            </a:avLst>
          </a:prstGeom>
          <a:solidFill>
            <a:srgbClr val="EDE96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rot="-9263683">
            <a:off x="8877823" y="-773571"/>
            <a:ext cx="104126" cy="1736291"/>
          </a:xfrm>
          <a:prstGeom prst="roundRect">
            <a:avLst>
              <a:gd name="adj" fmla="val 50000"/>
            </a:avLst>
          </a:prstGeom>
          <a:solidFill>
            <a:srgbClr val="FCCFB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rot="-9263683">
            <a:off x="8652924" y="-793876"/>
            <a:ext cx="104126" cy="1752258"/>
          </a:xfrm>
          <a:prstGeom prst="roundRect">
            <a:avLst>
              <a:gd name="adj" fmla="val 50000"/>
            </a:avLst>
          </a:prstGeom>
          <a:solidFill>
            <a:srgbClr val="FCCFB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rot="-9263683">
            <a:off x="8429872" y="-817161"/>
            <a:ext cx="104126" cy="1767815"/>
          </a:xfrm>
          <a:prstGeom prst="roundRect">
            <a:avLst>
              <a:gd name="adj" fmla="val 50000"/>
            </a:avLst>
          </a:prstGeom>
          <a:solidFill>
            <a:srgbClr val="FCCFB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rot="-9263683">
            <a:off x="8203853" y="-832622"/>
            <a:ext cx="104126" cy="1778417"/>
          </a:xfrm>
          <a:prstGeom prst="roundRect">
            <a:avLst>
              <a:gd name="adj" fmla="val 50000"/>
            </a:avLst>
          </a:prstGeom>
          <a:solidFill>
            <a:srgbClr val="FCCFB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rot="10800000">
            <a:off x="7168956" y="150829"/>
            <a:ext cx="1558500" cy="1558500"/>
          </a:xfrm>
          <a:prstGeom prst="donut">
            <a:avLst>
              <a:gd name="adj" fmla="val 14799"/>
            </a:avLst>
          </a:prstGeom>
          <a:solidFill>
            <a:srgbClr val="CFAFD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4812494" y="-1040600"/>
            <a:ext cx="1558500" cy="1558500"/>
          </a:xfrm>
          <a:prstGeom prst="ellipse">
            <a:avLst/>
          </a:prstGeom>
          <a:solidFill>
            <a:srgbClr val="EDE96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3"/>
        <p:cNvGrpSpPr/>
        <p:nvPr/>
      </p:nvGrpSpPr>
      <p:grpSpPr>
        <a:xfrm>
          <a:off x="0" y="0"/>
          <a:ext cx="0" cy="0"/>
          <a:chOff x="0" y="0"/>
          <a:chExt cx="0" cy="0"/>
        </a:xfrm>
      </p:grpSpPr>
      <p:sp>
        <p:nvSpPr>
          <p:cNvPr id="384" name="Google Shape;384;p7"/>
          <p:cNvSpPr/>
          <p:nvPr/>
        </p:nvSpPr>
        <p:spPr>
          <a:xfrm>
            <a:off x="2112870" y="1376074"/>
            <a:ext cx="6130800" cy="3210900"/>
          </a:xfrm>
          <a:prstGeom prst="rect">
            <a:avLst/>
          </a:prstGeom>
          <a:solidFill>
            <a:srgbClr val="FCCFB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827200" y="1109100"/>
            <a:ext cx="6130800" cy="3210900"/>
          </a:xfrm>
          <a:prstGeom prst="rect">
            <a:avLst/>
          </a:prstGeom>
          <a:solidFill>
            <a:srgbClr val="A3CEC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txBox="1">
            <a:spLocks noGrp="1"/>
          </p:cNvSpPr>
          <p:nvPr>
            <p:ph type="title"/>
          </p:nvPr>
        </p:nvSpPr>
        <p:spPr>
          <a:xfrm>
            <a:off x="722700" y="542450"/>
            <a:ext cx="7422900" cy="475200"/>
          </a:xfrm>
          <a:prstGeom prst="rect">
            <a:avLst/>
          </a:prstGeom>
        </p:spPr>
        <p:txBody>
          <a:bodyPr spcFirstLastPara="1" wrap="square" lIns="0" tIns="0" rIns="0" bIns="0" anchor="t" anchorCtr="0">
            <a:noAutofit/>
          </a:bodyPr>
          <a:lstStyle>
            <a:lvl1pPr lvl="0" rtl="0">
              <a:spcBef>
                <a:spcPts val="0"/>
              </a:spcBef>
              <a:spcAft>
                <a:spcPts val="0"/>
              </a:spcAft>
              <a:buNone/>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a:endParaRPr/>
          </a:p>
        </p:txBody>
      </p:sp>
      <p:grpSp>
        <p:nvGrpSpPr>
          <p:cNvPr id="387" name="Google Shape;387;p7"/>
          <p:cNvGrpSpPr/>
          <p:nvPr/>
        </p:nvGrpSpPr>
        <p:grpSpPr>
          <a:xfrm>
            <a:off x="288215" y="4518887"/>
            <a:ext cx="1678630" cy="1677197"/>
            <a:chOff x="6280516" y="-2340409"/>
            <a:chExt cx="3823759" cy="3820494"/>
          </a:xfrm>
        </p:grpSpPr>
        <p:sp>
          <p:nvSpPr>
            <p:cNvPr id="388" name="Google Shape;388;p7"/>
            <p:cNvSpPr/>
            <p:nvPr/>
          </p:nvSpPr>
          <p:spPr>
            <a:xfrm rot="2700000">
              <a:off x="8114955" y="-2277119"/>
              <a:ext cx="303071" cy="299513"/>
            </a:xfrm>
            <a:custGeom>
              <a:avLst/>
              <a:gdLst/>
              <a:ahLst/>
              <a:cxnLst/>
              <a:rect l="l" t="t" r="r" b="b"/>
              <a:pathLst>
                <a:path w="10393" h="10271" extrusionOk="0">
                  <a:moveTo>
                    <a:pt x="5176" y="1"/>
                  </a:moveTo>
                  <a:cubicBezTo>
                    <a:pt x="2127" y="1"/>
                    <a:pt x="554" y="1884"/>
                    <a:pt x="1" y="4680"/>
                  </a:cubicBezTo>
                  <a:cubicBezTo>
                    <a:pt x="132" y="8139"/>
                    <a:pt x="2000" y="10221"/>
                    <a:pt x="5049" y="10270"/>
                  </a:cubicBezTo>
                  <a:cubicBezTo>
                    <a:pt x="5071" y="10270"/>
                    <a:pt x="5093" y="10270"/>
                    <a:pt x="5115" y="10270"/>
                  </a:cubicBezTo>
                  <a:cubicBezTo>
                    <a:pt x="8146" y="10270"/>
                    <a:pt x="10327" y="8019"/>
                    <a:pt x="10360" y="5025"/>
                  </a:cubicBezTo>
                  <a:cubicBezTo>
                    <a:pt x="10393" y="2304"/>
                    <a:pt x="8606" y="156"/>
                    <a:pt x="5525" y="9"/>
                  </a:cubicBezTo>
                  <a:cubicBezTo>
                    <a:pt x="5406" y="4"/>
                    <a:pt x="5290" y="1"/>
                    <a:pt x="5176"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rot="2700000">
              <a:off x="7404088" y="-1577672"/>
              <a:ext cx="317914" cy="308203"/>
            </a:xfrm>
            <a:custGeom>
              <a:avLst/>
              <a:gdLst/>
              <a:ahLst/>
              <a:cxnLst/>
              <a:rect l="l" t="t" r="r" b="b"/>
              <a:pathLst>
                <a:path w="10902" h="10569" extrusionOk="0">
                  <a:moveTo>
                    <a:pt x="5328" y="1"/>
                  </a:moveTo>
                  <a:cubicBezTo>
                    <a:pt x="3017" y="804"/>
                    <a:pt x="591" y="1722"/>
                    <a:pt x="312" y="4852"/>
                  </a:cubicBezTo>
                  <a:cubicBezTo>
                    <a:pt x="1" y="8180"/>
                    <a:pt x="1886" y="10098"/>
                    <a:pt x="4951" y="10507"/>
                  </a:cubicBezTo>
                  <a:cubicBezTo>
                    <a:pt x="5251" y="10548"/>
                    <a:pt x="5540" y="10568"/>
                    <a:pt x="5817" y="10568"/>
                  </a:cubicBezTo>
                  <a:cubicBezTo>
                    <a:pt x="8652" y="10568"/>
                    <a:pt x="10319" y="8504"/>
                    <a:pt x="10573" y="5787"/>
                  </a:cubicBezTo>
                  <a:cubicBezTo>
                    <a:pt x="10901" y="2590"/>
                    <a:pt x="8410" y="1033"/>
                    <a:pt x="5328"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rot="2700000">
              <a:off x="7761739" y="-1924075"/>
              <a:ext cx="302109" cy="299455"/>
            </a:xfrm>
            <a:custGeom>
              <a:avLst/>
              <a:gdLst/>
              <a:ahLst/>
              <a:cxnLst/>
              <a:rect l="l" t="t" r="r" b="b"/>
              <a:pathLst>
                <a:path w="10360" h="10269" extrusionOk="0">
                  <a:moveTo>
                    <a:pt x="5188" y="0"/>
                  </a:moveTo>
                  <a:cubicBezTo>
                    <a:pt x="5142" y="0"/>
                    <a:pt x="5096" y="1"/>
                    <a:pt x="5049" y="2"/>
                  </a:cubicBezTo>
                  <a:cubicBezTo>
                    <a:pt x="1902" y="67"/>
                    <a:pt x="99" y="2034"/>
                    <a:pt x="1" y="5509"/>
                  </a:cubicBezTo>
                  <a:cubicBezTo>
                    <a:pt x="525" y="8274"/>
                    <a:pt x="2066" y="10269"/>
                    <a:pt x="5131" y="10269"/>
                  </a:cubicBezTo>
                  <a:cubicBezTo>
                    <a:pt x="5228" y="10269"/>
                    <a:pt x="5326" y="10267"/>
                    <a:pt x="5426" y="10263"/>
                  </a:cubicBezTo>
                  <a:cubicBezTo>
                    <a:pt x="8475" y="10132"/>
                    <a:pt x="10278" y="7902"/>
                    <a:pt x="10311" y="5214"/>
                  </a:cubicBezTo>
                  <a:cubicBezTo>
                    <a:pt x="10359" y="2209"/>
                    <a:pt x="8338" y="0"/>
                    <a:pt x="5188"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rot="2700000">
              <a:off x="8676018" y="409637"/>
              <a:ext cx="306920" cy="298143"/>
            </a:xfrm>
            <a:custGeom>
              <a:avLst/>
              <a:gdLst/>
              <a:ahLst/>
              <a:cxnLst/>
              <a:rect l="l" t="t" r="r" b="b"/>
              <a:pathLst>
                <a:path w="10525" h="10224" extrusionOk="0">
                  <a:moveTo>
                    <a:pt x="5119" y="1"/>
                  </a:moveTo>
                  <a:cubicBezTo>
                    <a:pt x="4999" y="1"/>
                    <a:pt x="4878" y="4"/>
                    <a:pt x="4754" y="10"/>
                  </a:cubicBezTo>
                  <a:cubicBezTo>
                    <a:pt x="1837" y="158"/>
                    <a:pt x="1" y="2239"/>
                    <a:pt x="148" y="5157"/>
                  </a:cubicBezTo>
                  <a:cubicBezTo>
                    <a:pt x="316" y="8061"/>
                    <a:pt x="1781" y="10224"/>
                    <a:pt x="4849" y="10224"/>
                  </a:cubicBezTo>
                  <a:cubicBezTo>
                    <a:pt x="5071" y="10224"/>
                    <a:pt x="5302" y="10212"/>
                    <a:pt x="5541" y="10189"/>
                  </a:cubicBezTo>
                  <a:cubicBezTo>
                    <a:pt x="8606" y="9911"/>
                    <a:pt x="9901" y="7698"/>
                    <a:pt x="10524" y="5190"/>
                  </a:cubicBezTo>
                  <a:cubicBezTo>
                    <a:pt x="9910" y="1929"/>
                    <a:pt x="8069" y="1"/>
                    <a:pt x="5119"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rot="2700000">
              <a:off x="7049223" y="-1221022"/>
              <a:ext cx="311178" cy="303246"/>
            </a:xfrm>
            <a:custGeom>
              <a:avLst/>
              <a:gdLst/>
              <a:ahLst/>
              <a:cxnLst/>
              <a:rect l="l" t="t" r="r" b="b"/>
              <a:pathLst>
                <a:path w="10671" h="10399" extrusionOk="0">
                  <a:moveTo>
                    <a:pt x="5311" y="1"/>
                  </a:moveTo>
                  <a:cubicBezTo>
                    <a:pt x="2557" y="820"/>
                    <a:pt x="0" y="1984"/>
                    <a:pt x="295" y="5492"/>
                  </a:cubicBezTo>
                  <a:cubicBezTo>
                    <a:pt x="525" y="8360"/>
                    <a:pt x="2344" y="10278"/>
                    <a:pt x="5213" y="10393"/>
                  </a:cubicBezTo>
                  <a:cubicBezTo>
                    <a:pt x="5307" y="10397"/>
                    <a:pt x="5400" y="10399"/>
                    <a:pt x="5493" y="10399"/>
                  </a:cubicBezTo>
                  <a:cubicBezTo>
                    <a:pt x="8558" y="10399"/>
                    <a:pt x="10461" y="8305"/>
                    <a:pt x="10556" y="5361"/>
                  </a:cubicBezTo>
                  <a:cubicBezTo>
                    <a:pt x="10671" y="2214"/>
                    <a:pt x="8311" y="640"/>
                    <a:pt x="5311"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rot="2700000">
              <a:off x="9385733" y="-300025"/>
              <a:ext cx="308816" cy="302867"/>
            </a:xfrm>
            <a:custGeom>
              <a:avLst/>
              <a:gdLst/>
              <a:ahLst/>
              <a:cxnLst/>
              <a:rect l="l" t="t" r="r" b="b"/>
              <a:pathLst>
                <a:path w="10590" h="10386" extrusionOk="0">
                  <a:moveTo>
                    <a:pt x="5476" y="0"/>
                  </a:moveTo>
                  <a:cubicBezTo>
                    <a:pt x="1919" y="164"/>
                    <a:pt x="50" y="2295"/>
                    <a:pt x="34" y="5213"/>
                  </a:cubicBezTo>
                  <a:cubicBezTo>
                    <a:pt x="1" y="7852"/>
                    <a:pt x="1640" y="10229"/>
                    <a:pt x="4722" y="10376"/>
                  </a:cubicBezTo>
                  <a:cubicBezTo>
                    <a:pt x="4841" y="10382"/>
                    <a:pt x="4959" y="10385"/>
                    <a:pt x="5076" y="10385"/>
                  </a:cubicBezTo>
                  <a:cubicBezTo>
                    <a:pt x="8135" y="10385"/>
                    <a:pt x="10091" y="8333"/>
                    <a:pt x="10328" y="5459"/>
                  </a:cubicBezTo>
                  <a:cubicBezTo>
                    <a:pt x="10590" y="2312"/>
                    <a:pt x="8246" y="640"/>
                    <a:pt x="5476"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rot="2700000">
              <a:off x="8163987" y="-1524626"/>
              <a:ext cx="305929" cy="302605"/>
            </a:xfrm>
            <a:custGeom>
              <a:avLst/>
              <a:gdLst/>
              <a:ahLst/>
              <a:cxnLst/>
              <a:rect l="l" t="t" r="r" b="b"/>
              <a:pathLst>
                <a:path w="10491" h="10377" extrusionOk="0">
                  <a:moveTo>
                    <a:pt x="5163" y="1"/>
                  </a:moveTo>
                  <a:cubicBezTo>
                    <a:pt x="2344" y="574"/>
                    <a:pt x="0" y="2246"/>
                    <a:pt x="82" y="5328"/>
                  </a:cubicBezTo>
                  <a:cubicBezTo>
                    <a:pt x="164" y="8360"/>
                    <a:pt x="2426" y="10360"/>
                    <a:pt x="5540" y="10376"/>
                  </a:cubicBezTo>
                  <a:cubicBezTo>
                    <a:pt x="5551" y="10376"/>
                    <a:pt x="5562" y="10376"/>
                    <a:pt x="5572" y="10376"/>
                  </a:cubicBezTo>
                  <a:cubicBezTo>
                    <a:pt x="8585" y="10376"/>
                    <a:pt x="10294" y="8072"/>
                    <a:pt x="10392" y="5410"/>
                  </a:cubicBezTo>
                  <a:cubicBezTo>
                    <a:pt x="10491" y="2377"/>
                    <a:pt x="8589" y="378"/>
                    <a:pt x="516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rot="2700000">
              <a:off x="8264529" y="3122"/>
              <a:ext cx="315435" cy="296422"/>
            </a:xfrm>
            <a:custGeom>
              <a:avLst/>
              <a:gdLst/>
              <a:ahLst/>
              <a:cxnLst/>
              <a:rect l="l" t="t" r="r" b="b"/>
              <a:pathLst>
                <a:path w="10817" h="10165" extrusionOk="0">
                  <a:moveTo>
                    <a:pt x="5472" y="0"/>
                  </a:moveTo>
                  <a:cubicBezTo>
                    <a:pt x="2767" y="0"/>
                    <a:pt x="1" y="1298"/>
                    <a:pt x="343" y="4230"/>
                  </a:cubicBezTo>
                  <a:cubicBezTo>
                    <a:pt x="407" y="8414"/>
                    <a:pt x="2321" y="10165"/>
                    <a:pt x="5400" y="10165"/>
                  </a:cubicBezTo>
                  <a:cubicBezTo>
                    <a:pt x="5457" y="10165"/>
                    <a:pt x="5514" y="10164"/>
                    <a:pt x="5572" y="10163"/>
                  </a:cubicBezTo>
                  <a:cubicBezTo>
                    <a:pt x="8408" y="10081"/>
                    <a:pt x="10440" y="8311"/>
                    <a:pt x="10604" y="5328"/>
                  </a:cubicBezTo>
                  <a:cubicBezTo>
                    <a:pt x="10817" y="1902"/>
                    <a:pt x="8391" y="1"/>
                    <a:pt x="5523" y="1"/>
                  </a:cubicBezTo>
                  <a:cubicBezTo>
                    <a:pt x="5506" y="1"/>
                    <a:pt x="5489" y="0"/>
                    <a:pt x="5472"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rot="2700000">
              <a:off x="7097366" y="-452408"/>
              <a:ext cx="303071" cy="294264"/>
            </a:xfrm>
            <a:custGeom>
              <a:avLst/>
              <a:gdLst/>
              <a:ahLst/>
              <a:cxnLst/>
              <a:rect l="l" t="t" r="r" b="b"/>
              <a:pathLst>
                <a:path w="10393" h="10091" extrusionOk="0">
                  <a:moveTo>
                    <a:pt x="5678" y="0"/>
                  </a:moveTo>
                  <a:cubicBezTo>
                    <a:pt x="5365" y="0"/>
                    <a:pt x="5036" y="20"/>
                    <a:pt x="4688" y="59"/>
                  </a:cubicBezTo>
                  <a:cubicBezTo>
                    <a:pt x="4507" y="40"/>
                    <a:pt x="4331" y="31"/>
                    <a:pt x="4160" y="31"/>
                  </a:cubicBezTo>
                  <a:cubicBezTo>
                    <a:pt x="1459" y="31"/>
                    <a:pt x="79" y="2282"/>
                    <a:pt x="33" y="4779"/>
                  </a:cubicBezTo>
                  <a:cubicBezTo>
                    <a:pt x="1" y="7796"/>
                    <a:pt x="2167" y="10091"/>
                    <a:pt x="5325" y="10091"/>
                  </a:cubicBezTo>
                  <a:cubicBezTo>
                    <a:pt x="5359" y="10091"/>
                    <a:pt x="5392" y="10091"/>
                    <a:pt x="5426" y="10090"/>
                  </a:cubicBezTo>
                  <a:cubicBezTo>
                    <a:pt x="8753" y="10025"/>
                    <a:pt x="10392" y="7533"/>
                    <a:pt x="10212" y="4386"/>
                  </a:cubicBezTo>
                  <a:cubicBezTo>
                    <a:pt x="10079" y="1717"/>
                    <a:pt x="8644" y="0"/>
                    <a:pt x="5678"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rot="2700000">
              <a:off x="6744158" y="-101647"/>
              <a:ext cx="303042" cy="296422"/>
            </a:xfrm>
            <a:custGeom>
              <a:avLst/>
              <a:gdLst/>
              <a:ahLst/>
              <a:cxnLst/>
              <a:rect l="l" t="t" r="r" b="b"/>
              <a:pathLst>
                <a:path w="10392" h="10165" extrusionOk="0">
                  <a:moveTo>
                    <a:pt x="4795" y="0"/>
                  </a:moveTo>
                  <a:cubicBezTo>
                    <a:pt x="1772" y="0"/>
                    <a:pt x="190" y="2172"/>
                    <a:pt x="99" y="4817"/>
                  </a:cubicBezTo>
                  <a:cubicBezTo>
                    <a:pt x="1" y="7735"/>
                    <a:pt x="2000" y="10079"/>
                    <a:pt x="5279" y="10161"/>
                  </a:cubicBezTo>
                  <a:cubicBezTo>
                    <a:pt x="5356" y="10163"/>
                    <a:pt x="5432" y="10165"/>
                    <a:pt x="5507" y="10165"/>
                  </a:cubicBezTo>
                  <a:cubicBezTo>
                    <a:pt x="8826" y="10165"/>
                    <a:pt x="10391" y="7719"/>
                    <a:pt x="10327" y="4834"/>
                  </a:cubicBezTo>
                  <a:cubicBezTo>
                    <a:pt x="10281" y="2453"/>
                    <a:pt x="9285" y="14"/>
                    <a:pt x="6232" y="14"/>
                  </a:cubicBezTo>
                  <a:cubicBezTo>
                    <a:pt x="6027" y="14"/>
                    <a:pt x="5813" y="25"/>
                    <a:pt x="5590" y="48"/>
                  </a:cubicBezTo>
                  <a:cubicBezTo>
                    <a:pt x="5315" y="16"/>
                    <a:pt x="5050" y="0"/>
                    <a:pt x="4795"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rot="2700000">
              <a:off x="7966471" y="1119559"/>
              <a:ext cx="302546" cy="297064"/>
            </a:xfrm>
            <a:custGeom>
              <a:avLst/>
              <a:gdLst/>
              <a:ahLst/>
              <a:cxnLst/>
              <a:rect l="l" t="t" r="r" b="b"/>
              <a:pathLst>
                <a:path w="10375" h="10187" extrusionOk="0">
                  <a:moveTo>
                    <a:pt x="3944" y="0"/>
                  </a:moveTo>
                  <a:cubicBezTo>
                    <a:pt x="1121" y="0"/>
                    <a:pt x="159" y="2499"/>
                    <a:pt x="98" y="4841"/>
                  </a:cubicBezTo>
                  <a:cubicBezTo>
                    <a:pt x="1" y="7713"/>
                    <a:pt x="1634" y="10187"/>
                    <a:pt x="4951" y="10187"/>
                  </a:cubicBezTo>
                  <a:cubicBezTo>
                    <a:pt x="5005" y="10187"/>
                    <a:pt x="5059" y="10186"/>
                    <a:pt x="5113" y="10185"/>
                  </a:cubicBezTo>
                  <a:cubicBezTo>
                    <a:pt x="8375" y="10119"/>
                    <a:pt x="10375" y="7841"/>
                    <a:pt x="10309" y="4858"/>
                  </a:cubicBezTo>
                  <a:cubicBezTo>
                    <a:pt x="10232" y="2058"/>
                    <a:pt x="8519" y="17"/>
                    <a:pt x="5185" y="17"/>
                  </a:cubicBezTo>
                  <a:cubicBezTo>
                    <a:pt x="4987" y="17"/>
                    <a:pt x="4782" y="24"/>
                    <a:pt x="4572" y="39"/>
                  </a:cubicBezTo>
                  <a:cubicBezTo>
                    <a:pt x="4353" y="13"/>
                    <a:pt x="4144" y="0"/>
                    <a:pt x="3944"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rot="2700000">
              <a:off x="7812181" y="-1170144"/>
              <a:ext cx="304500" cy="302021"/>
            </a:xfrm>
            <a:custGeom>
              <a:avLst/>
              <a:gdLst/>
              <a:ahLst/>
              <a:cxnLst/>
              <a:rect l="l" t="t" r="r" b="b"/>
              <a:pathLst>
                <a:path w="10442" h="10357" extrusionOk="0">
                  <a:moveTo>
                    <a:pt x="5262" y="1"/>
                  </a:moveTo>
                  <a:cubicBezTo>
                    <a:pt x="2312" y="476"/>
                    <a:pt x="1" y="2230"/>
                    <a:pt x="1" y="5312"/>
                  </a:cubicBezTo>
                  <a:cubicBezTo>
                    <a:pt x="1" y="8065"/>
                    <a:pt x="2033" y="10065"/>
                    <a:pt x="4984" y="10327"/>
                  </a:cubicBezTo>
                  <a:cubicBezTo>
                    <a:pt x="5194" y="10347"/>
                    <a:pt x="5399" y="10356"/>
                    <a:pt x="5596" y="10356"/>
                  </a:cubicBezTo>
                  <a:cubicBezTo>
                    <a:pt x="8414" y="10356"/>
                    <a:pt x="9918" y="8431"/>
                    <a:pt x="10163" y="5705"/>
                  </a:cubicBezTo>
                  <a:cubicBezTo>
                    <a:pt x="10442" y="2460"/>
                    <a:pt x="8541" y="640"/>
                    <a:pt x="5262"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rot="2700000">
              <a:off x="9327090" y="-1062972"/>
              <a:ext cx="318847" cy="302021"/>
            </a:xfrm>
            <a:custGeom>
              <a:avLst/>
              <a:gdLst/>
              <a:ahLst/>
              <a:cxnLst/>
              <a:rect l="l" t="t" r="r" b="b"/>
              <a:pathLst>
                <a:path w="10934" h="10357" extrusionOk="0">
                  <a:moveTo>
                    <a:pt x="5656" y="0"/>
                  </a:moveTo>
                  <a:cubicBezTo>
                    <a:pt x="2869" y="508"/>
                    <a:pt x="755" y="1426"/>
                    <a:pt x="394" y="4688"/>
                  </a:cubicBezTo>
                  <a:cubicBezTo>
                    <a:pt x="1" y="8245"/>
                    <a:pt x="2148" y="10146"/>
                    <a:pt x="4951" y="10343"/>
                  </a:cubicBezTo>
                  <a:cubicBezTo>
                    <a:pt x="5092" y="10352"/>
                    <a:pt x="5232" y="10357"/>
                    <a:pt x="5372" y="10357"/>
                  </a:cubicBezTo>
                  <a:cubicBezTo>
                    <a:pt x="7958" y="10357"/>
                    <a:pt x="10390" y="8778"/>
                    <a:pt x="10639" y="5606"/>
                  </a:cubicBezTo>
                  <a:cubicBezTo>
                    <a:pt x="10934" y="2147"/>
                    <a:pt x="8459" y="869"/>
                    <a:pt x="5656"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rot="2700000">
              <a:off x="8319458" y="768501"/>
              <a:ext cx="302605" cy="294469"/>
            </a:xfrm>
            <a:custGeom>
              <a:avLst/>
              <a:gdLst/>
              <a:ahLst/>
              <a:cxnLst/>
              <a:rect l="l" t="t" r="r" b="b"/>
              <a:pathLst>
                <a:path w="10377" h="10098" extrusionOk="0">
                  <a:moveTo>
                    <a:pt x="4401" y="0"/>
                  </a:moveTo>
                  <a:cubicBezTo>
                    <a:pt x="1618" y="0"/>
                    <a:pt x="235" y="1882"/>
                    <a:pt x="115" y="4492"/>
                  </a:cubicBezTo>
                  <a:cubicBezTo>
                    <a:pt x="1" y="7564"/>
                    <a:pt x="1662" y="10098"/>
                    <a:pt x="4984" y="10098"/>
                  </a:cubicBezTo>
                  <a:cubicBezTo>
                    <a:pt x="4995" y="10098"/>
                    <a:pt x="5006" y="10098"/>
                    <a:pt x="5016" y="10098"/>
                  </a:cubicBezTo>
                  <a:cubicBezTo>
                    <a:pt x="8213" y="10098"/>
                    <a:pt x="10376" y="7770"/>
                    <a:pt x="10327" y="4705"/>
                  </a:cubicBezTo>
                  <a:cubicBezTo>
                    <a:pt x="10280" y="2079"/>
                    <a:pt x="8654" y="35"/>
                    <a:pt x="5661" y="35"/>
                  </a:cubicBezTo>
                  <a:cubicBezTo>
                    <a:pt x="5515" y="35"/>
                    <a:pt x="5366" y="40"/>
                    <a:pt x="5213" y="50"/>
                  </a:cubicBezTo>
                  <a:cubicBezTo>
                    <a:pt x="4930" y="16"/>
                    <a:pt x="4659" y="0"/>
                    <a:pt x="4401"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rot="2700000">
              <a:off x="7855826" y="-405180"/>
              <a:ext cx="315348" cy="295577"/>
            </a:xfrm>
            <a:custGeom>
              <a:avLst/>
              <a:gdLst/>
              <a:ahLst/>
              <a:cxnLst/>
              <a:rect l="l" t="t" r="r" b="b"/>
              <a:pathLst>
                <a:path w="10814" h="10136" extrusionOk="0">
                  <a:moveTo>
                    <a:pt x="5463" y="1"/>
                  </a:moveTo>
                  <a:cubicBezTo>
                    <a:pt x="5412" y="1"/>
                    <a:pt x="5362" y="1"/>
                    <a:pt x="5311" y="2"/>
                  </a:cubicBezTo>
                  <a:cubicBezTo>
                    <a:pt x="2509" y="51"/>
                    <a:pt x="1" y="1821"/>
                    <a:pt x="230" y="5313"/>
                  </a:cubicBezTo>
                  <a:cubicBezTo>
                    <a:pt x="443" y="8312"/>
                    <a:pt x="2476" y="10050"/>
                    <a:pt x="5295" y="10132"/>
                  </a:cubicBezTo>
                  <a:cubicBezTo>
                    <a:pt x="5376" y="10134"/>
                    <a:pt x="5455" y="10136"/>
                    <a:pt x="5534" y="10136"/>
                  </a:cubicBezTo>
                  <a:cubicBezTo>
                    <a:pt x="8571" y="10136"/>
                    <a:pt x="10396" y="8281"/>
                    <a:pt x="10524" y="3920"/>
                  </a:cubicBezTo>
                  <a:cubicBezTo>
                    <a:pt x="10813" y="1281"/>
                    <a:pt x="8134" y="1"/>
                    <a:pt x="546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rot="2700000">
              <a:off x="7500845" y="-47583"/>
              <a:ext cx="307854" cy="294002"/>
            </a:xfrm>
            <a:custGeom>
              <a:avLst/>
              <a:gdLst/>
              <a:ahLst/>
              <a:cxnLst/>
              <a:rect l="l" t="t" r="r" b="b"/>
              <a:pathLst>
                <a:path w="10557" h="10082" extrusionOk="0">
                  <a:moveTo>
                    <a:pt x="4820" y="1"/>
                  </a:moveTo>
                  <a:cubicBezTo>
                    <a:pt x="2213" y="66"/>
                    <a:pt x="1" y="1509"/>
                    <a:pt x="181" y="4934"/>
                  </a:cubicBezTo>
                  <a:cubicBezTo>
                    <a:pt x="328" y="8053"/>
                    <a:pt x="2491" y="10081"/>
                    <a:pt x="5488" y="10081"/>
                  </a:cubicBezTo>
                  <a:cubicBezTo>
                    <a:pt x="5500" y="10081"/>
                    <a:pt x="5512" y="10081"/>
                    <a:pt x="5524" y="10081"/>
                  </a:cubicBezTo>
                  <a:cubicBezTo>
                    <a:pt x="8278" y="10049"/>
                    <a:pt x="10245" y="8344"/>
                    <a:pt x="10393" y="5164"/>
                  </a:cubicBezTo>
                  <a:cubicBezTo>
                    <a:pt x="10557" y="1673"/>
                    <a:pt x="8852" y="66"/>
                    <a:pt x="4820"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rot="2700000">
              <a:off x="9035767" y="56731"/>
              <a:ext cx="301642" cy="298522"/>
            </a:xfrm>
            <a:custGeom>
              <a:avLst/>
              <a:gdLst/>
              <a:ahLst/>
              <a:cxnLst/>
              <a:rect l="l" t="t" r="r" b="b"/>
              <a:pathLst>
                <a:path w="10344" h="10237" extrusionOk="0">
                  <a:moveTo>
                    <a:pt x="4902" y="0"/>
                  </a:moveTo>
                  <a:cubicBezTo>
                    <a:pt x="2115" y="0"/>
                    <a:pt x="115" y="1770"/>
                    <a:pt x="1" y="5622"/>
                  </a:cubicBezTo>
                  <a:cubicBezTo>
                    <a:pt x="263" y="7753"/>
                    <a:pt x="1312" y="10081"/>
                    <a:pt x="4541" y="10228"/>
                  </a:cubicBezTo>
                  <a:cubicBezTo>
                    <a:pt x="4659" y="10234"/>
                    <a:pt x="4775" y="10237"/>
                    <a:pt x="4890" y="10237"/>
                  </a:cubicBezTo>
                  <a:cubicBezTo>
                    <a:pt x="8001" y="10237"/>
                    <a:pt x="9989" y="8124"/>
                    <a:pt x="10163" y="5294"/>
                  </a:cubicBezTo>
                  <a:cubicBezTo>
                    <a:pt x="10343" y="2196"/>
                    <a:pt x="8016" y="0"/>
                    <a:pt x="4902"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rot="2700000">
              <a:off x="8918397" y="-1468398"/>
              <a:ext cx="310449" cy="296247"/>
            </a:xfrm>
            <a:custGeom>
              <a:avLst/>
              <a:gdLst/>
              <a:ahLst/>
              <a:cxnLst/>
              <a:rect l="l" t="t" r="r" b="b"/>
              <a:pathLst>
                <a:path w="10646" h="10159" extrusionOk="0">
                  <a:moveTo>
                    <a:pt x="5475" y="0"/>
                  </a:moveTo>
                  <a:cubicBezTo>
                    <a:pt x="5399" y="0"/>
                    <a:pt x="5322" y="1"/>
                    <a:pt x="5245" y="3"/>
                  </a:cubicBezTo>
                  <a:cubicBezTo>
                    <a:pt x="2442" y="69"/>
                    <a:pt x="344" y="1773"/>
                    <a:pt x="180" y="4839"/>
                  </a:cubicBezTo>
                  <a:cubicBezTo>
                    <a:pt x="0" y="8363"/>
                    <a:pt x="2721" y="9985"/>
                    <a:pt x="5376" y="10149"/>
                  </a:cubicBezTo>
                  <a:cubicBezTo>
                    <a:pt x="5489" y="10155"/>
                    <a:pt x="5602" y="10158"/>
                    <a:pt x="5713" y="10158"/>
                  </a:cubicBezTo>
                  <a:cubicBezTo>
                    <a:pt x="8360" y="10158"/>
                    <a:pt x="10645" y="8479"/>
                    <a:pt x="10425" y="5019"/>
                  </a:cubicBezTo>
                  <a:cubicBezTo>
                    <a:pt x="10521" y="1551"/>
                    <a:pt x="8420" y="0"/>
                    <a:pt x="5475"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rot="2700000">
              <a:off x="8567340" y="-1114162"/>
              <a:ext cx="306716" cy="295023"/>
            </a:xfrm>
            <a:custGeom>
              <a:avLst/>
              <a:gdLst/>
              <a:ahLst/>
              <a:cxnLst/>
              <a:rect l="l" t="t" r="r" b="b"/>
              <a:pathLst>
                <a:path w="10518" h="10117" extrusionOk="0">
                  <a:moveTo>
                    <a:pt x="5593" y="1"/>
                  </a:moveTo>
                  <a:cubicBezTo>
                    <a:pt x="5452" y="1"/>
                    <a:pt x="5309" y="5"/>
                    <a:pt x="5164" y="13"/>
                  </a:cubicBezTo>
                  <a:cubicBezTo>
                    <a:pt x="2591" y="160"/>
                    <a:pt x="198" y="1635"/>
                    <a:pt x="99" y="4832"/>
                  </a:cubicBezTo>
                  <a:cubicBezTo>
                    <a:pt x="1" y="8323"/>
                    <a:pt x="2411" y="9995"/>
                    <a:pt x="5295" y="10110"/>
                  </a:cubicBezTo>
                  <a:cubicBezTo>
                    <a:pt x="5402" y="10114"/>
                    <a:pt x="5508" y="10117"/>
                    <a:pt x="5613" y="10117"/>
                  </a:cubicBezTo>
                  <a:cubicBezTo>
                    <a:pt x="8465" y="10117"/>
                    <a:pt x="10518" y="8394"/>
                    <a:pt x="10344" y="4979"/>
                  </a:cubicBezTo>
                  <a:cubicBezTo>
                    <a:pt x="10500" y="1533"/>
                    <a:pt x="8357" y="1"/>
                    <a:pt x="559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rot="2700000">
              <a:off x="8980661" y="-709564"/>
              <a:ext cx="309282" cy="303071"/>
            </a:xfrm>
            <a:custGeom>
              <a:avLst/>
              <a:gdLst/>
              <a:ahLst/>
              <a:cxnLst/>
              <a:rect l="l" t="t" r="r" b="b"/>
              <a:pathLst>
                <a:path w="10606" h="10393" extrusionOk="0">
                  <a:moveTo>
                    <a:pt x="5197" y="1"/>
                  </a:moveTo>
                  <a:cubicBezTo>
                    <a:pt x="2230" y="787"/>
                    <a:pt x="0" y="1902"/>
                    <a:pt x="164" y="5525"/>
                  </a:cubicBezTo>
                  <a:cubicBezTo>
                    <a:pt x="312" y="8721"/>
                    <a:pt x="2180" y="10393"/>
                    <a:pt x="4967" y="10393"/>
                  </a:cubicBezTo>
                  <a:cubicBezTo>
                    <a:pt x="7885" y="10393"/>
                    <a:pt x="10278" y="8770"/>
                    <a:pt x="10442" y="5410"/>
                  </a:cubicBezTo>
                  <a:cubicBezTo>
                    <a:pt x="10606" y="1837"/>
                    <a:pt x="7770" y="1017"/>
                    <a:pt x="5197"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rot="2700000">
              <a:off x="9741078" y="-651563"/>
              <a:ext cx="301642" cy="299047"/>
            </a:xfrm>
            <a:custGeom>
              <a:avLst/>
              <a:gdLst/>
              <a:ahLst/>
              <a:cxnLst/>
              <a:rect l="l" t="t" r="r" b="b"/>
              <a:pathLst>
                <a:path w="10344" h="10255" extrusionOk="0">
                  <a:moveTo>
                    <a:pt x="4734" y="1"/>
                  </a:moveTo>
                  <a:cubicBezTo>
                    <a:pt x="1706" y="1"/>
                    <a:pt x="387" y="2186"/>
                    <a:pt x="1" y="5019"/>
                  </a:cubicBezTo>
                  <a:cubicBezTo>
                    <a:pt x="165" y="8018"/>
                    <a:pt x="1870" y="10116"/>
                    <a:pt x="4689" y="10247"/>
                  </a:cubicBezTo>
                  <a:cubicBezTo>
                    <a:pt x="4792" y="10252"/>
                    <a:pt x="4894" y="10255"/>
                    <a:pt x="4995" y="10255"/>
                  </a:cubicBezTo>
                  <a:cubicBezTo>
                    <a:pt x="7923" y="10255"/>
                    <a:pt x="10102" y="8210"/>
                    <a:pt x="10229" y="5232"/>
                  </a:cubicBezTo>
                  <a:cubicBezTo>
                    <a:pt x="10344" y="2052"/>
                    <a:pt x="8065" y="101"/>
                    <a:pt x="4902" y="3"/>
                  </a:cubicBezTo>
                  <a:cubicBezTo>
                    <a:pt x="4845" y="1"/>
                    <a:pt x="4789" y="1"/>
                    <a:pt x="4734"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rot="2700000">
              <a:off x="7451440" y="-807156"/>
              <a:ext cx="317885" cy="296306"/>
            </a:xfrm>
            <a:custGeom>
              <a:avLst/>
              <a:gdLst/>
              <a:ahLst/>
              <a:cxnLst/>
              <a:rect l="l" t="t" r="r" b="b"/>
              <a:pathLst>
                <a:path w="10901" h="10161" extrusionOk="0">
                  <a:moveTo>
                    <a:pt x="5846" y="1"/>
                  </a:moveTo>
                  <a:cubicBezTo>
                    <a:pt x="5604" y="1"/>
                    <a:pt x="5350" y="15"/>
                    <a:pt x="5082" y="44"/>
                  </a:cubicBezTo>
                  <a:cubicBezTo>
                    <a:pt x="2115" y="322"/>
                    <a:pt x="1" y="2142"/>
                    <a:pt x="66" y="4994"/>
                  </a:cubicBezTo>
                  <a:cubicBezTo>
                    <a:pt x="147" y="7977"/>
                    <a:pt x="2220" y="10160"/>
                    <a:pt x="5381" y="10160"/>
                  </a:cubicBezTo>
                  <a:cubicBezTo>
                    <a:pt x="5450" y="10160"/>
                    <a:pt x="5520" y="10159"/>
                    <a:pt x="5590" y="10157"/>
                  </a:cubicBezTo>
                  <a:cubicBezTo>
                    <a:pt x="8049" y="10091"/>
                    <a:pt x="10901" y="8665"/>
                    <a:pt x="10557" y="6059"/>
                  </a:cubicBezTo>
                  <a:cubicBezTo>
                    <a:pt x="10233" y="3545"/>
                    <a:pt x="9691" y="1"/>
                    <a:pt x="5846"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rot="2700000">
              <a:off x="8513731" y="-1876814"/>
              <a:ext cx="305462" cy="299134"/>
            </a:xfrm>
            <a:custGeom>
              <a:avLst/>
              <a:gdLst/>
              <a:ahLst/>
              <a:cxnLst/>
              <a:rect l="l" t="t" r="r" b="b"/>
              <a:pathLst>
                <a:path w="10475" h="10258" extrusionOk="0">
                  <a:moveTo>
                    <a:pt x="5717" y="1"/>
                  </a:moveTo>
                  <a:cubicBezTo>
                    <a:pt x="5461" y="1"/>
                    <a:pt x="5195" y="16"/>
                    <a:pt x="4918" y="48"/>
                  </a:cubicBezTo>
                  <a:cubicBezTo>
                    <a:pt x="2033" y="360"/>
                    <a:pt x="509" y="2425"/>
                    <a:pt x="1" y="5146"/>
                  </a:cubicBezTo>
                  <a:cubicBezTo>
                    <a:pt x="831" y="8076"/>
                    <a:pt x="2501" y="10257"/>
                    <a:pt x="5367" y="10257"/>
                  </a:cubicBezTo>
                  <a:cubicBezTo>
                    <a:pt x="5499" y="10257"/>
                    <a:pt x="5634" y="10253"/>
                    <a:pt x="5771" y="10243"/>
                  </a:cubicBezTo>
                  <a:cubicBezTo>
                    <a:pt x="8623" y="10063"/>
                    <a:pt x="10475" y="7949"/>
                    <a:pt x="10327" y="4982"/>
                  </a:cubicBezTo>
                  <a:cubicBezTo>
                    <a:pt x="10192" y="2013"/>
                    <a:pt x="8629" y="1"/>
                    <a:pt x="5717"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rot="2700000">
              <a:off x="7914875" y="366218"/>
              <a:ext cx="305433" cy="292369"/>
            </a:xfrm>
            <a:custGeom>
              <a:avLst/>
              <a:gdLst/>
              <a:ahLst/>
              <a:cxnLst/>
              <a:rect l="l" t="t" r="r" b="b"/>
              <a:pathLst>
                <a:path w="10474" h="10026" extrusionOk="0">
                  <a:moveTo>
                    <a:pt x="5732" y="0"/>
                  </a:moveTo>
                  <a:cubicBezTo>
                    <a:pt x="1713" y="0"/>
                    <a:pt x="0" y="1469"/>
                    <a:pt x="49" y="4968"/>
                  </a:cubicBezTo>
                  <a:cubicBezTo>
                    <a:pt x="65" y="8197"/>
                    <a:pt x="2081" y="9869"/>
                    <a:pt x="4753" y="10017"/>
                  </a:cubicBezTo>
                  <a:cubicBezTo>
                    <a:pt x="4870" y="10023"/>
                    <a:pt x="4985" y="10026"/>
                    <a:pt x="5100" y="10026"/>
                  </a:cubicBezTo>
                  <a:cubicBezTo>
                    <a:pt x="7955" y="10026"/>
                    <a:pt x="10039" y="8077"/>
                    <a:pt x="10244" y="5066"/>
                  </a:cubicBezTo>
                  <a:cubicBezTo>
                    <a:pt x="10474" y="1755"/>
                    <a:pt x="8458" y="51"/>
                    <a:pt x="5933" y="1"/>
                  </a:cubicBezTo>
                  <a:cubicBezTo>
                    <a:pt x="5866" y="1"/>
                    <a:pt x="5799" y="0"/>
                    <a:pt x="5732"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rot="2700000">
              <a:off x="6693424" y="-848447"/>
              <a:ext cx="305462" cy="287616"/>
            </a:xfrm>
            <a:custGeom>
              <a:avLst/>
              <a:gdLst/>
              <a:ahLst/>
              <a:cxnLst/>
              <a:rect l="l" t="t" r="r" b="b"/>
              <a:pathLst>
                <a:path w="10475" h="9863" extrusionOk="0">
                  <a:moveTo>
                    <a:pt x="6443" y="1"/>
                  </a:moveTo>
                  <a:cubicBezTo>
                    <a:pt x="6087" y="1"/>
                    <a:pt x="5705" y="40"/>
                    <a:pt x="5294" y="125"/>
                  </a:cubicBezTo>
                  <a:cubicBezTo>
                    <a:pt x="4927" y="74"/>
                    <a:pt x="4579" y="49"/>
                    <a:pt x="4250" y="49"/>
                  </a:cubicBezTo>
                  <a:cubicBezTo>
                    <a:pt x="1527" y="49"/>
                    <a:pt x="124" y="1761"/>
                    <a:pt x="66" y="4452"/>
                  </a:cubicBezTo>
                  <a:cubicBezTo>
                    <a:pt x="1" y="7598"/>
                    <a:pt x="1974" y="9862"/>
                    <a:pt x="5095" y="9862"/>
                  </a:cubicBezTo>
                  <a:cubicBezTo>
                    <a:pt x="5129" y="9862"/>
                    <a:pt x="5162" y="9862"/>
                    <a:pt x="5196" y="9861"/>
                  </a:cubicBezTo>
                  <a:cubicBezTo>
                    <a:pt x="8278" y="9829"/>
                    <a:pt x="10474" y="7517"/>
                    <a:pt x="10310" y="4452"/>
                  </a:cubicBezTo>
                  <a:cubicBezTo>
                    <a:pt x="10195" y="2144"/>
                    <a:pt x="9051" y="1"/>
                    <a:pt x="644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rot="2700000">
              <a:off x="8627105" y="-356340"/>
              <a:ext cx="310711" cy="304325"/>
            </a:xfrm>
            <a:custGeom>
              <a:avLst/>
              <a:gdLst/>
              <a:ahLst/>
              <a:cxnLst/>
              <a:rect l="l" t="t" r="r" b="b"/>
              <a:pathLst>
                <a:path w="10655" h="10436" extrusionOk="0">
                  <a:moveTo>
                    <a:pt x="5262" y="0"/>
                  </a:moveTo>
                  <a:cubicBezTo>
                    <a:pt x="2574" y="967"/>
                    <a:pt x="0" y="1738"/>
                    <a:pt x="148" y="5409"/>
                  </a:cubicBezTo>
                  <a:cubicBezTo>
                    <a:pt x="279" y="8589"/>
                    <a:pt x="2000" y="10277"/>
                    <a:pt x="4869" y="10425"/>
                  </a:cubicBezTo>
                  <a:cubicBezTo>
                    <a:pt x="5002" y="10432"/>
                    <a:pt x="5134" y="10435"/>
                    <a:pt x="5264" y="10435"/>
                  </a:cubicBezTo>
                  <a:cubicBezTo>
                    <a:pt x="8213" y="10435"/>
                    <a:pt x="10221" y="8664"/>
                    <a:pt x="10425" y="5540"/>
                  </a:cubicBezTo>
                  <a:cubicBezTo>
                    <a:pt x="10655" y="2065"/>
                    <a:pt x="7885" y="1082"/>
                    <a:pt x="5262"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rot="2700000">
              <a:off x="6342476" y="-508664"/>
              <a:ext cx="302109" cy="300388"/>
            </a:xfrm>
            <a:custGeom>
              <a:avLst/>
              <a:gdLst/>
              <a:ahLst/>
              <a:cxnLst/>
              <a:rect l="l" t="t" r="r" b="b"/>
              <a:pathLst>
                <a:path w="10360" h="10301" extrusionOk="0">
                  <a:moveTo>
                    <a:pt x="6765" y="1"/>
                  </a:moveTo>
                  <a:cubicBezTo>
                    <a:pt x="6649" y="1"/>
                    <a:pt x="6530" y="8"/>
                    <a:pt x="6410" y="22"/>
                  </a:cubicBezTo>
                  <a:cubicBezTo>
                    <a:pt x="1787" y="251"/>
                    <a:pt x="1" y="2120"/>
                    <a:pt x="181" y="5365"/>
                  </a:cubicBezTo>
                  <a:cubicBezTo>
                    <a:pt x="361" y="8217"/>
                    <a:pt x="2148" y="10266"/>
                    <a:pt x="5148" y="10299"/>
                  </a:cubicBezTo>
                  <a:cubicBezTo>
                    <a:pt x="5201" y="10300"/>
                    <a:pt x="5253" y="10301"/>
                    <a:pt x="5305" y="10301"/>
                  </a:cubicBezTo>
                  <a:cubicBezTo>
                    <a:pt x="8549" y="10301"/>
                    <a:pt x="10328" y="7813"/>
                    <a:pt x="10344" y="5070"/>
                  </a:cubicBezTo>
                  <a:cubicBezTo>
                    <a:pt x="10359" y="2454"/>
                    <a:pt x="8969" y="1"/>
                    <a:pt x="6765"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rot="2700000">
              <a:off x="8210393" y="-759330"/>
              <a:ext cx="315319" cy="294731"/>
            </a:xfrm>
            <a:custGeom>
              <a:avLst/>
              <a:gdLst/>
              <a:ahLst/>
              <a:cxnLst/>
              <a:rect l="l" t="t" r="r" b="b"/>
              <a:pathLst>
                <a:path w="10813" h="10107" extrusionOk="0">
                  <a:moveTo>
                    <a:pt x="5533" y="1"/>
                  </a:moveTo>
                  <a:cubicBezTo>
                    <a:pt x="5470" y="1"/>
                    <a:pt x="5407" y="1"/>
                    <a:pt x="5344" y="3"/>
                  </a:cubicBezTo>
                  <a:cubicBezTo>
                    <a:pt x="2590" y="69"/>
                    <a:pt x="1" y="1822"/>
                    <a:pt x="214" y="5281"/>
                  </a:cubicBezTo>
                  <a:cubicBezTo>
                    <a:pt x="378" y="8330"/>
                    <a:pt x="2459" y="9985"/>
                    <a:pt x="5279" y="10100"/>
                  </a:cubicBezTo>
                  <a:cubicBezTo>
                    <a:pt x="5387" y="10104"/>
                    <a:pt x="5495" y="10107"/>
                    <a:pt x="5600" y="10107"/>
                  </a:cubicBezTo>
                  <a:cubicBezTo>
                    <a:pt x="8633" y="10107"/>
                    <a:pt x="10398" y="8276"/>
                    <a:pt x="10540" y="3904"/>
                  </a:cubicBezTo>
                  <a:cubicBezTo>
                    <a:pt x="10812" y="1343"/>
                    <a:pt x="8176" y="1"/>
                    <a:pt x="553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rot="2700000">
              <a:off x="7560060" y="714839"/>
              <a:ext cx="305462" cy="295198"/>
            </a:xfrm>
            <a:custGeom>
              <a:avLst/>
              <a:gdLst/>
              <a:ahLst/>
              <a:cxnLst/>
              <a:rect l="l" t="t" r="r" b="b"/>
              <a:pathLst>
                <a:path w="10475" h="10123" extrusionOk="0">
                  <a:moveTo>
                    <a:pt x="4991" y="1"/>
                  </a:moveTo>
                  <a:cubicBezTo>
                    <a:pt x="2099" y="1"/>
                    <a:pt x="333" y="1323"/>
                    <a:pt x="181" y="4597"/>
                  </a:cubicBezTo>
                  <a:cubicBezTo>
                    <a:pt x="1" y="8006"/>
                    <a:pt x="1804" y="10039"/>
                    <a:pt x="4984" y="10121"/>
                  </a:cubicBezTo>
                  <a:cubicBezTo>
                    <a:pt x="5031" y="10122"/>
                    <a:pt x="5078" y="10122"/>
                    <a:pt x="5125" y="10122"/>
                  </a:cubicBezTo>
                  <a:cubicBezTo>
                    <a:pt x="8131" y="10122"/>
                    <a:pt x="10231" y="8058"/>
                    <a:pt x="10360" y="5039"/>
                  </a:cubicBezTo>
                  <a:cubicBezTo>
                    <a:pt x="10475" y="2204"/>
                    <a:pt x="8852" y="220"/>
                    <a:pt x="5672" y="24"/>
                  </a:cubicBezTo>
                  <a:cubicBezTo>
                    <a:pt x="5439" y="9"/>
                    <a:pt x="5212" y="1"/>
                    <a:pt x="4991"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rot="2700000">
              <a:off x="7154450" y="310765"/>
              <a:ext cx="304529" cy="297093"/>
            </a:xfrm>
            <a:custGeom>
              <a:avLst/>
              <a:gdLst/>
              <a:ahLst/>
              <a:cxnLst/>
              <a:rect l="l" t="t" r="r" b="b"/>
              <a:pathLst>
                <a:path w="10443" h="10188" extrusionOk="0">
                  <a:moveTo>
                    <a:pt x="5620" y="1"/>
                  </a:moveTo>
                  <a:cubicBezTo>
                    <a:pt x="5594" y="1"/>
                    <a:pt x="5567" y="1"/>
                    <a:pt x="5541" y="1"/>
                  </a:cubicBezTo>
                  <a:cubicBezTo>
                    <a:pt x="2378" y="50"/>
                    <a:pt x="1" y="2247"/>
                    <a:pt x="17" y="4919"/>
                  </a:cubicBezTo>
                  <a:cubicBezTo>
                    <a:pt x="33" y="7134"/>
                    <a:pt x="1449" y="10187"/>
                    <a:pt x="4415" y="10187"/>
                  </a:cubicBezTo>
                  <a:cubicBezTo>
                    <a:pt x="4609" y="10187"/>
                    <a:pt x="4810" y="10174"/>
                    <a:pt x="5017" y="10147"/>
                  </a:cubicBezTo>
                  <a:cubicBezTo>
                    <a:pt x="7524" y="9820"/>
                    <a:pt x="10442" y="8721"/>
                    <a:pt x="10032" y="5181"/>
                  </a:cubicBezTo>
                  <a:cubicBezTo>
                    <a:pt x="10065" y="1978"/>
                    <a:pt x="8791" y="1"/>
                    <a:pt x="5620"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7"/>
          <p:cNvSpPr/>
          <p:nvPr/>
        </p:nvSpPr>
        <p:spPr>
          <a:xfrm>
            <a:off x="8507724" y="2617362"/>
            <a:ext cx="1558500" cy="1558500"/>
          </a:xfrm>
          <a:prstGeom prst="donut">
            <a:avLst>
              <a:gd name="adj" fmla="val 14799"/>
            </a:avLst>
          </a:prstGeom>
          <a:solidFill>
            <a:srgbClr val="A3CEC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rot="10800000" flipH="1">
            <a:off x="-2235020" y="1442394"/>
            <a:ext cx="3702838" cy="321248"/>
          </a:xfrm>
          <a:custGeom>
            <a:avLst/>
            <a:gdLst/>
            <a:ahLst/>
            <a:cxnLst/>
            <a:rect l="l" t="t" r="r" b="b"/>
            <a:pathLst>
              <a:path w="283688" h="24612" extrusionOk="0">
                <a:moveTo>
                  <a:pt x="164893" y="0"/>
                </a:moveTo>
                <a:cubicBezTo>
                  <a:pt x="160971" y="0"/>
                  <a:pt x="157093" y="1593"/>
                  <a:pt x="154021" y="4681"/>
                </a:cubicBezTo>
                <a:cubicBezTo>
                  <a:pt x="151728" y="7009"/>
                  <a:pt x="149982" y="9883"/>
                  <a:pt x="147954" y="12493"/>
                </a:cubicBezTo>
                <a:cubicBezTo>
                  <a:pt x="146089" y="14858"/>
                  <a:pt x="144065" y="16045"/>
                  <a:pt x="142041" y="16045"/>
                </a:cubicBezTo>
                <a:cubicBezTo>
                  <a:pt x="140066" y="16045"/>
                  <a:pt x="138091" y="14916"/>
                  <a:pt x="136263" y="12652"/>
                </a:cubicBezTo>
                <a:cubicBezTo>
                  <a:pt x="134640" y="10624"/>
                  <a:pt x="133124" y="8508"/>
                  <a:pt x="131501" y="6497"/>
                </a:cubicBezTo>
                <a:cubicBezTo>
                  <a:pt x="128002" y="2180"/>
                  <a:pt x="123493" y="35"/>
                  <a:pt x="119003" y="35"/>
                </a:cubicBezTo>
                <a:cubicBezTo>
                  <a:pt x="114306" y="35"/>
                  <a:pt x="109632" y="2383"/>
                  <a:pt x="106161" y="7044"/>
                </a:cubicBezTo>
                <a:cubicBezTo>
                  <a:pt x="104432" y="9372"/>
                  <a:pt x="102669" y="11682"/>
                  <a:pt x="100764" y="13886"/>
                </a:cubicBezTo>
                <a:cubicBezTo>
                  <a:pt x="99539" y="15314"/>
                  <a:pt x="98080" y="15971"/>
                  <a:pt x="96437" y="15971"/>
                </a:cubicBezTo>
                <a:cubicBezTo>
                  <a:pt x="95646" y="15971"/>
                  <a:pt x="94811" y="15818"/>
                  <a:pt x="93940" y="15526"/>
                </a:cubicBezTo>
                <a:cubicBezTo>
                  <a:pt x="90995" y="14521"/>
                  <a:pt x="89813" y="11876"/>
                  <a:pt x="88156" y="9671"/>
                </a:cubicBezTo>
                <a:cubicBezTo>
                  <a:pt x="85528" y="6145"/>
                  <a:pt x="82918" y="2424"/>
                  <a:pt x="78598" y="978"/>
                </a:cubicBezTo>
                <a:cubicBezTo>
                  <a:pt x="76755" y="357"/>
                  <a:pt x="74913" y="41"/>
                  <a:pt x="73113" y="41"/>
                </a:cubicBezTo>
                <a:cubicBezTo>
                  <a:pt x="68522" y="41"/>
                  <a:pt x="64207" y="2097"/>
                  <a:pt x="60875" y="6392"/>
                </a:cubicBezTo>
                <a:cubicBezTo>
                  <a:pt x="58794" y="9090"/>
                  <a:pt x="57048" y="12070"/>
                  <a:pt x="54456" y="14327"/>
                </a:cubicBezTo>
                <a:cubicBezTo>
                  <a:pt x="53167" y="15454"/>
                  <a:pt x="51722" y="16023"/>
                  <a:pt x="50277" y="16023"/>
                </a:cubicBezTo>
                <a:cubicBezTo>
                  <a:pt x="48896" y="16023"/>
                  <a:pt x="47515" y="15502"/>
                  <a:pt x="46274" y="14450"/>
                </a:cubicBezTo>
                <a:cubicBezTo>
                  <a:pt x="44105" y="12634"/>
                  <a:pt x="42641" y="10236"/>
                  <a:pt x="41001" y="7979"/>
                </a:cubicBezTo>
                <a:cubicBezTo>
                  <a:pt x="37730" y="3481"/>
                  <a:pt x="33784" y="119"/>
                  <a:pt x="28082" y="119"/>
                </a:cubicBezTo>
                <a:cubicBezTo>
                  <a:pt x="27882" y="119"/>
                  <a:pt x="27680" y="123"/>
                  <a:pt x="27475" y="131"/>
                </a:cubicBezTo>
                <a:cubicBezTo>
                  <a:pt x="27350" y="129"/>
                  <a:pt x="27225" y="127"/>
                  <a:pt x="27101" y="127"/>
                </a:cubicBezTo>
                <a:cubicBezTo>
                  <a:pt x="21104" y="127"/>
                  <a:pt x="17143" y="3450"/>
                  <a:pt x="13826" y="7873"/>
                </a:cubicBezTo>
                <a:cubicBezTo>
                  <a:pt x="10987" y="11646"/>
                  <a:pt x="8836" y="16073"/>
                  <a:pt x="3051" y="16425"/>
                </a:cubicBezTo>
                <a:cubicBezTo>
                  <a:pt x="1129" y="16549"/>
                  <a:pt x="1" y="18771"/>
                  <a:pt x="459" y="20887"/>
                </a:cubicBezTo>
                <a:cubicBezTo>
                  <a:pt x="900" y="22827"/>
                  <a:pt x="2011" y="24343"/>
                  <a:pt x="4321" y="24484"/>
                </a:cubicBezTo>
                <a:cubicBezTo>
                  <a:pt x="4616" y="24503"/>
                  <a:pt x="4906" y="24512"/>
                  <a:pt x="5193" y="24512"/>
                </a:cubicBezTo>
                <a:cubicBezTo>
                  <a:pt x="9255" y="24512"/>
                  <a:pt x="12572" y="22676"/>
                  <a:pt x="15290" y="19793"/>
                </a:cubicBezTo>
                <a:cubicBezTo>
                  <a:pt x="17864" y="17043"/>
                  <a:pt x="19945" y="13815"/>
                  <a:pt x="22449" y="10994"/>
                </a:cubicBezTo>
                <a:cubicBezTo>
                  <a:pt x="24074" y="9150"/>
                  <a:pt x="25657" y="8247"/>
                  <a:pt x="27284" y="8247"/>
                </a:cubicBezTo>
                <a:cubicBezTo>
                  <a:pt x="28801" y="8247"/>
                  <a:pt x="30358" y="9031"/>
                  <a:pt x="32025" y="10571"/>
                </a:cubicBezTo>
                <a:cubicBezTo>
                  <a:pt x="34176" y="12546"/>
                  <a:pt x="35658" y="15085"/>
                  <a:pt x="37386" y="17413"/>
                </a:cubicBezTo>
                <a:cubicBezTo>
                  <a:pt x="40906" y="22170"/>
                  <a:pt x="45564" y="24593"/>
                  <a:pt x="50262" y="24593"/>
                </a:cubicBezTo>
                <a:cubicBezTo>
                  <a:pt x="54343" y="24593"/>
                  <a:pt x="58454" y="22766"/>
                  <a:pt x="61880" y="19053"/>
                </a:cubicBezTo>
                <a:cubicBezTo>
                  <a:pt x="63485" y="17289"/>
                  <a:pt x="64790" y="15261"/>
                  <a:pt x="66218" y="13339"/>
                </a:cubicBezTo>
                <a:cubicBezTo>
                  <a:pt x="68437" y="10368"/>
                  <a:pt x="70734" y="8259"/>
                  <a:pt x="73271" y="8259"/>
                </a:cubicBezTo>
                <a:cubicBezTo>
                  <a:pt x="75250" y="8259"/>
                  <a:pt x="77377" y="9543"/>
                  <a:pt x="79726" y="12705"/>
                </a:cubicBezTo>
                <a:cubicBezTo>
                  <a:pt x="81878" y="15597"/>
                  <a:pt x="83906" y="18577"/>
                  <a:pt x="86639" y="21010"/>
                </a:cubicBezTo>
                <a:cubicBezTo>
                  <a:pt x="89320" y="23366"/>
                  <a:pt x="92679" y="24539"/>
                  <a:pt x="96047" y="24539"/>
                </a:cubicBezTo>
                <a:cubicBezTo>
                  <a:pt x="99258" y="24539"/>
                  <a:pt x="102477" y="23472"/>
                  <a:pt x="105120" y="21345"/>
                </a:cubicBezTo>
                <a:cubicBezTo>
                  <a:pt x="108541" y="18594"/>
                  <a:pt x="110781" y="14909"/>
                  <a:pt x="113461" y="11576"/>
                </a:cubicBezTo>
                <a:cubicBezTo>
                  <a:pt x="115266" y="9343"/>
                  <a:pt x="117147" y="8223"/>
                  <a:pt x="119030" y="8223"/>
                </a:cubicBezTo>
                <a:cubicBezTo>
                  <a:pt x="120864" y="8223"/>
                  <a:pt x="122699" y="9285"/>
                  <a:pt x="124465" y="11417"/>
                </a:cubicBezTo>
                <a:cubicBezTo>
                  <a:pt x="125805" y="13040"/>
                  <a:pt x="127057" y="14732"/>
                  <a:pt x="128274" y="16443"/>
                </a:cubicBezTo>
                <a:cubicBezTo>
                  <a:pt x="132123" y="21863"/>
                  <a:pt x="137116" y="24611"/>
                  <a:pt x="142071" y="24611"/>
                </a:cubicBezTo>
                <a:cubicBezTo>
                  <a:pt x="146901" y="24611"/>
                  <a:pt x="151696" y="22000"/>
                  <a:pt x="155361" y="16707"/>
                </a:cubicBezTo>
                <a:cubicBezTo>
                  <a:pt x="156842" y="14556"/>
                  <a:pt x="158482" y="12546"/>
                  <a:pt x="160299" y="10694"/>
                </a:cubicBezTo>
                <a:cubicBezTo>
                  <a:pt x="161874" y="9093"/>
                  <a:pt x="163458" y="8297"/>
                  <a:pt x="165023" y="8297"/>
                </a:cubicBezTo>
                <a:cubicBezTo>
                  <a:pt x="166733" y="8297"/>
                  <a:pt x="168421" y="9248"/>
                  <a:pt x="170050" y="11135"/>
                </a:cubicBezTo>
                <a:cubicBezTo>
                  <a:pt x="171884" y="13251"/>
                  <a:pt x="173524" y="15544"/>
                  <a:pt x="175235" y="17766"/>
                </a:cubicBezTo>
                <a:cubicBezTo>
                  <a:pt x="178767" y="22323"/>
                  <a:pt x="183202" y="24610"/>
                  <a:pt x="187692" y="24610"/>
                </a:cubicBezTo>
                <a:cubicBezTo>
                  <a:pt x="191853" y="24610"/>
                  <a:pt x="196061" y="22645"/>
                  <a:pt x="199641" y="18700"/>
                </a:cubicBezTo>
                <a:cubicBezTo>
                  <a:pt x="201881" y="16231"/>
                  <a:pt x="203380" y="13251"/>
                  <a:pt x="205778" y="10906"/>
                </a:cubicBezTo>
                <a:cubicBezTo>
                  <a:pt x="207556" y="9165"/>
                  <a:pt x="209172" y="8257"/>
                  <a:pt x="210785" y="8257"/>
                </a:cubicBezTo>
                <a:cubicBezTo>
                  <a:pt x="212275" y="8257"/>
                  <a:pt x="213762" y="9032"/>
                  <a:pt x="215371" y="10641"/>
                </a:cubicBezTo>
                <a:cubicBezTo>
                  <a:pt x="217329" y="12599"/>
                  <a:pt x="218969" y="14926"/>
                  <a:pt x="220591" y="17201"/>
                </a:cubicBezTo>
                <a:cubicBezTo>
                  <a:pt x="224083" y="22180"/>
                  <a:pt x="228901" y="24566"/>
                  <a:pt x="233643" y="24566"/>
                </a:cubicBezTo>
                <a:cubicBezTo>
                  <a:pt x="238407" y="24566"/>
                  <a:pt x="243094" y="22158"/>
                  <a:pt x="246285" y="17554"/>
                </a:cubicBezTo>
                <a:cubicBezTo>
                  <a:pt x="247889" y="15261"/>
                  <a:pt x="249653" y="13075"/>
                  <a:pt x="251540" y="10994"/>
                </a:cubicBezTo>
                <a:cubicBezTo>
                  <a:pt x="253211" y="9143"/>
                  <a:pt x="254960" y="8221"/>
                  <a:pt x="256692" y="8221"/>
                </a:cubicBezTo>
                <a:cubicBezTo>
                  <a:pt x="258525" y="8221"/>
                  <a:pt x="260337" y="9253"/>
                  <a:pt x="262015" y="11311"/>
                </a:cubicBezTo>
                <a:cubicBezTo>
                  <a:pt x="263461" y="13075"/>
                  <a:pt x="264624" y="15085"/>
                  <a:pt x="266106" y="16849"/>
                </a:cubicBezTo>
                <a:cubicBezTo>
                  <a:pt x="269368" y="20728"/>
                  <a:pt x="272789" y="24449"/>
                  <a:pt x="278450" y="24467"/>
                </a:cubicBezTo>
                <a:cubicBezTo>
                  <a:pt x="278470" y="24467"/>
                  <a:pt x="278491" y="24467"/>
                  <a:pt x="278511" y="24467"/>
                </a:cubicBezTo>
                <a:cubicBezTo>
                  <a:pt x="281631" y="24467"/>
                  <a:pt x="283459" y="23127"/>
                  <a:pt x="283564" y="20605"/>
                </a:cubicBezTo>
                <a:cubicBezTo>
                  <a:pt x="283687" y="17730"/>
                  <a:pt x="281906" y="16390"/>
                  <a:pt x="279332" y="16055"/>
                </a:cubicBezTo>
                <a:cubicBezTo>
                  <a:pt x="276651" y="15702"/>
                  <a:pt x="274747" y="14327"/>
                  <a:pt x="273230" y="12176"/>
                </a:cubicBezTo>
                <a:cubicBezTo>
                  <a:pt x="272102" y="10536"/>
                  <a:pt x="270744" y="9037"/>
                  <a:pt x="269633" y="7361"/>
                </a:cubicBezTo>
                <a:cubicBezTo>
                  <a:pt x="266322" y="2386"/>
                  <a:pt x="261379" y="65"/>
                  <a:pt x="256521" y="65"/>
                </a:cubicBezTo>
                <a:cubicBezTo>
                  <a:pt x="251598" y="65"/>
                  <a:pt x="246762" y="2448"/>
                  <a:pt x="243798" y="6868"/>
                </a:cubicBezTo>
                <a:cubicBezTo>
                  <a:pt x="242017" y="9495"/>
                  <a:pt x="240236" y="12211"/>
                  <a:pt x="237767" y="14327"/>
                </a:cubicBezTo>
                <a:cubicBezTo>
                  <a:pt x="236472" y="15447"/>
                  <a:pt x="235043" y="15998"/>
                  <a:pt x="233613" y="15998"/>
                </a:cubicBezTo>
                <a:cubicBezTo>
                  <a:pt x="232160" y="15998"/>
                  <a:pt x="230706" y="15429"/>
                  <a:pt x="229391" y="14309"/>
                </a:cubicBezTo>
                <a:cubicBezTo>
                  <a:pt x="226587" y="11929"/>
                  <a:pt x="224929" y="8649"/>
                  <a:pt x="222601" y="5898"/>
                </a:cubicBezTo>
                <a:cubicBezTo>
                  <a:pt x="219309" y="2010"/>
                  <a:pt x="214931" y="43"/>
                  <a:pt x="210580" y="43"/>
                </a:cubicBezTo>
                <a:cubicBezTo>
                  <a:pt x="206308" y="43"/>
                  <a:pt x="202063" y="1939"/>
                  <a:pt x="198901" y="5774"/>
                </a:cubicBezTo>
                <a:cubicBezTo>
                  <a:pt x="196996" y="8102"/>
                  <a:pt x="195321" y="10606"/>
                  <a:pt x="193416" y="12916"/>
                </a:cubicBezTo>
                <a:cubicBezTo>
                  <a:pt x="191706" y="15007"/>
                  <a:pt x="189795" y="16057"/>
                  <a:pt x="187864" y="16057"/>
                </a:cubicBezTo>
                <a:cubicBezTo>
                  <a:pt x="186032" y="16057"/>
                  <a:pt x="184182" y="15113"/>
                  <a:pt x="182465" y="13216"/>
                </a:cubicBezTo>
                <a:cubicBezTo>
                  <a:pt x="181002" y="11594"/>
                  <a:pt x="179732" y="9760"/>
                  <a:pt x="178515" y="7943"/>
                </a:cubicBezTo>
                <a:cubicBezTo>
                  <a:pt x="174950" y="2581"/>
                  <a:pt x="169886" y="0"/>
                  <a:pt x="164893" y="0"/>
                </a:cubicBezTo>
                <a:close/>
              </a:path>
            </a:pathLst>
          </a:custGeom>
          <a:solidFill>
            <a:srgbClr val="CFAFD4"/>
          </a:solidFill>
          <a:ln w="9525" cap="flat" cmpd="sng">
            <a:solidFill>
              <a:srgbClr val="000000"/>
            </a:solidFill>
            <a:prstDash val="solid"/>
            <a:miter lim="176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rot="1536317">
            <a:off x="8137931" y="-800953"/>
            <a:ext cx="104126" cy="1736291"/>
          </a:xfrm>
          <a:prstGeom prst="roundRect">
            <a:avLst>
              <a:gd name="adj" fmla="val 50000"/>
            </a:avLst>
          </a:prstGeom>
          <a:solidFill>
            <a:srgbClr val="EDE96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rot="1536317">
            <a:off x="8362830" y="-796616"/>
            <a:ext cx="104126" cy="1752258"/>
          </a:xfrm>
          <a:prstGeom prst="roundRect">
            <a:avLst>
              <a:gd name="adj" fmla="val 50000"/>
            </a:avLst>
          </a:prstGeom>
          <a:solidFill>
            <a:srgbClr val="EDE96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rot="1536317">
            <a:off x="8585882" y="-788888"/>
            <a:ext cx="104126" cy="1767815"/>
          </a:xfrm>
          <a:prstGeom prst="roundRect">
            <a:avLst>
              <a:gd name="adj" fmla="val 50000"/>
            </a:avLst>
          </a:prstGeom>
          <a:solidFill>
            <a:srgbClr val="EDE96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rot="1536317">
            <a:off x="8811901" y="-784029"/>
            <a:ext cx="104126" cy="1778417"/>
          </a:xfrm>
          <a:prstGeom prst="roundRect">
            <a:avLst>
              <a:gd name="adj" fmla="val 50000"/>
            </a:avLst>
          </a:prstGeom>
          <a:solidFill>
            <a:srgbClr val="EDE96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914129" y="2879360"/>
            <a:ext cx="1629000" cy="1629000"/>
          </a:xfrm>
          <a:prstGeom prst="blockArc">
            <a:avLst>
              <a:gd name="adj1" fmla="val 10800000"/>
              <a:gd name="adj2" fmla="val 0"/>
              <a:gd name="adj3" fmla="val 25000"/>
            </a:avLst>
          </a:prstGeom>
          <a:solidFill>
            <a:srgbClr val="FCCFB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txBox="1">
            <a:spLocks noGrp="1"/>
          </p:cNvSpPr>
          <p:nvPr>
            <p:ph type="subTitle" idx="1"/>
          </p:nvPr>
        </p:nvSpPr>
        <p:spPr>
          <a:xfrm>
            <a:off x="2672450" y="1647750"/>
            <a:ext cx="4592700" cy="2286000"/>
          </a:xfrm>
          <a:prstGeom prst="rect">
            <a:avLst/>
          </a:prstGeom>
        </p:spPr>
        <p:txBody>
          <a:bodyPr spcFirstLastPara="1" wrap="square" lIns="0" tIns="0" rIns="0" bIns="0" anchor="ctr" anchorCtr="0">
            <a:noAutofit/>
          </a:bodyPr>
          <a:lstStyle>
            <a:lvl1pPr lvl="0">
              <a:spcBef>
                <a:spcPts val="0"/>
              </a:spcBef>
              <a:spcAft>
                <a:spcPts val="0"/>
              </a:spcAft>
              <a:buClr>
                <a:schemeClr val="dk1"/>
              </a:buClr>
              <a:buSzPts val="1400"/>
              <a:buChar char="●"/>
              <a:defRPr/>
            </a:lvl1pPr>
            <a:lvl2pPr lvl="1">
              <a:spcBef>
                <a:spcPts val="1600"/>
              </a:spcBef>
              <a:spcAft>
                <a:spcPts val="0"/>
              </a:spcAft>
              <a:buClr>
                <a:schemeClr val="dk1"/>
              </a:buClr>
              <a:buSzPts val="1400"/>
              <a:buChar char="○"/>
              <a:defRPr/>
            </a:lvl2pPr>
            <a:lvl3pPr lvl="2">
              <a:spcBef>
                <a:spcPts val="1600"/>
              </a:spcBef>
              <a:spcAft>
                <a:spcPts val="0"/>
              </a:spcAft>
              <a:buClr>
                <a:schemeClr val="dk1"/>
              </a:buClr>
              <a:buSzPts val="1400"/>
              <a:buChar char="■"/>
              <a:defRPr/>
            </a:lvl3pPr>
            <a:lvl4pPr lvl="3">
              <a:spcBef>
                <a:spcPts val="1600"/>
              </a:spcBef>
              <a:spcAft>
                <a:spcPts val="0"/>
              </a:spcAft>
              <a:buClr>
                <a:schemeClr val="dk1"/>
              </a:buClr>
              <a:buSzPts val="1400"/>
              <a:buChar char="●"/>
              <a:defRPr/>
            </a:lvl4pPr>
            <a:lvl5pPr lvl="4">
              <a:spcBef>
                <a:spcPts val="1600"/>
              </a:spcBef>
              <a:spcAft>
                <a:spcPts val="0"/>
              </a:spcAft>
              <a:buClr>
                <a:schemeClr val="dk1"/>
              </a:buClr>
              <a:buSzPts val="1400"/>
              <a:buChar char="○"/>
              <a:defRPr/>
            </a:lvl5pPr>
            <a:lvl6pPr lvl="5">
              <a:spcBef>
                <a:spcPts val="1600"/>
              </a:spcBef>
              <a:spcAft>
                <a:spcPts val="0"/>
              </a:spcAft>
              <a:buClr>
                <a:schemeClr val="dk1"/>
              </a:buClr>
              <a:buSzPts val="1400"/>
              <a:buChar char="■"/>
              <a:defRPr/>
            </a:lvl6pPr>
            <a:lvl7pPr lvl="6">
              <a:spcBef>
                <a:spcPts val="1600"/>
              </a:spcBef>
              <a:spcAft>
                <a:spcPts val="0"/>
              </a:spcAft>
              <a:buClr>
                <a:schemeClr val="dk1"/>
              </a:buClr>
              <a:buSzPts val="1400"/>
              <a:buChar char="●"/>
              <a:defRPr/>
            </a:lvl7pPr>
            <a:lvl8pPr lvl="7">
              <a:spcBef>
                <a:spcPts val="1600"/>
              </a:spcBef>
              <a:spcAft>
                <a:spcPts val="0"/>
              </a:spcAft>
              <a:buClr>
                <a:schemeClr val="dk1"/>
              </a:buClr>
              <a:buSzPts val="1400"/>
              <a:buChar char="○"/>
              <a:defRPr/>
            </a:lvl8pPr>
            <a:lvl9pPr lvl="8">
              <a:spcBef>
                <a:spcPts val="1600"/>
              </a:spcBef>
              <a:spcAft>
                <a:spcPts val="1600"/>
              </a:spcAft>
              <a:buClr>
                <a:schemeClr val="dk1"/>
              </a:buClr>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4"/>
        <p:cNvGrpSpPr/>
        <p:nvPr/>
      </p:nvGrpSpPr>
      <p:grpSpPr>
        <a:xfrm>
          <a:off x="0" y="0"/>
          <a:ext cx="0" cy="0"/>
          <a:chOff x="0" y="0"/>
          <a:chExt cx="0" cy="0"/>
        </a:xfrm>
      </p:grpSpPr>
      <p:sp>
        <p:nvSpPr>
          <p:cNvPr id="545" name="Google Shape;545;p10"/>
          <p:cNvSpPr txBox="1">
            <a:spLocks noGrp="1"/>
          </p:cNvSpPr>
          <p:nvPr>
            <p:ph type="body" idx="1"/>
          </p:nvPr>
        </p:nvSpPr>
        <p:spPr>
          <a:xfrm>
            <a:off x="712375" y="4038975"/>
            <a:ext cx="7719300" cy="562200"/>
          </a:xfrm>
          <a:prstGeom prst="rect">
            <a:avLst/>
          </a:prstGeom>
        </p:spPr>
        <p:txBody>
          <a:bodyPr spcFirstLastPara="1" wrap="square" lIns="0" tIns="0" rIns="0" bIns="0" anchor="ctr" anchorCtr="0">
            <a:noAutofit/>
          </a:bodyPr>
          <a:lstStyle>
            <a:lvl1pPr marL="457200" lvl="0" indent="-228600" algn="ctr">
              <a:lnSpc>
                <a:spcPct val="100000"/>
              </a:lnSpc>
              <a:spcBef>
                <a:spcPts val="0"/>
              </a:spcBef>
              <a:spcAft>
                <a:spcPts val="0"/>
              </a:spcAft>
              <a:buSzPts val="1400"/>
              <a:buNone/>
              <a:defRPr/>
            </a:lvl1pPr>
          </a:lstStyle>
          <a:p>
            <a:endParaRPr/>
          </a:p>
        </p:txBody>
      </p:sp>
      <p:sp>
        <p:nvSpPr>
          <p:cNvPr id="546" name="Google Shape;546;p10"/>
          <p:cNvSpPr/>
          <p:nvPr/>
        </p:nvSpPr>
        <p:spPr>
          <a:xfrm rot="10800000" flipH="1">
            <a:off x="8254724" y="4759863"/>
            <a:ext cx="2265249" cy="196527"/>
          </a:xfrm>
          <a:custGeom>
            <a:avLst/>
            <a:gdLst/>
            <a:ahLst/>
            <a:cxnLst/>
            <a:rect l="l" t="t" r="r" b="b"/>
            <a:pathLst>
              <a:path w="283688" h="24612" extrusionOk="0">
                <a:moveTo>
                  <a:pt x="164893" y="0"/>
                </a:moveTo>
                <a:cubicBezTo>
                  <a:pt x="160971" y="0"/>
                  <a:pt x="157093" y="1593"/>
                  <a:pt x="154021" y="4681"/>
                </a:cubicBezTo>
                <a:cubicBezTo>
                  <a:pt x="151728" y="7009"/>
                  <a:pt x="149982" y="9883"/>
                  <a:pt x="147954" y="12493"/>
                </a:cubicBezTo>
                <a:cubicBezTo>
                  <a:pt x="146089" y="14858"/>
                  <a:pt x="144065" y="16045"/>
                  <a:pt x="142041" y="16045"/>
                </a:cubicBezTo>
                <a:cubicBezTo>
                  <a:pt x="140066" y="16045"/>
                  <a:pt x="138091" y="14916"/>
                  <a:pt x="136263" y="12652"/>
                </a:cubicBezTo>
                <a:cubicBezTo>
                  <a:pt x="134640" y="10624"/>
                  <a:pt x="133124" y="8508"/>
                  <a:pt x="131501" y="6497"/>
                </a:cubicBezTo>
                <a:cubicBezTo>
                  <a:pt x="128002" y="2180"/>
                  <a:pt x="123493" y="35"/>
                  <a:pt x="119003" y="35"/>
                </a:cubicBezTo>
                <a:cubicBezTo>
                  <a:pt x="114306" y="35"/>
                  <a:pt x="109632" y="2383"/>
                  <a:pt x="106161" y="7044"/>
                </a:cubicBezTo>
                <a:cubicBezTo>
                  <a:pt x="104432" y="9372"/>
                  <a:pt x="102669" y="11682"/>
                  <a:pt x="100764" y="13886"/>
                </a:cubicBezTo>
                <a:cubicBezTo>
                  <a:pt x="99539" y="15314"/>
                  <a:pt x="98080" y="15971"/>
                  <a:pt x="96437" y="15971"/>
                </a:cubicBezTo>
                <a:cubicBezTo>
                  <a:pt x="95646" y="15971"/>
                  <a:pt x="94811" y="15818"/>
                  <a:pt x="93940" y="15526"/>
                </a:cubicBezTo>
                <a:cubicBezTo>
                  <a:pt x="90995" y="14521"/>
                  <a:pt x="89813" y="11876"/>
                  <a:pt x="88156" y="9671"/>
                </a:cubicBezTo>
                <a:cubicBezTo>
                  <a:pt x="85528" y="6145"/>
                  <a:pt x="82918" y="2424"/>
                  <a:pt x="78598" y="978"/>
                </a:cubicBezTo>
                <a:cubicBezTo>
                  <a:pt x="76755" y="357"/>
                  <a:pt x="74913" y="41"/>
                  <a:pt x="73113" y="41"/>
                </a:cubicBezTo>
                <a:cubicBezTo>
                  <a:pt x="68522" y="41"/>
                  <a:pt x="64207" y="2097"/>
                  <a:pt x="60875" y="6392"/>
                </a:cubicBezTo>
                <a:cubicBezTo>
                  <a:pt x="58794" y="9090"/>
                  <a:pt x="57048" y="12070"/>
                  <a:pt x="54456" y="14327"/>
                </a:cubicBezTo>
                <a:cubicBezTo>
                  <a:pt x="53167" y="15454"/>
                  <a:pt x="51722" y="16023"/>
                  <a:pt x="50277" y="16023"/>
                </a:cubicBezTo>
                <a:cubicBezTo>
                  <a:pt x="48896" y="16023"/>
                  <a:pt x="47515" y="15502"/>
                  <a:pt x="46274" y="14450"/>
                </a:cubicBezTo>
                <a:cubicBezTo>
                  <a:pt x="44105" y="12634"/>
                  <a:pt x="42641" y="10236"/>
                  <a:pt x="41001" y="7979"/>
                </a:cubicBezTo>
                <a:cubicBezTo>
                  <a:pt x="37730" y="3481"/>
                  <a:pt x="33784" y="119"/>
                  <a:pt x="28082" y="119"/>
                </a:cubicBezTo>
                <a:cubicBezTo>
                  <a:pt x="27882" y="119"/>
                  <a:pt x="27680" y="123"/>
                  <a:pt x="27475" y="131"/>
                </a:cubicBezTo>
                <a:cubicBezTo>
                  <a:pt x="27350" y="129"/>
                  <a:pt x="27225" y="127"/>
                  <a:pt x="27101" y="127"/>
                </a:cubicBezTo>
                <a:cubicBezTo>
                  <a:pt x="21104" y="127"/>
                  <a:pt x="17143" y="3450"/>
                  <a:pt x="13826" y="7873"/>
                </a:cubicBezTo>
                <a:cubicBezTo>
                  <a:pt x="10987" y="11646"/>
                  <a:pt x="8836" y="16073"/>
                  <a:pt x="3051" y="16425"/>
                </a:cubicBezTo>
                <a:cubicBezTo>
                  <a:pt x="1129" y="16549"/>
                  <a:pt x="1" y="18771"/>
                  <a:pt x="459" y="20887"/>
                </a:cubicBezTo>
                <a:cubicBezTo>
                  <a:pt x="900" y="22827"/>
                  <a:pt x="2011" y="24343"/>
                  <a:pt x="4321" y="24484"/>
                </a:cubicBezTo>
                <a:cubicBezTo>
                  <a:pt x="4616" y="24503"/>
                  <a:pt x="4906" y="24512"/>
                  <a:pt x="5193" y="24512"/>
                </a:cubicBezTo>
                <a:cubicBezTo>
                  <a:pt x="9255" y="24512"/>
                  <a:pt x="12572" y="22676"/>
                  <a:pt x="15290" y="19793"/>
                </a:cubicBezTo>
                <a:cubicBezTo>
                  <a:pt x="17864" y="17043"/>
                  <a:pt x="19945" y="13815"/>
                  <a:pt x="22449" y="10994"/>
                </a:cubicBezTo>
                <a:cubicBezTo>
                  <a:pt x="24074" y="9150"/>
                  <a:pt x="25657" y="8247"/>
                  <a:pt x="27284" y="8247"/>
                </a:cubicBezTo>
                <a:cubicBezTo>
                  <a:pt x="28801" y="8247"/>
                  <a:pt x="30358" y="9031"/>
                  <a:pt x="32025" y="10571"/>
                </a:cubicBezTo>
                <a:cubicBezTo>
                  <a:pt x="34176" y="12546"/>
                  <a:pt x="35658" y="15085"/>
                  <a:pt x="37386" y="17413"/>
                </a:cubicBezTo>
                <a:cubicBezTo>
                  <a:pt x="40906" y="22170"/>
                  <a:pt x="45564" y="24593"/>
                  <a:pt x="50262" y="24593"/>
                </a:cubicBezTo>
                <a:cubicBezTo>
                  <a:pt x="54343" y="24593"/>
                  <a:pt x="58454" y="22766"/>
                  <a:pt x="61880" y="19053"/>
                </a:cubicBezTo>
                <a:cubicBezTo>
                  <a:pt x="63485" y="17289"/>
                  <a:pt x="64790" y="15261"/>
                  <a:pt x="66218" y="13339"/>
                </a:cubicBezTo>
                <a:cubicBezTo>
                  <a:pt x="68437" y="10368"/>
                  <a:pt x="70734" y="8259"/>
                  <a:pt x="73271" y="8259"/>
                </a:cubicBezTo>
                <a:cubicBezTo>
                  <a:pt x="75250" y="8259"/>
                  <a:pt x="77377" y="9543"/>
                  <a:pt x="79726" y="12705"/>
                </a:cubicBezTo>
                <a:cubicBezTo>
                  <a:pt x="81878" y="15597"/>
                  <a:pt x="83906" y="18577"/>
                  <a:pt x="86639" y="21010"/>
                </a:cubicBezTo>
                <a:cubicBezTo>
                  <a:pt x="89320" y="23366"/>
                  <a:pt x="92679" y="24539"/>
                  <a:pt x="96047" y="24539"/>
                </a:cubicBezTo>
                <a:cubicBezTo>
                  <a:pt x="99258" y="24539"/>
                  <a:pt x="102477" y="23472"/>
                  <a:pt x="105120" y="21345"/>
                </a:cubicBezTo>
                <a:cubicBezTo>
                  <a:pt x="108541" y="18594"/>
                  <a:pt x="110781" y="14909"/>
                  <a:pt x="113461" y="11576"/>
                </a:cubicBezTo>
                <a:cubicBezTo>
                  <a:pt x="115266" y="9343"/>
                  <a:pt x="117147" y="8223"/>
                  <a:pt x="119030" y="8223"/>
                </a:cubicBezTo>
                <a:cubicBezTo>
                  <a:pt x="120864" y="8223"/>
                  <a:pt x="122699" y="9285"/>
                  <a:pt x="124465" y="11417"/>
                </a:cubicBezTo>
                <a:cubicBezTo>
                  <a:pt x="125805" y="13040"/>
                  <a:pt x="127057" y="14732"/>
                  <a:pt x="128274" y="16443"/>
                </a:cubicBezTo>
                <a:cubicBezTo>
                  <a:pt x="132123" y="21863"/>
                  <a:pt x="137116" y="24611"/>
                  <a:pt x="142071" y="24611"/>
                </a:cubicBezTo>
                <a:cubicBezTo>
                  <a:pt x="146901" y="24611"/>
                  <a:pt x="151696" y="22000"/>
                  <a:pt x="155361" y="16707"/>
                </a:cubicBezTo>
                <a:cubicBezTo>
                  <a:pt x="156842" y="14556"/>
                  <a:pt x="158482" y="12546"/>
                  <a:pt x="160299" y="10694"/>
                </a:cubicBezTo>
                <a:cubicBezTo>
                  <a:pt x="161874" y="9093"/>
                  <a:pt x="163458" y="8297"/>
                  <a:pt x="165023" y="8297"/>
                </a:cubicBezTo>
                <a:cubicBezTo>
                  <a:pt x="166733" y="8297"/>
                  <a:pt x="168421" y="9248"/>
                  <a:pt x="170050" y="11135"/>
                </a:cubicBezTo>
                <a:cubicBezTo>
                  <a:pt x="171884" y="13251"/>
                  <a:pt x="173524" y="15544"/>
                  <a:pt x="175235" y="17766"/>
                </a:cubicBezTo>
                <a:cubicBezTo>
                  <a:pt x="178767" y="22323"/>
                  <a:pt x="183202" y="24610"/>
                  <a:pt x="187692" y="24610"/>
                </a:cubicBezTo>
                <a:cubicBezTo>
                  <a:pt x="191853" y="24610"/>
                  <a:pt x="196061" y="22645"/>
                  <a:pt x="199641" y="18700"/>
                </a:cubicBezTo>
                <a:cubicBezTo>
                  <a:pt x="201881" y="16231"/>
                  <a:pt x="203380" y="13251"/>
                  <a:pt x="205778" y="10906"/>
                </a:cubicBezTo>
                <a:cubicBezTo>
                  <a:pt x="207556" y="9165"/>
                  <a:pt x="209172" y="8257"/>
                  <a:pt x="210785" y="8257"/>
                </a:cubicBezTo>
                <a:cubicBezTo>
                  <a:pt x="212275" y="8257"/>
                  <a:pt x="213762" y="9032"/>
                  <a:pt x="215371" y="10641"/>
                </a:cubicBezTo>
                <a:cubicBezTo>
                  <a:pt x="217329" y="12599"/>
                  <a:pt x="218969" y="14926"/>
                  <a:pt x="220591" y="17201"/>
                </a:cubicBezTo>
                <a:cubicBezTo>
                  <a:pt x="224083" y="22180"/>
                  <a:pt x="228901" y="24566"/>
                  <a:pt x="233643" y="24566"/>
                </a:cubicBezTo>
                <a:cubicBezTo>
                  <a:pt x="238407" y="24566"/>
                  <a:pt x="243094" y="22158"/>
                  <a:pt x="246285" y="17554"/>
                </a:cubicBezTo>
                <a:cubicBezTo>
                  <a:pt x="247889" y="15261"/>
                  <a:pt x="249653" y="13075"/>
                  <a:pt x="251540" y="10994"/>
                </a:cubicBezTo>
                <a:cubicBezTo>
                  <a:pt x="253211" y="9143"/>
                  <a:pt x="254960" y="8221"/>
                  <a:pt x="256692" y="8221"/>
                </a:cubicBezTo>
                <a:cubicBezTo>
                  <a:pt x="258525" y="8221"/>
                  <a:pt x="260337" y="9253"/>
                  <a:pt x="262015" y="11311"/>
                </a:cubicBezTo>
                <a:cubicBezTo>
                  <a:pt x="263461" y="13075"/>
                  <a:pt x="264624" y="15085"/>
                  <a:pt x="266106" y="16849"/>
                </a:cubicBezTo>
                <a:cubicBezTo>
                  <a:pt x="269368" y="20728"/>
                  <a:pt x="272789" y="24449"/>
                  <a:pt x="278450" y="24467"/>
                </a:cubicBezTo>
                <a:cubicBezTo>
                  <a:pt x="278470" y="24467"/>
                  <a:pt x="278491" y="24467"/>
                  <a:pt x="278511" y="24467"/>
                </a:cubicBezTo>
                <a:cubicBezTo>
                  <a:pt x="281631" y="24467"/>
                  <a:pt x="283459" y="23127"/>
                  <a:pt x="283564" y="20605"/>
                </a:cubicBezTo>
                <a:cubicBezTo>
                  <a:pt x="283687" y="17730"/>
                  <a:pt x="281906" y="16390"/>
                  <a:pt x="279332" y="16055"/>
                </a:cubicBezTo>
                <a:cubicBezTo>
                  <a:pt x="276651" y="15702"/>
                  <a:pt x="274747" y="14327"/>
                  <a:pt x="273230" y="12176"/>
                </a:cubicBezTo>
                <a:cubicBezTo>
                  <a:pt x="272102" y="10536"/>
                  <a:pt x="270744" y="9037"/>
                  <a:pt x="269633" y="7361"/>
                </a:cubicBezTo>
                <a:cubicBezTo>
                  <a:pt x="266322" y="2386"/>
                  <a:pt x="261379" y="65"/>
                  <a:pt x="256521" y="65"/>
                </a:cubicBezTo>
                <a:cubicBezTo>
                  <a:pt x="251598" y="65"/>
                  <a:pt x="246762" y="2448"/>
                  <a:pt x="243798" y="6868"/>
                </a:cubicBezTo>
                <a:cubicBezTo>
                  <a:pt x="242017" y="9495"/>
                  <a:pt x="240236" y="12211"/>
                  <a:pt x="237767" y="14327"/>
                </a:cubicBezTo>
                <a:cubicBezTo>
                  <a:pt x="236472" y="15447"/>
                  <a:pt x="235043" y="15998"/>
                  <a:pt x="233613" y="15998"/>
                </a:cubicBezTo>
                <a:cubicBezTo>
                  <a:pt x="232160" y="15998"/>
                  <a:pt x="230706" y="15429"/>
                  <a:pt x="229391" y="14309"/>
                </a:cubicBezTo>
                <a:cubicBezTo>
                  <a:pt x="226587" y="11929"/>
                  <a:pt x="224929" y="8649"/>
                  <a:pt x="222601" y="5898"/>
                </a:cubicBezTo>
                <a:cubicBezTo>
                  <a:pt x="219309" y="2010"/>
                  <a:pt x="214931" y="43"/>
                  <a:pt x="210580" y="43"/>
                </a:cubicBezTo>
                <a:cubicBezTo>
                  <a:pt x="206308" y="43"/>
                  <a:pt x="202063" y="1939"/>
                  <a:pt x="198901" y="5774"/>
                </a:cubicBezTo>
                <a:cubicBezTo>
                  <a:pt x="196996" y="8102"/>
                  <a:pt x="195321" y="10606"/>
                  <a:pt x="193416" y="12916"/>
                </a:cubicBezTo>
                <a:cubicBezTo>
                  <a:pt x="191706" y="15007"/>
                  <a:pt x="189795" y="16057"/>
                  <a:pt x="187864" y="16057"/>
                </a:cubicBezTo>
                <a:cubicBezTo>
                  <a:pt x="186032" y="16057"/>
                  <a:pt x="184182" y="15113"/>
                  <a:pt x="182465" y="13216"/>
                </a:cubicBezTo>
                <a:cubicBezTo>
                  <a:pt x="181002" y="11594"/>
                  <a:pt x="179732" y="9760"/>
                  <a:pt x="178515" y="7943"/>
                </a:cubicBezTo>
                <a:cubicBezTo>
                  <a:pt x="174950" y="2581"/>
                  <a:pt x="169886" y="0"/>
                  <a:pt x="164893" y="0"/>
                </a:cubicBezTo>
                <a:close/>
              </a:path>
            </a:pathLst>
          </a:custGeom>
          <a:solidFill>
            <a:srgbClr val="CFAFD4"/>
          </a:solidFill>
          <a:ln w="9525" cap="flat" cmpd="sng">
            <a:solidFill>
              <a:srgbClr val="000000"/>
            </a:solidFill>
            <a:prstDash val="solid"/>
            <a:miter lim="176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0"/>
          <p:cNvSpPr/>
          <p:nvPr/>
        </p:nvSpPr>
        <p:spPr>
          <a:xfrm>
            <a:off x="8754619" y="4186946"/>
            <a:ext cx="606000" cy="606000"/>
          </a:xfrm>
          <a:prstGeom prst="blockArc">
            <a:avLst>
              <a:gd name="adj1" fmla="val 10800000"/>
              <a:gd name="adj2" fmla="val 0"/>
              <a:gd name="adj3" fmla="val 25000"/>
            </a:avLst>
          </a:prstGeom>
          <a:solidFill>
            <a:srgbClr val="FCCFB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10"/>
          <p:cNvGrpSpPr/>
          <p:nvPr/>
        </p:nvGrpSpPr>
        <p:grpSpPr>
          <a:xfrm rot="1800154">
            <a:off x="1850846" y="4743460"/>
            <a:ext cx="906925" cy="906151"/>
            <a:chOff x="6280516" y="-2340409"/>
            <a:chExt cx="3823759" cy="3820494"/>
          </a:xfrm>
        </p:grpSpPr>
        <p:sp>
          <p:nvSpPr>
            <p:cNvPr id="549" name="Google Shape;549;p10"/>
            <p:cNvSpPr/>
            <p:nvPr/>
          </p:nvSpPr>
          <p:spPr>
            <a:xfrm rot="2700000">
              <a:off x="8114955" y="-2277119"/>
              <a:ext cx="303071" cy="299513"/>
            </a:xfrm>
            <a:custGeom>
              <a:avLst/>
              <a:gdLst/>
              <a:ahLst/>
              <a:cxnLst/>
              <a:rect l="l" t="t" r="r" b="b"/>
              <a:pathLst>
                <a:path w="10393" h="10271" extrusionOk="0">
                  <a:moveTo>
                    <a:pt x="5176" y="1"/>
                  </a:moveTo>
                  <a:cubicBezTo>
                    <a:pt x="2127" y="1"/>
                    <a:pt x="554" y="1884"/>
                    <a:pt x="1" y="4680"/>
                  </a:cubicBezTo>
                  <a:cubicBezTo>
                    <a:pt x="132" y="8139"/>
                    <a:pt x="2000" y="10221"/>
                    <a:pt x="5049" y="10270"/>
                  </a:cubicBezTo>
                  <a:cubicBezTo>
                    <a:pt x="5071" y="10270"/>
                    <a:pt x="5093" y="10270"/>
                    <a:pt x="5115" y="10270"/>
                  </a:cubicBezTo>
                  <a:cubicBezTo>
                    <a:pt x="8146" y="10270"/>
                    <a:pt x="10327" y="8019"/>
                    <a:pt x="10360" y="5025"/>
                  </a:cubicBezTo>
                  <a:cubicBezTo>
                    <a:pt x="10393" y="2304"/>
                    <a:pt x="8606" y="156"/>
                    <a:pt x="5525" y="9"/>
                  </a:cubicBezTo>
                  <a:cubicBezTo>
                    <a:pt x="5406" y="4"/>
                    <a:pt x="5290" y="1"/>
                    <a:pt x="5176"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0"/>
            <p:cNvSpPr/>
            <p:nvPr/>
          </p:nvSpPr>
          <p:spPr>
            <a:xfrm rot="2700000">
              <a:off x="7404088" y="-1577672"/>
              <a:ext cx="317914" cy="308203"/>
            </a:xfrm>
            <a:custGeom>
              <a:avLst/>
              <a:gdLst/>
              <a:ahLst/>
              <a:cxnLst/>
              <a:rect l="l" t="t" r="r" b="b"/>
              <a:pathLst>
                <a:path w="10902" h="10569" extrusionOk="0">
                  <a:moveTo>
                    <a:pt x="5328" y="1"/>
                  </a:moveTo>
                  <a:cubicBezTo>
                    <a:pt x="3017" y="804"/>
                    <a:pt x="591" y="1722"/>
                    <a:pt x="312" y="4852"/>
                  </a:cubicBezTo>
                  <a:cubicBezTo>
                    <a:pt x="1" y="8180"/>
                    <a:pt x="1886" y="10098"/>
                    <a:pt x="4951" y="10507"/>
                  </a:cubicBezTo>
                  <a:cubicBezTo>
                    <a:pt x="5251" y="10548"/>
                    <a:pt x="5540" y="10568"/>
                    <a:pt x="5817" y="10568"/>
                  </a:cubicBezTo>
                  <a:cubicBezTo>
                    <a:pt x="8652" y="10568"/>
                    <a:pt x="10319" y="8504"/>
                    <a:pt x="10573" y="5787"/>
                  </a:cubicBezTo>
                  <a:cubicBezTo>
                    <a:pt x="10901" y="2590"/>
                    <a:pt x="8410" y="1033"/>
                    <a:pt x="5328"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0"/>
            <p:cNvSpPr/>
            <p:nvPr/>
          </p:nvSpPr>
          <p:spPr>
            <a:xfrm rot="2700000">
              <a:off x="7761739" y="-1924075"/>
              <a:ext cx="302109" cy="299455"/>
            </a:xfrm>
            <a:custGeom>
              <a:avLst/>
              <a:gdLst/>
              <a:ahLst/>
              <a:cxnLst/>
              <a:rect l="l" t="t" r="r" b="b"/>
              <a:pathLst>
                <a:path w="10360" h="10269" extrusionOk="0">
                  <a:moveTo>
                    <a:pt x="5188" y="0"/>
                  </a:moveTo>
                  <a:cubicBezTo>
                    <a:pt x="5142" y="0"/>
                    <a:pt x="5096" y="1"/>
                    <a:pt x="5049" y="2"/>
                  </a:cubicBezTo>
                  <a:cubicBezTo>
                    <a:pt x="1902" y="67"/>
                    <a:pt x="99" y="2034"/>
                    <a:pt x="1" y="5509"/>
                  </a:cubicBezTo>
                  <a:cubicBezTo>
                    <a:pt x="525" y="8274"/>
                    <a:pt x="2066" y="10269"/>
                    <a:pt x="5131" y="10269"/>
                  </a:cubicBezTo>
                  <a:cubicBezTo>
                    <a:pt x="5228" y="10269"/>
                    <a:pt x="5326" y="10267"/>
                    <a:pt x="5426" y="10263"/>
                  </a:cubicBezTo>
                  <a:cubicBezTo>
                    <a:pt x="8475" y="10132"/>
                    <a:pt x="10278" y="7902"/>
                    <a:pt x="10311" y="5214"/>
                  </a:cubicBezTo>
                  <a:cubicBezTo>
                    <a:pt x="10359" y="2209"/>
                    <a:pt x="8338" y="0"/>
                    <a:pt x="5188" y="0"/>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0"/>
            <p:cNvSpPr/>
            <p:nvPr/>
          </p:nvSpPr>
          <p:spPr>
            <a:xfrm rot="2700000">
              <a:off x="8676018" y="409637"/>
              <a:ext cx="306920" cy="298143"/>
            </a:xfrm>
            <a:custGeom>
              <a:avLst/>
              <a:gdLst/>
              <a:ahLst/>
              <a:cxnLst/>
              <a:rect l="l" t="t" r="r" b="b"/>
              <a:pathLst>
                <a:path w="10525" h="10224" extrusionOk="0">
                  <a:moveTo>
                    <a:pt x="5119" y="1"/>
                  </a:moveTo>
                  <a:cubicBezTo>
                    <a:pt x="4999" y="1"/>
                    <a:pt x="4878" y="4"/>
                    <a:pt x="4754" y="10"/>
                  </a:cubicBezTo>
                  <a:cubicBezTo>
                    <a:pt x="1837" y="158"/>
                    <a:pt x="1" y="2239"/>
                    <a:pt x="148" y="5157"/>
                  </a:cubicBezTo>
                  <a:cubicBezTo>
                    <a:pt x="316" y="8061"/>
                    <a:pt x="1781" y="10224"/>
                    <a:pt x="4849" y="10224"/>
                  </a:cubicBezTo>
                  <a:cubicBezTo>
                    <a:pt x="5071" y="10224"/>
                    <a:pt x="5302" y="10212"/>
                    <a:pt x="5541" y="10189"/>
                  </a:cubicBezTo>
                  <a:cubicBezTo>
                    <a:pt x="8606" y="9911"/>
                    <a:pt x="9901" y="7698"/>
                    <a:pt x="10524" y="5190"/>
                  </a:cubicBezTo>
                  <a:cubicBezTo>
                    <a:pt x="9910" y="1929"/>
                    <a:pt x="8069" y="1"/>
                    <a:pt x="5119"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0"/>
            <p:cNvSpPr/>
            <p:nvPr/>
          </p:nvSpPr>
          <p:spPr>
            <a:xfrm rot="2700000">
              <a:off x="7049223" y="-1221022"/>
              <a:ext cx="311178" cy="303246"/>
            </a:xfrm>
            <a:custGeom>
              <a:avLst/>
              <a:gdLst/>
              <a:ahLst/>
              <a:cxnLst/>
              <a:rect l="l" t="t" r="r" b="b"/>
              <a:pathLst>
                <a:path w="10671" h="10399" extrusionOk="0">
                  <a:moveTo>
                    <a:pt x="5311" y="1"/>
                  </a:moveTo>
                  <a:cubicBezTo>
                    <a:pt x="2557" y="820"/>
                    <a:pt x="0" y="1984"/>
                    <a:pt x="295" y="5492"/>
                  </a:cubicBezTo>
                  <a:cubicBezTo>
                    <a:pt x="525" y="8360"/>
                    <a:pt x="2344" y="10278"/>
                    <a:pt x="5213" y="10393"/>
                  </a:cubicBezTo>
                  <a:cubicBezTo>
                    <a:pt x="5307" y="10397"/>
                    <a:pt x="5400" y="10399"/>
                    <a:pt x="5493" y="10399"/>
                  </a:cubicBezTo>
                  <a:cubicBezTo>
                    <a:pt x="8558" y="10399"/>
                    <a:pt x="10461" y="8305"/>
                    <a:pt x="10556" y="5361"/>
                  </a:cubicBezTo>
                  <a:cubicBezTo>
                    <a:pt x="10671" y="2214"/>
                    <a:pt x="8311" y="640"/>
                    <a:pt x="5311"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0"/>
            <p:cNvSpPr/>
            <p:nvPr/>
          </p:nvSpPr>
          <p:spPr>
            <a:xfrm rot="2700000">
              <a:off x="9385733" y="-300025"/>
              <a:ext cx="308816" cy="302867"/>
            </a:xfrm>
            <a:custGeom>
              <a:avLst/>
              <a:gdLst/>
              <a:ahLst/>
              <a:cxnLst/>
              <a:rect l="l" t="t" r="r" b="b"/>
              <a:pathLst>
                <a:path w="10590" h="10386" extrusionOk="0">
                  <a:moveTo>
                    <a:pt x="5476" y="0"/>
                  </a:moveTo>
                  <a:cubicBezTo>
                    <a:pt x="1919" y="164"/>
                    <a:pt x="50" y="2295"/>
                    <a:pt x="34" y="5213"/>
                  </a:cubicBezTo>
                  <a:cubicBezTo>
                    <a:pt x="1" y="7852"/>
                    <a:pt x="1640" y="10229"/>
                    <a:pt x="4722" y="10376"/>
                  </a:cubicBezTo>
                  <a:cubicBezTo>
                    <a:pt x="4841" y="10382"/>
                    <a:pt x="4959" y="10385"/>
                    <a:pt x="5076" y="10385"/>
                  </a:cubicBezTo>
                  <a:cubicBezTo>
                    <a:pt x="8135" y="10385"/>
                    <a:pt x="10091" y="8333"/>
                    <a:pt x="10328" y="5459"/>
                  </a:cubicBezTo>
                  <a:cubicBezTo>
                    <a:pt x="10590" y="2312"/>
                    <a:pt x="8246" y="640"/>
                    <a:pt x="5476" y="0"/>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0"/>
            <p:cNvSpPr/>
            <p:nvPr/>
          </p:nvSpPr>
          <p:spPr>
            <a:xfrm rot="2700000">
              <a:off x="8163987" y="-1524626"/>
              <a:ext cx="305929" cy="302605"/>
            </a:xfrm>
            <a:custGeom>
              <a:avLst/>
              <a:gdLst/>
              <a:ahLst/>
              <a:cxnLst/>
              <a:rect l="l" t="t" r="r" b="b"/>
              <a:pathLst>
                <a:path w="10491" h="10377" extrusionOk="0">
                  <a:moveTo>
                    <a:pt x="5163" y="1"/>
                  </a:moveTo>
                  <a:cubicBezTo>
                    <a:pt x="2344" y="574"/>
                    <a:pt x="0" y="2246"/>
                    <a:pt x="82" y="5328"/>
                  </a:cubicBezTo>
                  <a:cubicBezTo>
                    <a:pt x="164" y="8360"/>
                    <a:pt x="2426" y="10360"/>
                    <a:pt x="5540" y="10376"/>
                  </a:cubicBezTo>
                  <a:cubicBezTo>
                    <a:pt x="5551" y="10376"/>
                    <a:pt x="5562" y="10376"/>
                    <a:pt x="5572" y="10376"/>
                  </a:cubicBezTo>
                  <a:cubicBezTo>
                    <a:pt x="8585" y="10376"/>
                    <a:pt x="10294" y="8072"/>
                    <a:pt x="10392" y="5410"/>
                  </a:cubicBezTo>
                  <a:cubicBezTo>
                    <a:pt x="10491" y="2377"/>
                    <a:pt x="8589" y="378"/>
                    <a:pt x="5163"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0"/>
            <p:cNvSpPr/>
            <p:nvPr/>
          </p:nvSpPr>
          <p:spPr>
            <a:xfrm rot="2700000">
              <a:off x="8264529" y="3122"/>
              <a:ext cx="315435" cy="296422"/>
            </a:xfrm>
            <a:custGeom>
              <a:avLst/>
              <a:gdLst/>
              <a:ahLst/>
              <a:cxnLst/>
              <a:rect l="l" t="t" r="r" b="b"/>
              <a:pathLst>
                <a:path w="10817" h="10165" extrusionOk="0">
                  <a:moveTo>
                    <a:pt x="5472" y="0"/>
                  </a:moveTo>
                  <a:cubicBezTo>
                    <a:pt x="2767" y="0"/>
                    <a:pt x="1" y="1298"/>
                    <a:pt x="343" y="4230"/>
                  </a:cubicBezTo>
                  <a:cubicBezTo>
                    <a:pt x="407" y="8414"/>
                    <a:pt x="2321" y="10165"/>
                    <a:pt x="5400" y="10165"/>
                  </a:cubicBezTo>
                  <a:cubicBezTo>
                    <a:pt x="5457" y="10165"/>
                    <a:pt x="5514" y="10164"/>
                    <a:pt x="5572" y="10163"/>
                  </a:cubicBezTo>
                  <a:cubicBezTo>
                    <a:pt x="8408" y="10081"/>
                    <a:pt x="10440" y="8311"/>
                    <a:pt x="10604" y="5328"/>
                  </a:cubicBezTo>
                  <a:cubicBezTo>
                    <a:pt x="10817" y="1902"/>
                    <a:pt x="8391" y="1"/>
                    <a:pt x="5523" y="1"/>
                  </a:cubicBezTo>
                  <a:cubicBezTo>
                    <a:pt x="5506" y="1"/>
                    <a:pt x="5489" y="0"/>
                    <a:pt x="5472" y="0"/>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0"/>
            <p:cNvSpPr/>
            <p:nvPr/>
          </p:nvSpPr>
          <p:spPr>
            <a:xfrm rot="2700000">
              <a:off x="7097366" y="-452408"/>
              <a:ext cx="303071" cy="294264"/>
            </a:xfrm>
            <a:custGeom>
              <a:avLst/>
              <a:gdLst/>
              <a:ahLst/>
              <a:cxnLst/>
              <a:rect l="l" t="t" r="r" b="b"/>
              <a:pathLst>
                <a:path w="10393" h="10091" extrusionOk="0">
                  <a:moveTo>
                    <a:pt x="5678" y="0"/>
                  </a:moveTo>
                  <a:cubicBezTo>
                    <a:pt x="5365" y="0"/>
                    <a:pt x="5036" y="20"/>
                    <a:pt x="4688" y="59"/>
                  </a:cubicBezTo>
                  <a:cubicBezTo>
                    <a:pt x="4507" y="40"/>
                    <a:pt x="4331" y="31"/>
                    <a:pt x="4160" y="31"/>
                  </a:cubicBezTo>
                  <a:cubicBezTo>
                    <a:pt x="1459" y="31"/>
                    <a:pt x="79" y="2282"/>
                    <a:pt x="33" y="4779"/>
                  </a:cubicBezTo>
                  <a:cubicBezTo>
                    <a:pt x="1" y="7796"/>
                    <a:pt x="2167" y="10091"/>
                    <a:pt x="5325" y="10091"/>
                  </a:cubicBezTo>
                  <a:cubicBezTo>
                    <a:pt x="5359" y="10091"/>
                    <a:pt x="5392" y="10091"/>
                    <a:pt x="5426" y="10090"/>
                  </a:cubicBezTo>
                  <a:cubicBezTo>
                    <a:pt x="8753" y="10025"/>
                    <a:pt x="10392" y="7533"/>
                    <a:pt x="10212" y="4386"/>
                  </a:cubicBezTo>
                  <a:cubicBezTo>
                    <a:pt x="10079" y="1717"/>
                    <a:pt x="8644" y="0"/>
                    <a:pt x="5678" y="0"/>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0"/>
            <p:cNvSpPr/>
            <p:nvPr/>
          </p:nvSpPr>
          <p:spPr>
            <a:xfrm rot="2700000">
              <a:off x="6744158" y="-101647"/>
              <a:ext cx="303042" cy="296422"/>
            </a:xfrm>
            <a:custGeom>
              <a:avLst/>
              <a:gdLst/>
              <a:ahLst/>
              <a:cxnLst/>
              <a:rect l="l" t="t" r="r" b="b"/>
              <a:pathLst>
                <a:path w="10392" h="10165" extrusionOk="0">
                  <a:moveTo>
                    <a:pt x="4795" y="0"/>
                  </a:moveTo>
                  <a:cubicBezTo>
                    <a:pt x="1772" y="0"/>
                    <a:pt x="190" y="2172"/>
                    <a:pt x="99" y="4817"/>
                  </a:cubicBezTo>
                  <a:cubicBezTo>
                    <a:pt x="1" y="7735"/>
                    <a:pt x="2000" y="10079"/>
                    <a:pt x="5279" y="10161"/>
                  </a:cubicBezTo>
                  <a:cubicBezTo>
                    <a:pt x="5356" y="10163"/>
                    <a:pt x="5432" y="10165"/>
                    <a:pt x="5507" y="10165"/>
                  </a:cubicBezTo>
                  <a:cubicBezTo>
                    <a:pt x="8826" y="10165"/>
                    <a:pt x="10391" y="7719"/>
                    <a:pt x="10327" y="4834"/>
                  </a:cubicBezTo>
                  <a:cubicBezTo>
                    <a:pt x="10281" y="2453"/>
                    <a:pt x="9285" y="14"/>
                    <a:pt x="6232" y="14"/>
                  </a:cubicBezTo>
                  <a:cubicBezTo>
                    <a:pt x="6027" y="14"/>
                    <a:pt x="5813" y="25"/>
                    <a:pt x="5590" y="48"/>
                  </a:cubicBezTo>
                  <a:cubicBezTo>
                    <a:pt x="5315" y="16"/>
                    <a:pt x="5050" y="0"/>
                    <a:pt x="4795" y="0"/>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0"/>
            <p:cNvSpPr/>
            <p:nvPr/>
          </p:nvSpPr>
          <p:spPr>
            <a:xfrm rot="2700000">
              <a:off x="7966471" y="1119559"/>
              <a:ext cx="302546" cy="297064"/>
            </a:xfrm>
            <a:custGeom>
              <a:avLst/>
              <a:gdLst/>
              <a:ahLst/>
              <a:cxnLst/>
              <a:rect l="l" t="t" r="r" b="b"/>
              <a:pathLst>
                <a:path w="10375" h="10187" extrusionOk="0">
                  <a:moveTo>
                    <a:pt x="3944" y="0"/>
                  </a:moveTo>
                  <a:cubicBezTo>
                    <a:pt x="1121" y="0"/>
                    <a:pt x="159" y="2499"/>
                    <a:pt x="98" y="4841"/>
                  </a:cubicBezTo>
                  <a:cubicBezTo>
                    <a:pt x="1" y="7713"/>
                    <a:pt x="1634" y="10187"/>
                    <a:pt x="4951" y="10187"/>
                  </a:cubicBezTo>
                  <a:cubicBezTo>
                    <a:pt x="5005" y="10187"/>
                    <a:pt x="5059" y="10186"/>
                    <a:pt x="5113" y="10185"/>
                  </a:cubicBezTo>
                  <a:cubicBezTo>
                    <a:pt x="8375" y="10119"/>
                    <a:pt x="10375" y="7841"/>
                    <a:pt x="10309" y="4858"/>
                  </a:cubicBezTo>
                  <a:cubicBezTo>
                    <a:pt x="10232" y="2058"/>
                    <a:pt x="8519" y="17"/>
                    <a:pt x="5185" y="17"/>
                  </a:cubicBezTo>
                  <a:cubicBezTo>
                    <a:pt x="4987" y="17"/>
                    <a:pt x="4782" y="24"/>
                    <a:pt x="4572" y="39"/>
                  </a:cubicBezTo>
                  <a:cubicBezTo>
                    <a:pt x="4353" y="13"/>
                    <a:pt x="4144" y="0"/>
                    <a:pt x="3944" y="0"/>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0"/>
            <p:cNvSpPr/>
            <p:nvPr/>
          </p:nvSpPr>
          <p:spPr>
            <a:xfrm rot="2700000">
              <a:off x="7812181" y="-1170144"/>
              <a:ext cx="304500" cy="302021"/>
            </a:xfrm>
            <a:custGeom>
              <a:avLst/>
              <a:gdLst/>
              <a:ahLst/>
              <a:cxnLst/>
              <a:rect l="l" t="t" r="r" b="b"/>
              <a:pathLst>
                <a:path w="10442" h="10357" extrusionOk="0">
                  <a:moveTo>
                    <a:pt x="5262" y="1"/>
                  </a:moveTo>
                  <a:cubicBezTo>
                    <a:pt x="2312" y="476"/>
                    <a:pt x="1" y="2230"/>
                    <a:pt x="1" y="5312"/>
                  </a:cubicBezTo>
                  <a:cubicBezTo>
                    <a:pt x="1" y="8065"/>
                    <a:pt x="2033" y="10065"/>
                    <a:pt x="4984" y="10327"/>
                  </a:cubicBezTo>
                  <a:cubicBezTo>
                    <a:pt x="5194" y="10347"/>
                    <a:pt x="5399" y="10356"/>
                    <a:pt x="5596" y="10356"/>
                  </a:cubicBezTo>
                  <a:cubicBezTo>
                    <a:pt x="8414" y="10356"/>
                    <a:pt x="9918" y="8431"/>
                    <a:pt x="10163" y="5705"/>
                  </a:cubicBezTo>
                  <a:cubicBezTo>
                    <a:pt x="10442" y="2460"/>
                    <a:pt x="8541" y="640"/>
                    <a:pt x="5262"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0"/>
            <p:cNvSpPr/>
            <p:nvPr/>
          </p:nvSpPr>
          <p:spPr>
            <a:xfrm rot="2700000">
              <a:off x="9327090" y="-1062972"/>
              <a:ext cx="318847" cy="302021"/>
            </a:xfrm>
            <a:custGeom>
              <a:avLst/>
              <a:gdLst/>
              <a:ahLst/>
              <a:cxnLst/>
              <a:rect l="l" t="t" r="r" b="b"/>
              <a:pathLst>
                <a:path w="10934" h="10357" extrusionOk="0">
                  <a:moveTo>
                    <a:pt x="5656" y="0"/>
                  </a:moveTo>
                  <a:cubicBezTo>
                    <a:pt x="2869" y="508"/>
                    <a:pt x="755" y="1426"/>
                    <a:pt x="394" y="4688"/>
                  </a:cubicBezTo>
                  <a:cubicBezTo>
                    <a:pt x="1" y="8245"/>
                    <a:pt x="2148" y="10146"/>
                    <a:pt x="4951" y="10343"/>
                  </a:cubicBezTo>
                  <a:cubicBezTo>
                    <a:pt x="5092" y="10352"/>
                    <a:pt x="5232" y="10357"/>
                    <a:pt x="5372" y="10357"/>
                  </a:cubicBezTo>
                  <a:cubicBezTo>
                    <a:pt x="7958" y="10357"/>
                    <a:pt x="10390" y="8778"/>
                    <a:pt x="10639" y="5606"/>
                  </a:cubicBezTo>
                  <a:cubicBezTo>
                    <a:pt x="10934" y="2147"/>
                    <a:pt x="8459" y="869"/>
                    <a:pt x="5656" y="0"/>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0"/>
            <p:cNvSpPr/>
            <p:nvPr/>
          </p:nvSpPr>
          <p:spPr>
            <a:xfrm rot="2700000">
              <a:off x="8319458" y="768501"/>
              <a:ext cx="302605" cy="294469"/>
            </a:xfrm>
            <a:custGeom>
              <a:avLst/>
              <a:gdLst/>
              <a:ahLst/>
              <a:cxnLst/>
              <a:rect l="l" t="t" r="r" b="b"/>
              <a:pathLst>
                <a:path w="10377" h="10098" extrusionOk="0">
                  <a:moveTo>
                    <a:pt x="4401" y="0"/>
                  </a:moveTo>
                  <a:cubicBezTo>
                    <a:pt x="1618" y="0"/>
                    <a:pt x="235" y="1882"/>
                    <a:pt x="115" y="4492"/>
                  </a:cubicBezTo>
                  <a:cubicBezTo>
                    <a:pt x="1" y="7564"/>
                    <a:pt x="1662" y="10098"/>
                    <a:pt x="4984" y="10098"/>
                  </a:cubicBezTo>
                  <a:cubicBezTo>
                    <a:pt x="4995" y="10098"/>
                    <a:pt x="5006" y="10098"/>
                    <a:pt x="5016" y="10098"/>
                  </a:cubicBezTo>
                  <a:cubicBezTo>
                    <a:pt x="8213" y="10098"/>
                    <a:pt x="10376" y="7770"/>
                    <a:pt x="10327" y="4705"/>
                  </a:cubicBezTo>
                  <a:cubicBezTo>
                    <a:pt x="10280" y="2079"/>
                    <a:pt x="8654" y="35"/>
                    <a:pt x="5661" y="35"/>
                  </a:cubicBezTo>
                  <a:cubicBezTo>
                    <a:pt x="5515" y="35"/>
                    <a:pt x="5366" y="40"/>
                    <a:pt x="5213" y="50"/>
                  </a:cubicBezTo>
                  <a:cubicBezTo>
                    <a:pt x="4930" y="16"/>
                    <a:pt x="4659" y="0"/>
                    <a:pt x="4401" y="0"/>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0"/>
            <p:cNvSpPr/>
            <p:nvPr/>
          </p:nvSpPr>
          <p:spPr>
            <a:xfrm rot="2700000">
              <a:off x="7855826" y="-405180"/>
              <a:ext cx="315348" cy="295577"/>
            </a:xfrm>
            <a:custGeom>
              <a:avLst/>
              <a:gdLst/>
              <a:ahLst/>
              <a:cxnLst/>
              <a:rect l="l" t="t" r="r" b="b"/>
              <a:pathLst>
                <a:path w="10814" h="10136" extrusionOk="0">
                  <a:moveTo>
                    <a:pt x="5463" y="1"/>
                  </a:moveTo>
                  <a:cubicBezTo>
                    <a:pt x="5412" y="1"/>
                    <a:pt x="5362" y="1"/>
                    <a:pt x="5311" y="2"/>
                  </a:cubicBezTo>
                  <a:cubicBezTo>
                    <a:pt x="2509" y="51"/>
                    <a:pt x="1" y="1821"/>
                    <a:pt x="230" y="5313"/>
                  </a:cubicBezTo>
                  <a:cubicBezTo>
                    <a:pt x="443" y="8312"/>
                    <a:pt x="2476" y="10050"/>
                    <a:pt x="5295" y="10132"/>
                  </a:cubicBezTo>
                  <a:cubicBezTo>
                    <a:pt x="5376" y="10134"/>
                    <a:pt x="5455" y="10136"/>
                    <a:pt x="5534" y="10136"/>
                  </a:cubicBezTo>
                  <a:cubicBezTo>
                    <a:pt x="8571" y="10136"/>
                    <a:pt x="10396" y="8281"/>
                    <a:pt x="10524" y="3920"/>
                  </a:cubicBezTo>
                  <a:cubicBezTo>
                    <a:pt x="10813" y="1281"/>
                    <a:pt x="8134" y="1"/>
                    <a:pt x="5463"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0"/>
            <p:cNvSpPr/>
            <p:nvPr/>
          </p:nvSpPr>
          <p:spPr>
            <a:xfrm rot="2700000">
              <a:off x="7500845" y="-47583"/>
              <a:ext cx="307854" cy="294002"/>
            </a:xfrm>
            <a:custGeom>
              <a:avLst/>
              <a:gdLst/>
              <a:ahLst/>
              <a:cxnLst/>
              <a:rect l="l" t="t" r="r" b="b"/>
              <a:pathLst>
                <a:path w="10557" h="10082" extrusionOk="0">
                  <a:moveTo>
                    <a:pt x="4820" y="1"/>
                  </a:moveTo>
                  <a:cubicBezTo>
                    <a:pt x="2213" y="66"/>
                    <a:pt x="1" y="1509"/>
                    <a:pt x="181" y="4934"/>
                  </a:cubicBezTo>
                  <a:cubicBezTo>
                    <a:pt x="328" y="8053"/>
                    <a:pt x="2491" y="10081"/>
                    <a:pt x="5488" y="10081"/>
                  </a:cubicBezTo>
                  <a:cubicBezTo>
                    <a:pt x="5500" y="10081"/>
                    <a:pt x="5512" y="10081"/>
                    <a:pt x="5524" y="10081"/>
                  </a:cubicBezTo>
                  <a:cubicBezTo>
                    <a:pt x="8278" y="10049"/>
                    <a:pt x="10245" y="8344"/>
                    <a:pt x="10393" y="5164"/>
                  </a:cubicBezTo>
                  <a:cubicBezTo>
                    <a:pt x="10557" y="1673"/>
                    <a:pt x="8852" y="66"/>
                    <a:pt x="4820"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0"/>
            <p:cNvSpPr/>
            <p:nvPr/>
          </p:nvSpPr>
          <p:spPr>
            <a:xfrm rot="2700000">
              <a:off x="9035767" y="56731"/>
              <a:ext cx="301642" cy="298522"/>
            </a:xfrm>
            <a:custGeom>
              <a:avLst/>
              <a:gdLst/>
              <a:ahLst/>
              <a:cxnLst/>
              <a:rect l="l" t="t" r="r" b="b"/>
              <a:pathLst>
                <a:path w="10344" h="10237" extrusionOk="0">
                  <a:moveTo>
                    <a:pt x="4902" y="0"/>
                  </a:moveTo>
                  <a:cubicBezTo>
                    <a:pt x="2115" y="0"/>
                    <a:pt x="115" y="1770"/>
                    <a:pt x="1" y="5622"/>
                  </a:cubicBezTo>
                  <a:cubicBezTo>
                    <a:pt x="263" y="7753"/>
                    <a:pt x="1312" y="10081"/>
                    <a:pt x="4541" y="10228"/>
                  </a:cubicBezTo>
                  <a:cubicBezTo>
                    <a:pt x="4659" y="10234"/>
                    <a:pt x="4775" y="10237"/>
                    <a:pt x="4890" y="10237"/>
                  </a:cubicBezTo>
                  <a:cubicBezTo>
                    <a:pt x="8001" y="10237"/>
                    <a:pt x="9989" y="8124"/>
                    <a:pt x="10163" y="5294"/>
                  </a:cubicBezTo>
                  <a:cubicBezTo>
                    <a:pt x="10343" y="2196"/>
                    <a:pt x="8016" y="0"/>
                    <a:pt x="4902" y="0"/>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0"/>
            <p:cNvSpPr/>
            <p:nvPr/>
          </p:nvSpPr>
          <p:spPr>
            <a:xfrm rot="2700000">
              <a:off x="8918397" y="-1468398"/>
              <a:ext cx="310449" cy="296247"/>
            </a:xfrm>
            <a:custGeom>
              <a:avLst/>
              <a:gdLst/>
              <a:ahLst/>
              <a:cxnLst/>
              <a:rect l="l" t="t" r="r" b="b"/>
              <a:pathLst>
                <a:path w="10646" h="10159" extrusionOk="0">
                  <a:moveTo>
                    <a:pt x="5475" y="0"/>
                  </a:moveTo>
                  <a:cubicBezTo>
                    <a:pt x="5399" y="0"/>
                    <a:pt x="5322" y="1"/>
                    <a:pt x="5245" y="3"/>
                  </a:cubicBezTo>
                  <a:cubicBezTo>
                    <a:pt x="2442" y="69"/>
                    <a:pt x="344" y="1773"/>
                    <a:pt x="180" y="4839"/>
                  </a:cubicBezTo>
                  <a:cubicBezTo>
                    <a:pt x="0" y="8363"/>
                    <a:pt x="2721" y="9985"/>
                    <a:pt x="5376" y="10149"/>
                  </a:cubicBezTo>
                  <a:cubicBezTo>
                    <a:pt x="5489" y="10155"/>
                    <a:pt x="5602" y="10158"/>
                    <a:pt x="5713" y="10158"/>
                  </a:cubicBezTo>
                  <a:cubicBezTo>
                    <a:pt x="8360" y="10158"/>
                    <a:pt x="10645" y="8479"/>
                    <a:pt x="10425" y="5019"/>
                  </a:cubicBezTo>
                  <a:cubicBezTo>
                    <a:pt x="10521" y="1551"/>
                    <a:pt x="8420" y="0"/>
                    <a:pt x="5475" y="0"/>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0"/>
            <p:cNvSpPr/>
            <p:nvPr/>
          </p:nvSpPr>
          <p:spPr>
            <a:xfrm rot="2700000">
              <a:off x="8567340" y="-1114162"/>
              <a:ext cx="306716" cy="295023"/>
            </a:xfrm>
            <a:custGeom>
              <a:avLst/>
              <a:gdLst/>
              <a:ahLst/>
              <a:cxnLst/>
              <a:rect l="l" t="t" r="r" b="b"/>
              <a:pathLst>
                <a:path w="10518" h="10117" extrusionOk="0">
                  <a:moveTo>
                    <a:pt x="5593" y="1"/>
                  </a:moveTo>
                  <a:cubicBezTo>
                    <a:pt x="5452" y="1"/>
                    <a:pt x="5309" y="5"/>
                    <a:pt x="5164" y="13"/>
                  </a:cubicBezTo>
                  <a:cubicBezTo>
                    <a:pt x="2591" y="160"/>
                    <a:pt x="198" y="1635"/>
                    <a:pt x="99" y="4832"/>
                  </a:cubicBezTo>
                  <a:cubicBezTo>
                    <a:pt x="1" y="8323"/>
                    <a:pt x="2411" y="9995"/>
                    <a:pt x="5295" y="10110"/>
                  </a:cubicBezTo>
                  <a:cubicBezTo>
                    <a:pt x="5402" y="10114"/>
                    <a:pt x="5508" y="10117"/>
                    <a:pt x="5613" y="10117"/>
                  </a:cubicBezTo>
                  <a:cubicBezTo>
                    <a:pt x="8465" y="10117"/>
                    <a:pt x="10518" y="8394"/>
                    <a:pt x="10344" y="4979"/>
                  </a:cubicBezTo>
                  <a:cubicBezTo>
                    <a:pt x="10500" y="1533"/>
                    <a:pt x="8357" y="1"/>
                    <a:pt x="5593"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0"/>
            <p:cNvSpPr/>
            <p:nvPr/>
          </p:nvSpPr>
          <p:spPr>
            <a:xfrm rot="2700000">
              <a:off x="8980661" y="-709564"/>
              <a:ext cx="309282" cy="303071"/>
            </a:xfrm>
            <a:custGeom>
              <a:avLst/>
              <a:gdLst/>
              <a:ahLst/>
              <a:cxnLst/>
              <a:rect l="l" t="t" r="r" b="b"/>
              <a:pathLst>
                <a:path w="10606" h="10393" extrusionOk="0">
                  <a:moveTo>
                    <a:pt x="5197" y="1"/>
                  </a:moveTo>
                  <a:cubicBezTo>
                    <a:pt x="2230" y="787"/>
                    <a:pt x="0" y="1902"/>
                    <a:pt x="164" y="5525"/>
                  </a:cubicBezTo>
                  <a:cubicBezTo>
                    <a:pt x="312" y="8721"/>
                    <a:pt x="2180" y="10393"/>
                    <a:pt x="4967" y="10393"/>
                  </a:cubicBezTo>
                  <a:cubicBezTo>
                    <a:pt x="7885" y="10393"/>
                    <a:pt x="10278" y="8770"/>
                    <a:pt x="10442" y="5410"/>
                  </a:cubicBezTo>
                  <a:cubicBezTo>
                    <a:pt x="10606" y="1837"/>
                    <a:pt x="7770" y="1017"/>
                    <a:pt x="5197"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0"/>
            <p:cNvSpPr/>
            <p:nvPr/>
          </p:nvSpPr>
          <p:spPr>
            <a:xfrm rot="2700000">
              <a:off x="9741078" y="-651563"/>
              <a:ext cx="301642" cy="299047"/>
            </a:xfrm>
            <a:custGeom>
              <a:avLst/>
              <a:gdLst/>
              <a:ahLst/>
              <a:cxnLst/>
              <a:rect l="l" t="t" r="r" b="b"/>
              <a:pathLst>
                <a:path w="10344" h="10255" extrusionOk="0">
                  <a:moveTo>
                    <a:pt x="4734" y="1"/>
                  </a:moveTo>
                  <a:cubicBezTo>
                    <a:pt x="1706" y="1"/>
                    <a:pt x="387" y="2186"/>
                    <a:pt x="1" y="5019"/>
                  </a:cubicBezTo>
                  <a:cubicBezTo>
                    <a:pt x="165" y="8018"/>
                    <a:pt x="1870" y="10116"/>
                    <a:pt x="4689" y="10247"/>
                  </a:cubicBezTo>
                  <a:cubicBezTo>
                    <a:pt x="4792" y="10252"/>
                    <a:pt x="4894" y="10255"/>
                    <a:pt x="4995" y="10255"/>
                  </a:cubicBezTo>
                  <a:cubicBezTo>
                    <a:pt x="7923" y="10255"/>
                    <a:pt x="10102" y="8210"/>
                    <a:pt x="10229" y="5232"/>
                  </a:cubicBezTo>
                  <a:cubicBezTo>
                    <a:pt x="10344" y="2052"/>
                    <a:pt x="8065" y="101"/>
                    <a:pt x="4902" y="3"/>
                  </a:cubicBezTo>
                  <a:cubicBezTo>
                    <a:pt x="4845" y="1"/>
                    <a:pt x="4789" y="1"/>
                    <a:pt x="4734"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0"/>
            <p:cNvSpPr/>
            <p:nvPr/>
          </p:nvSpPr>
          <p:spPr>
            <a:xfrm rot="2700000">
              <a:off x="7451440" y="-807156"/>
              <a:ext cx="317885" cy="296306"/>
            </a:xfrm>
            <a:custGeom>
              <a:avLst/>
              <a:gdLst/>
              <a:ahLst/>
              <a:cxnLst/>
              <a:rect l="l" t="t" r="r" b="b"/>
              <a:pathLst>
                <a:path w="10901" h="10161" extrusionOk="0">
                  <a:moveTo>
                    <a:pt x="5846" y="1"/>
                  </a:moveTo>
                  <a:cubicBezTo>
                    <a:pt x="5604" y="1"/>
                    <a:pt x="5350" y="15"/>
                    <a:pt x="5082" y="44"/>
                  </a:cubicBezTo>
                  <a:cubicBezTo>
                    <a:pt x="2115" y="322"/>
                    <a:pt x="1" y="2142"/>
                    <a:pt x="66" y="4994"/>
                  </a:cubicBezTo>
                  <a:cubicBezTo>
                    <a:pt x="147" y="7977"/>
                    <a:pt x="2220" y="10160"/>
                    <a:pt x="5381" y="10160"/>
                  </a:cubicBezTo>
                  <a:cubicBezTo>
                    <a:pt x="5450" y="10160"/>
                    <a:pt x="5520" y="10159"/>
                    <a:pt x="5590" y="10157"/>
                  </a:cubicBezTo>
                  <a:cubicBezTo>
                    <a:pt x="8049" y="10091"/>
                    <a:pt x="10901" y="8665"/>
                    <a:pt x="10557" y="6059"/>
                  </a:cubicBezTo>
                  <a:cubicBezTo>
                    <a:pt x="10233" y="3545"/>
                    <a:pt x="9691" y="1"/>
                    <a:pt x="5846"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0"/>
            <p:cNvSpPr/>
            <p:nvPr/>
          </p:nvSpPr>
          <p:spPr>
            <a:xfrm rot="2700000">
              <a:off x="8513731" y="-1876814"/>
              <a:ext cx="305462" cy="299134"/>
            </a:xfrm>
            <a:custGeom>
              <a:avLst/>
              <a:gdLst/>
              <a:ahLst/>
              <a:cxnLst/>
              <a:rect l="l" t="t" r="r" b="b"/>
              <a:pathLst>
                <a:path w="10475" h="10258" extrusionOk="0">
                  <a:moveTo>
                    <a:pt x="5717" y="1"/>
                  </a:moveTo>
                  <a:cubicBezTo>
                    <a:pt x="5461" y="1"/>
                    <a:pt x="5195" y="16"/>
                    <a:pt x="4918" y="48"/>
                  </a:cubicBezTo>
                  <a:cubicBezTo>
                    <a:pt x="2033" y="360"/>
                    <a:pt x="509" y="2425"/>
                    <a:pt x="1" y="5146"/>
                  </a:cubicBezTo>
                  <a:cubicBezTo>
                    <a:pt x="831" y="8076"/>
                    <a:pt x="2501" y="10257"/>
                    <a:pt x="5367" y="10257"/>
                  </a:cubicBezTo>
                  <a:cubicBezTo>
                    <a:pt x="5499" y="10257"/>
                    <a:pt x="5634" y="10253"/>
                    <a:pt x="5771" y="10243"/>
                  </a:cubicBezTo>
                  <a:cubicBezTo>
                    <a:pt x="8623" y="10063"/>
                    <a:pt x="10475" y="7949"/>
                    <a:pt x="10327" y="4982"/>
                  </a:cubicBezTo>
                  <a:cubicBezTo>
                    <a:pt x="10192" y="2013"/>
                    <a:pt x="8629" y="1"/>
                    <a:pt x="5717"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0"/>
            <p:cNvSpPr/>
            <p:nvPr/>
          </p:nvSpPr>
          <p:spPr>
            <a:xfrm rot="2700000">
              <a:off x="7914875" y="366218"/>
              <a:ext cx="305433" cy="292369"/>
            </a:xfrm>
            <a:custGeom>
              <a:avLst/>
              <a:gdLst/>
              <a:ahLst/>
              <a:cxnLst/>
              <a:rect l="l" t="t" r="r" b="b"/>
              <a:pathLst>
                <a:path w="10474" h="10026" extrusionOk="0">
                  <a:moveTo>
                    <a:pt x="5732" y="0"/>
                  </a:moveTo>
                  <a:cubicBezTo>
                    <a:pt x="1713" y="0"/>
                    <a:pt x="0" y="1469"/>
                    <a:pt x="49" y="4968"/>
                  </a:cubicBezTo>
                  <a:cubicBezTo>
                    <a:pt x="65" y="8197"/>
                    <a:pt x="2081" y="9869"/>
                    <a:pt x="4753" y="10017"/>
                  </a:cubicBezTo>
                  <a:cubicBezTo>
                    <a:pt x="4870" y="10023"/>
                    <a:pt x="4985" y="10026"/>
                    <a:pt x="5100" y="10026"/>
                  </a:cubicBezTo>
                  <a:cubicBezTo>
                    <a:pt x="7955" y="10026"/>
                    <a:pt x="10039" y="8077"/>
                    <a:pt x="10244" y="5066"/>
                  </a:cubicBezTo>
                  <a:cubicBezTo>
                    <a:pt x="10474" y="1755"/>
                    <a:pt x="8458" y="51"/>
                    <a:pt x="5933" y="1"/>
                  </a:cubicBezTo>
                  <a:cubicBezTo>
                    <a:pt x="5866" y="1"/>
                    <a:pt x="5799" y="0"/>
                    <a:pt x="5732" y="0"/>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0"/>
            <p:cNvSpPr/>
            <p:nvPr/>
          </p:nvSpPr>
          <p:spPr>
            <a:xfrm rot="2700000">
              <a:off x="6693424" y="-848447"/>
              <a:ext cx="305462" cy="287616"/>
            </a:xfrm>
            <a:custGeom>
              <a:avLst/>
              <a:gdLst/>
              <a:ahLst/>
              <a:cxnLst/>
              <a:rect l="l" t="t" r="r" b="b"/>
              <a:pathLst>
                <a:path w="10475" h="9863" extrusionOk="0">
                  <a:moveTo>
                    <a:pt x="6443" y="1"/>
                  </a:moveTo>
                  <a:cubicBezTo>
                    <a:pt x="6087" y="1"/>
                    <a:pt x="5705" y="40"/>
                    <a:pt x="5294" y="125"/>
                  </a:cubicBezTo>
                  <a:cubicBezTo>
                    <a:pt x="4927" y="74"/>
                    <a:pt x="4579" y="49"/>
                    <a:pt x="4250" y="49"/>
                  </a:cubicBezTo>
                  <a:cubicBezTo>
                    <a:pt x="1527" y="49"/>
                    <a:pt x="124" y="1761"/>
                    <a:pt x="66" y="4452"/>
                  </a:cubicBezTo>
                  <a:cubicBezTo>
                    <a:pt x="1" y="7598"/>
                    <a:pt x="1974" y="9862"/>
                    <a:pt x="5095" y="9862"/>
                  </a:cubicBezTo>
                  <a:cubicBezTo>
                    <a:pt x="5129" y="9862"/>
                    <a:pt x="5162" y="9862"/>
                    <a:pt x="5196" y="9861"/>
                  </a:cubicBezTo>
                  <a:cubicBezTo>
                    <a:pt x="8278" y="9829"/>
                    <a:pt x="10474" y="7517"/>
                    <a:pt x="10310" y="4452"/>
                  </a:cubicBezTo>
                  <a:cubicBezTo>
                    <a:pt x="10195" y="2144"/>
                    <a:pt x="9051" y="1"/>
                    <a:pt x="6443"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0"/>
            <p:cNvSpPr/>
            <p:nvPr/>
          </p:nvSpPr>
          <p:spPr>
            <a:xfrm rot="2700000">
              <a:off x="8627105" y="-356340"/>
              <a:ext cx="310711" cy="304325"/>
            </a:xfrm>
            <a:custGeom>
              <a:avLst/>
              <a:gdLst/>
              <a:ahLst/>
              <a:cxnLst/>
              <a:rect l="l" t="t" r="r" b="b"/>
              <a:pathLst>
                <a:path w="10655" h="10436" extrusionOk="0">
                  <a:moveTo>
                    <a:pt x="5262" y="0"/>
                  </a:moveTo>
                  <a:cubicBezTo>
                    <a:pt x="2574" y="967"/>
                    <a:pt x="0" y="1738"/>
                    <a:pt x="148" y="5409"/>
                  </a:cubicBezTo>
                  <a:cubicBezTo>
                    <a:pt x="279" y="8589"/>
                    <a:pt x="2000" y="10277"/>
                    <a:pt x="4869" y="10425"/>
                  </a:cubicBezTo>
                  <a:cubicBezTo>
                    <a:pt x="5002" y="10432"/>
                    <a:pt x="5134" y="10435"/>
                    <a:pt x="5264" y="10435"/>
                  </a:cubicBezTo>
                  <a:cubicBezTo>
                    <a:pt x="8213" y="10435"/>
                    <a:pt x="10221" y="8664"/>
                    <a:pt x="10425" y="5540"/>
                  </a:cubicBezTo>
                  <a:cubicBezTo>
                    <a:pt x="10655" y="2065"/>
                    <a:pt x="7885" y="1082"/>
                    <a:pt x="5262" y="0"/>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0"/>
            <p:cNvSpPr/>
            <p:nvPr/>
          </p:nvSpPr>
          <p:spPr>
            <a:xfrm rot="2700000">
              <a:off x="6342476" y="-508664"/>
              <a:ext cx="302109" cy="300388"/>
            </a:xfrm>
            <a:custGeom>
              <a:avLst/>
              <a:gdLst/>
              <a:ahLst/>
              <a:cxnLst/>
              <a:rect l="l" t="t" r="r" b="b"/>
              <a:pathLst>
                <a:path w="10360" h="10301" extrusionOk="0">
                  <a:moveTo>
                    <a:pt x="6765" y="1"/>
                  </a:moveTo>
                  <a:cubicBezTo>
                    <a:pt x="6649" y="1"/>
                    <a:pt x="6530" y="8"/>
                    <a:pt x="6410" y="22"/>
                  </a:cubicBezTo>
                  <a:cubicBezTo>
                    <a:pt x="1787" y="251"/>
                    <a:pt x="1" y="2120"/>
                    <a:pt x="181" y="5365"/>
                  </a:cubicBezTo>
                  <a:cubicBezTo>
                    <a:pt x="361" y="8217"/>
                    <a:pt x="2148" y="10266"/>
                    <a:pt x="5148" y="10299"/>
                  </a:cubicBezTo>
                  <a:cubicBezTo>
                    <a:pt x="5201" y="10300"/>
                    <a:pt x="5253" y="10301"/>
                    <a:pt x="5305" y="10301"/>
                  </a:cubicBezTo>
                  <a:cubicBezTo>
                    <a:pt x="8549" y="10301"/>
                    <a:pt x="10328" y="7813"/>
                    <a:pt x="10344" y="5070"/>
                  </a:cubicBezTo>
                  <a:cubicBezTo>
                    <a:pt x="10359" y="2454"/>
                    <a:pt x="8969" y="1"/>
                    <a:pt x="6765"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0"/>
            <p:cNvSpPr/>
            <p:nvPr/>
          </p:nvSpPr>
          <p:spPr>
            <a:xfrm rot="2700000">
              <a:off x="8210393" y="-759330"/>
              <a:ext cx="315319" cy="294731"/>
            </a:xfrm>
            <a:custGeom>
              <a:avLst/>
              <a:gdLst/>
              <a:ahLst/>
              <a:cxnLst/>
              <a:rect l="l" t="t" r="r" b="b"/>
              <a:pathLst>
                <a:path w="10813" h="10107" extrusionOk="0">
                  <a:moveTo>
                    <a:pt x="5533" y="1"/>
                  </a:moveTo>
                  <a:cubicBezTo>
                    <a:pt x="5470" y="1"/>
                    <a:pt x="5407" y="1"/>
                    <a:pt x="5344" y="3"/>
                  </a:cubicBezTo>
                  <a:cubicBezTo>
                    <a:pt x="2590" y="69"/>
                    <a:pt x="1" y="1822"/>
                    <a:pt x="214" y="5281"/>
                  </a:cubicBezTo>
                  <a:cubicBezTo>
                    <a:pt x="378" y="8330"/>
                    <a:pt x="2459" y="9985"/>
                    <a:pt x="5279" y="10100"/>
                  </a:cubicBezTo>
                  <a:cubicBezTo>
                    <a:pt x="5387" y="10104"/>
                    <a:pt x="5495" y="10107"/>
                    <a:pt x="5600" y="10107"/>
                  </a:cubicBezTo>
                  <a:cubicBezTo>
                    <a:pt x="8633" y="10107"/>
                    <a:pt x="10398" y="8276"/>
                    <a:pt x="10540" y="3904"/>
                  </a:cubicBezTo>
                  <a:cubicBezTo>
                    <a:pt x="10812" y="1343"/>
                    <a:pt x="8176" y="1"/>
                    <a:pt x="5533"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0"/>
            <p:cNvSpPr/>
            <p:nvPr/>
          </p:nvSpPr>
          <p:spPr>
            <a:xfrm rot="2700000">
              <a:off x="7560060" y="714839"/>
              <a:ext cx="305462" cy="295198"/>
            </a:xfrm>
            <a:custGeom>
              <a:avLst/>
              <a:gdLst/>
              <a:ahLst/>
              <a:cxnLst/>
              <a:rect l="l" t="t" r="r" b="b"/>
              <a:pathLst>
                <a:path w="10475" h="10123" extrusionOk="0">
                  <a:moveTo>
                    <a:pt x="4991" y="1"/>
                  </a:moveTo>
                  <a:cubicBezTo>
                    <a:pt x="2099" y="1"/>
                    <a:pt x="333" y="1323"/>
                    <a:pt x="181" y="4597"/>
                  </a:cubicBezTo>
                  <a:cubicBezTo>
                    <a:pt x="1" y="8006"/>
                    <a:pt x="1804" y="10039"/>
                    <a:pt x="4984" y="10121"/>
                  </a:cubicBezTo>
                  <a:cubicBezTo>
                    <a:pt x="5031" y="10122"/>
                    <a:pt x="5078" y="10122"/>
                    <a:pt x="5125" y="10122"/>
                  </a:cubicBezTo>
                  <a:cubicBezTo>
                    <a:pt x="8131" y="10122"/>
                    <a:pt x="10231" y="8058"/>
                    <a:pt x="10360" y="5039"/>
                  </a:cubicBezTo>
                  <a:cubicBezTo>
                    <a:pt x="10475" y="2204"/>
                    <a:pt x="8852" y="220"/>
                    <a:pt x="5672" y="24"/>
                  </a:cubicBezTo>
                  <a:cubicBezTo>
                    <a:pt x="5439" y="9"/>
                    <a:pt x="5212" y="1"/>
                    <a:pt x="4991"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0"/>
            <p:cNvSpPr/>
            <p:nvPr/>
          </p:nvSpPr>
          <p:spPr>
            <a:xfrm rot="2700000">
              <a:off x="7154450" y="310765"/>
              <a:ext cx="304529" cy="297093"/>
            </a:xfrm>
            <a:custGeom>
              <a:avLst/>
              <a:gdLst/>
              <a:ahLst/>
              <a:cxnLst/>
              <a:rect l="l" t="t" r="r" b="b"/>
              <a:pathLst>
                <a:path w="10443" h="10188" extrusionOk="0">
                  <a:moveTo>
                    <a:pt x="5620" y="1"/>
                  </a:moveTo>
                  <a:cubicBezTo>
                    <a:pt x="5594" y="1"/>
                    <a:pt x="5567" y="1"/>
                    <a:pt x="5541" y="1"/>
                  </a:cubicBezTo>
                  <a:cubicBezTo>
                    <a:pt x="2378" y="50"/>
                    <a:pt x="1" y="2247"/>
                    <a:pt x="17" y="4919"/>
                  </a:cubicBezTo>
                  <a:cubicBezTo>
                    <a:pt x="33" y="7134"/>
                    <a:pt x="1449" y="10187"/>
                    <a:pt x="4415" y="10187"/>
                  </a:cubicBezTo>
                  <a:cubicBezTo>
                    <a:pt x="4609" y="10187"/>
                    <a:pt x="4810" y="10174"/>
                    <a:pt x="5017" y="10147"/>
                  </a:cubicBezTo>
                  <a:cubicBezTo>
                    <a:pt x="7524" y="9820"/>
                    <a:pt x="10442" y="8721"/>
                    <a:pt x="10032" y="5181"/>
                  </a:cubicBezTo>
                  <a:cubicBezTo>
                    <a:pt x="10065" y="1978"/>
                    <a:pt x="8791" y="1"/>
                    <a:pt x="5620"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9" name="Google Shape;579;p10"/>
          <p:cNvSpPr/>
          <p:nvPr/>
        </p:nvSpPr>
        <p:spPr>
          <a:xfrm>
            <a:off x="3090595" y="4783448"/>
            <a:ext cx="676800" cy="676800"/>
          </a:xfrm>
          <a:prstGeom prst="donut">
            <a:avLst>
              <a:gd name="adj" fmla="val 14799"/>
            </a:avLst>
          </a:prstGeom>
          <a:solidFill>
            <a:srgbClr val="EDE96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0"/>
          <p:cNvSpPr/>
          <p:nvPr/>
        </p:nvSpPr>
        <p:spPr>
          <a:xfrm rot="10800000" flipH="1">
            <a:off x="-1553401" y="847060"/>
            <a:ext cx="2265249" cy="196527"/>
          </a:xfrm>
          <a:custGeom>
            <a:avLst/>
            <a:gdLst/>
            <a:ahLst/>
            <a:cxnLst/>
            <a:rect l="l" t="t" r="r" b="b"/>
            <a:pathLst>
              <a:path w="283688" h="24612" extrusionOk="0">
                <a:moveTo>
                  <a:pt x="164893" y="0"/>
                </a:moveTo>
                <a:cubicBezTo>
                  <a:pt x="160971" y="0"/>
                  <a:pt x="157093" y="1593"/>
                  <a:pt x="154021" y="4681"/>
                </a:cubicBezTo>
                <a:cubicBezTo>
                  <a:pt x="151728" y="7009"/>
                  <a:pt x="149982" y="9883"/>
                  <a:pt x="147954" y="12493"/>
                </a:cubicBezTo>
                <a:cubicBezTo>
                  <a:pt x="146089" y="14858"/>
                  <a:pt x="144065" y="16045"/>
                  <a:pt x="142041" y="16045"/>
                </a:cubicBezTo>
                <a:cubicBezTo>
                  <a:pt x="140066" y="16045"/>
                  <a:pt x="138091" y="14916"/>
                  <a:pt x="136263" y="12652"/>
                </a:cubicBezTo>
                <a:cubicBezTo>
                  <a:pt x="134640" y="10624"/>
                  <a:pt x="133124" y="8508"/>
                  <a:pt x="131501" y="6497"/>
                </a:cubicBezTo>
                <a:cubicBezTo>
                  <a:pt x="128002" y="2180"/>
                  <a:pt x="123493" y="35"/>
                  <a:pt x="119003" y="35"/>
                </a:cubicBezTo>
                <a:cubicBezTo>
                  <a:pt x="114306" y="35"/>
                  <a:pt x="109632" y="2383"/>
                  <a:pt x="106161" y="7044"/>
                </a:cubicBezTo>
                <a:cubicBezTo>
                  <a:pt x="104432" y="9372"/>
                  <a:pt x="102669" y="11682"/>
                  <a:pt x="100764" y="13886"/>
                </a:cubicBezTo>
                <a:cubicBezTo>
                  <a:pt x="99539" y="15314"/>
                  <a:pt x="98080" y="15971"/>
                  <a:pt x="96437" y="15971"/>
                </a:cubicBezTo>
                <a:cubicBezTo>
                  <a:pt x="95646" y="15971"/>
                  <a:pt x="94811" y="15818"/>
                  <a:pt x="93940" y="15526"/>
                </a:cubicBezTo>
                <a:cubicBezTo>
                  <a:pt x="90995" y="14521"/>
                  <a:pt x="89813" y="11876"/>
                  <a:pt x="88156" y="9671"/>
                </a:cubicBezTo>
                <a:cubicBezTo>
                  <a:pt x="85528" y="6145"/>
                  <a:pt x="82918" y="2424"/>
                  <a:pt x="78598" y="978"/>
                </a:cubicBezTo>
                <a:cubicBezTo>
                  <a:pt x="76755" y="357"/>
                  <a:pt x="74913" y="41"/>
                  <a:pt x="73113" y="41"/>
                </a:cubicBezTo>
                <a:cubicBezTo>
                  <a:pt x="68522" y="41"/>
                  <a:pt x="64207" y="2097"/>
                  <a:pt x="60875" y="6392"/>
                </a:cubicBezTo>
                <a:cubicBezTo>
                  <a:pt x="58794" y="9090"/>
                  <a:pt x="57048" y="12070"/>
                  <a:pt x="54456" y="14327"/>
                </a:cubicBezTo>
                <a:cubicBezTo>
                  <a:pt x="53167" y="15454"/>
                  <a:pt x="51722" y="16023"/>
                  <a:pt x="50277" y="16023"/>
                </a:cubicBezTo>
                <a:cubicBezTo>
                  <a:pt x="48896" y="16023"/>
                  <a:pt x="47515" y="15502"/>
                  <a:pt x="46274" y="14450"/>
                </a:cubicBezTo>
                <a:cubicBezTo>
                  <a:pt x="44105" y="12634"/>
                  <a:pt x="42641" y="10236"/>
                  <a:pt x="41001" y="7979"/>
                </a:cubicBezTo>
                <a:cubicBezTo>
                  <a:pt x="37730" y="3481"/>
                  <a:pt x="33784" y="119"/>
                  <a:pt x="28082" y="119"/>
                </a:cubicBezTo>
                <a:cubicBezTo>
                  <a:pt x="27882" y="119"/>
                  <a:pt x="27680" y="123"/>
                  <a:pt x="27475" y="131"/>
                </a:cubicBezTo>
                <a:cubicBezTo>
                  <a:pt x="27350" y="129"/>
                  <a:pt x="27225" y="127"/>
                  <a:pt x="27101" y="127"/>
                </a:cubicBezTo>
                <a:cubicBezTo>
                  <a:pt x="21104" y="127"/>
                  <a:pt x="17143" y="3450"/>
                  <a:pt x="13826" y="7873"/>
                </a:cubicBezTo>
                <a:cubicBezTo>
                  <a:pt x="10987" y="11646"/>
                  <a:pt x="8836" y="16073"/>
                  <a:pt x="3051" y="16425"/>
                </a:cubicBezTo>
                <a:cubicBezTo>
                  <a:pt x="1129" y="16549"/>
                  <a:pt x="1" y="18771"/>
                  <a:pt x="459" y="20887"/>
                </a:cubicBezTo>
                <a:cubicBezTo>
                  <a:pt x="900" y="22827"/>
                  <a:pt x="2011" y="24343"/>
                  <a:pt x="4321" y="24484"/>
                </a:cubicBezTo>
                <a:cubicBezTo>
                  <a:pt x="4616" y="24503"/>
                  <a:pt x="4906" y="24512"/>
                  <a:pt x="5193" y="24512"/>
                </a:cubicBezTo>
                <a:cubicBezTo>
                  <a:pt x="9255" y="24512"/>
                  <a:pt x="12572" y="22676"/>
                  <a:pt x="15290" y="19793"/>
                </a:cubicBezTo>
                <a:cubicBezTo>
                  <a:pt x="17864" y="17043"/>
                  <a:pt x="19945" y="13815"/>
                  <a:pt x="22449" y="10994"/>
                </a:cubicBezTo>
                <a:cubicBezTo>
                  <a:pt x="24074" y="9150"/>
                  <a:pt x="25657" y="8247"/>
                  <a:pt x="27284" y="8247"/>
                </a:cubicBezTo>
                <a:cubicBezTo>
                  <a:pt x="28801" y="8247"/>
                  <a:pt x="30358" y="9031"/>
                  <a:pt x="32025" y="10571"/>
                </a:cubicBezTo>
                <a:cubicBezTo>
                  <a:pt x="34176" y="12546"/>
                  <a:pt x="35658" y="15085"/>
                  <a:pt x="37386" y="17413"/>
                </a:cubicBezTo>
                <a:cubicBezTo>
                  <a:pt x="40906" y="22170"/>
                  <a:pt x="45564" y="24593"/>
                  <a:pt x="50262" y="24593"/>
                </a:cubicBezTo>
                <a:cubicBezTo>
                  <a:pt x="54343" y="24593"/>
                  <a:pt x="58454" y="22766"/>
                  <a:pt x="61880" y="19053"/>
                </a:cubicBezTo>
                <a:cubicBezTo>
                  <a:pt x="63485" y="17289"/>
                  <a:pt x="64790" y="15261"/>
                  <a:pt x="66218" y="13339"/>
                </a:cubicBezTo>
                <a:cubicBezTo>
                  <a:pt x="68437" y="10368"/>
                  <a:pt x="70734" y="8259"/>
                  <a:pt x="73271" y="8259"/>
                </a:cubicBezTo>
                <a:cubicBezTo>
                  <a:pt x="75250" y="8259"/>
                  <a:pt x="77377" y="9543"/>
                  <a:pt x="79726" y="12705"/>
                </a:cubicBezTo>
                <a:cubicBezTo>
                  <a:pt x="81878" y="15597"/>
                  <a:pt x="83906" y="18577"/>
                  <a:pt x="86639" y="21010"/>
                </a:cubicBezTo>
                <a:cubicBezTo>
                  <a:pt x="89320" y="23366"/>
                  <a:pt x="92679" y="24539"/>
                  <a:pt x="96047" y="24539"/>
                </a:cubicBezTo>
                <a:cubicBezTo>
                  <a:pt x="99258" y="24539"/>
                  <a:pt x="102477" y="23472"/>
                  <a:pt x="105120" y="21345"/>
                </a:cubicBezTo>
                <a:cubicBezTo>
                  <a:pt x="108541" y="18594"/>
                  <a:pt x="110781" y="14909"/>
                  <a:pt x="113461" y="11576"/>
                </a:cubicBezTo>
                <a:cubicBezTo>
                  <a:pt x="115266" y="9343"/>
                  <a:pt x="117147" y="8223"/>
                  <a:pt x="119030" y="8223"/>
                </a:cubicBezTo>
                <a:cubicBezTo>
                  <a:pt x="120864" y="8223"/>
                  <a:pt x="122699" y="9285"/>
                  <a:pt x="124465" y="11417"/>
                </a:cubicBezTo>
                <a:cubicBezTo>
                  <a:pt x="125805" y="13040"/>
                  <a:pt x="127057" y="14732"/>
                  <a:pt x="128274" y="16443"/>
                </a:cubicBezTo>
                <a:cubicBezTo>
                  <a:pt x="132123" y="21863"/>
                  <a:pt x="137116" y="24611"/>
                  <a:pt x="142071" y="24611"/>
                </a:cubicBezTo>
                <a:cubicBezTo>
                  <a:pt x="146901" y="24611"/>
                  <a:pt x="151696" y="22000"/>
                  <a:pt x="155361" y="16707"/>
                </a:cubicBezTo>
                <a:cubicBezTo>
                  <a:pt x="156842" y="14556"/>
                  <a:pt x="158482" y="12546"/>
                  <a:pt x="160299" y="10694"/>
                </a:cubicBezTo>
                <a:cubicBezTo>
                  <a:pt x="161874" y="9093"/>
                  <a:pt x="163458" y="8297"/>
                  <a:pt x="165023" y="8297"/>
                </a:cubicBezTo>
                <a:cubicBezTo>
                  <a:pt x="166733" y="8297"/>
                  <a:pt x="168421" y="9248"/>
                  <a:pt x="170050" y="11135"/>
                </a:cubicBezTo>
                <a:cubicBezTo>
                  <a:pt x="171884" y="13251"/>
                  <a:pt x="173524" y="15544"/>
                  <a:pt x="175235" y="17766"/>
                </a:cubicBezTo>
                <a:cubicBezTo>
                  <a:pt x="178767" y="22323"/>
                  <a:pt x="183202" y="24610"/>
                  <a:pt x="187692" y="24610"/>
                </a:cubicBezTo>
                <a:cubicBezTo>
                  <a:pt x="191853" y="24610"/>
                  <a:pt x="196061" y="22645"/>
                  <a:pt x="199641" y="18700"/>
                </a:cubicBezTo>
                <a:cubicBezTo>
                  <a:pt x="201881" y="16231"/>
                  <a:pt x="203380" y="13251"/>
                  <a:pt x="205778" y="10906"/>
                </a:cubicBezTo>
                <a:cubicBezTo>
                  <a:pt x="207556" y="9165"/>
                  <a:pt x="209172" y="8257"/>
                  <a:pt x="210785" y="8257"/>
                </a:cubicBezTo>
                <a:cubicBezTo>
                  <a:pt x="212275" y="8257"/>
                  <a:pt x="213762" y="9032"/>
                  <a:pt x="215371" y="10641"/>
                </a:cubicBezTo>
                <a:cubicBezTo>
                  <a:pt x="217329" y="12599"/>
                  <a:pt x="218969" y="14926"/>
                  <a:pt x="220591" y="17201"/>
                </a:cubicBezTo>
                <a:cubicBezTo>
                  <a:pt x="224083" y="22180"/>
                  <a:pt x="228901" y="24566"/>
                  <a:pt x="233643" y="24566"/>
                </a:cubicBezTo>
                <a:cubicBezTo>
                  <a:pt x="238407" y="24566"/>
                  <a:pt x="243094" y="22158"/>
                  <a:pt x="246285" y="17554"/>
                </a:cubicBezTo>
                <a:cubicBezTo>
                  <a:pt x="247889" y="15261"/>
                  <a:pt x="249653" y="13075"/>
                  <a:pt x="251540" y="10994"/>
                </a:cubicBezTo>
                <a:cubicBezTo>
                  <a:pt x="253211" y="9143"/>
                  <a:pt x="254960" y="8221"/>
                  <a:pt x="256692" y="8221"/>
                </a:cubicBezTo>
                <a:cubicBezTo>
                  <a:pt x="258525" y="8221"/>
                  <a:pt x="260337" y="9253"/>
                  <a:pt x="262015" y="11311"/>
                </a:cubicBezTo>
                <a:cubicBezTo>
                  <a:pt x="263461" y="13075"/>
                  <a:pt x="264624" y="15085"/>
                  <a:pt x="266106" y="16849"/>
                </a:cubicBezTo>
                <a:cubicBezTo>
                  <a:pt x="269368" y="20728"/>
                  <a:pt x="272789" y="24449"/>
                  <a:pt x="278450" y="24467"/>
                </a:cubicBezTo>
                <a:cubicBezTo>
                  <a:pt x="278470" y="24467"/>
                  <a:pt x="278491" y="24467"/>
                  <a:pt x="278511" y="24467"/>
                </a:cubicBezTo>
                <a:cubicBezTo>
                  <a:pt x="281631" y="24467"/>
                  <a:pt x="283459" y="23127"/>
                  <a:pt x="283564" y="20605"/>
                </a:cubicBezTo>
                <a:cubicBezTo>
                  <a:pt x="283687" y="17730"/>
                  <a:pt x="281906" y="16390"/>
                  <a:pt x="279332" y="16055"/>
                </a:cubicBezTo>
                <a:cubicBezTo>
                  <a:pt x="276651" y="15702"/>
                  <a:pt x="274747" y="14327"/>
                  <a:pt x="273230" y="12176"/>
                </a:cubicBezTo>
                <a:cubicBezTo>
                  <a:pt x="272102" y="10536"/>
                  <a:pt x="270744" y="9037"/>
                  <a:pt x="269633" y="7361"/>
                </a:cubicBezTo>
                <a:cubicBezTo>
                  <a:pt x="266322" y="2386"/>
                  <a:pt x="261379" y="65"/>
                  <a:pt x="256521" y="65"/>
                </a:cubicBezTo>
                <a:cubicBezTo>
                  <a:pt x="251598" y="65"/>
                  <a:pt x="246762" y="2448"/>
                  <a:pt x="243798" y="6868"/>
                </a:cubicBezTo>
                <a:cubicBezTo>
                  <a:pt x="242017" y="9495"/>
                  <a:pt x="240236" y="12211"/>
                  <a:pt x="237767" y="14327"/>
                </a:cubicBezTo>
                <a:cubicBezTo>
                  <a:pt x="236472" y="15447"/>
                  <a:pt x="235043" y="15998"/>
                  <a:pt x="233613" y="15998"/>
                </a:cubicBezTo>
                <a:cubicBezTo>
                  <a:pt x="232160" y="15998"/>
                  <a:pt x="230706" y="15429"/>
                  <a:pt x="229391" y="14309"/>
                </a:cubicBezTo>
                <a:cubicBezTo>
                  <a:pt x="226587" y="11929"/>
                  <a:pt x="224929" y="8649"/>
                  <a:pt x="222601" y="5898"/>
                </a:cubicBezTo>
                <a:cubicBezTo>
                  <a:pt x="219309" y="2010"/>
                  <a:pt x="214931" y="43"/>
                  <a:pt x="210580" y="43"/>
                </a:cubicBezTo>
                <a:cubicBezTo>
                  <a:pt x="206308" y="43"/>
                  <a:pt x="202063" y="1939"/>
                  <a:pt x="198901" y="5774"/>
                </a:cubicBezTo>
                <a:cubicBezTo>
                  <a:pt x="196996" y="8102"/>
                  <a:pt x="195321" y="10606"/>
                  <a:pt x="193416" y="12916"/>
                </a:cubicBezTo>
                <a:cubicBezTo>
                  <a:pt x="191706" y="15007"/>
                  <a:pt x="189795" y="16057"/>
                  <a:pt x="187864" y="16057"/>
                </a:cubicBezTo>
                <a:cubicBezTo>
                  <a:pt x="186032" y="16057"/>
                  <a:pt x="184182" y="15113"/>
                  <a:pt x="182465" y="13216"/>
                </a:cubicBezTo>
                <a:cubicBezTo>
                  <a:pt x="181002" y="11594"/>
                  <a:pt x="179732" y="9760"/>
                  <a:pt x="178515" y="7943"/>
                </a:cubicBezTo>
                <a:cubicBezTo>
                  <a:pt x="174950" y="2581"/>
                  <a:pt x="169886" y="0"/>
                  <a:pt x="164893" y="0"/>
                </a:cubicBezTo>
                <a:close/>
              </a:path>
            </a:pathLst>
          </a:custGeom>
          <a:solidFill>
            <a:srgbClr val="FCCFB8"/>
          </a:solidFill>
          <a:ln w="9525" cap="flat" cmpd="sng">
            <a:solidFill>
              <a:srgbClr val="000000"/>
            </a:solidFill>
            <a:prstDash val="solid"/>
            <a:miter lim="176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10"/>
          <p:cNvGrpSpPr/>
          <p:nvPr/>
        </p:nvGrpSpPr>
        <p:grpSpPr>
          <a:xfrm>
            <a:off x="8231708" y="-363761"/>
            <a:ext cx="906996" cy="906221"/>
            <a:chOff x="6280516" y="-2340409"/>
            <a:chExt cx="3823759" cy="3820494"/>
          </a:xfrm>
        </p:grpSpPr>
        <p:sp>
          <p:nvSpPr>
            <p:cNvPr id="582" name="Google Shape;582;p10"/>
            <p:cNvSpPr/>
            <p:nvPr/>
          </p:nvSpPr>
          <p:spPr>
            <a:xfrm rot="2700000">
              <a:off x="8114955" y="-2277119"/>
              <a:ext cx="303071" cy="299513"/>
            </a:xfrm>
            <a:custGeom>
              <a:avLst/>
              <a:gdLst/>
              <a:ahLst/>
              <a:cxnLst/>
              <a:rect l="l" t="t" r="r" b="b"/>
              <a:pathLst>
                <a:path w="10393" h="10271" extrusionOk="0">
                  <a:moveTo>
                    <a:pt x="5176" y="1"/>
                  </a:moveTo>
                  <a:cubicBezTo>
                    <a:pt x="2127" y="1"/>
                    <a:pt x="554" y="1884"/>
                    <a:pt x="1" y="4680"/>
                  </a:cubicBezTo>
                  <a:cubicBezTo>
                    <a:pt x="132" y="8139"/>
                    <a:pt x="2000" y="10221"/>
                    <a:pt x="5049" y="10270"/>
                  </a:cubicBezTo>
                  <a:cubicBezTo>
                    <a:pt x="5071" y="10270"/>
                    <a:pt x="5093" y="10270"/>
                    <a:pt x="5115" y="10270"/>
                  </a:cubicBezTo>
                  <a:cubicBezTo>
                    <a:pt x="8146" y="10270"/>
                    <a:pt x="10327" y="8019"/>
                    <a:pt x="10360" y="5025"/>
                  </a:cubicBezTo>
                  <a:cubicBezTo>
                    <a:pt x="10393" y="2304"/>
                    <a:pt x="8606" y="156"/>
                    <a:pt x="5525" y="9"/>
                  </a:cubicBezTo>
                  <a:cubicBezTo>
                    <a:pt x="5406" y="4"/>
                    <a:pt x="5290" y="1"/>
                    <a:pt x="5176"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0"/>
            <p:cNvSpPr/>
            <p:nvPr/>
          </p:nvSpPr>
          <p:spPr>
            <a:xfrm rot="2700000">
              <a:off x="7404088" y="-1577672"/>
              <a:ext cx="317914" cy="308203"/>
            </a:xfrm>
            <a:custGeom>
              <a:avLst/>
              <a:gdLst/>
              <a:ahLst/>
              <a:cxnLst/>
              <a:rect l="l" t="t" r="r" b="b"/>
              <a:pathLst>
                <a:path w="10902" h="10569" extrusionOk="0">
                  <a:moveTo>
                    <a:pt x="5328" y="1"/>
                  </a:moveTo>
                  <a:cubicBezTo>
                    <a:pt x="3017" y="804"/>
                    <a:pt x="591" y="1722"/>
                    <a:pt x="312" y="4852"/>
                  </a:cubicBezTo>
                  <a:cubicBezTo>
                    <a:pt x="1" y="8180"/>
                    <a:pt x="1886" y="10098"/>
                    <a:pt x="4951" y="10507"/>
                  </a:cubicBezTo>
                  <a:cubicBezTo>
                    <a:pt x="5251" y="10548"/>
                    <a:pt x="5540" y="10568"/>
                    <a:pt x="5817" y="10568"/>
                  </a:cubicBezTo>
                  <a:cubicBezTo>
                    <a:pt x="8652" y="10568"/>
                    <a:pt x="10319" y="8504"/>
                    <a:pt x="10573" y="5787"/>
                  </a:cubicBezTo>
                  <a:cubicBezTo>
                    <a:pt x="10901" y="2590"/>
                    <a:pt x="8410" y="1033"/>
                    <a:pt x="5328"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0"/>
            <p:cNvSpPr/>
            <p:nvPr/>
          </p:nvSpPr>
          <p:spPr>
            <a:xfrm rot="2700000">
              <a:off x="7761739" y="-1924075"/>
              <a:ext cx="302109" cy="299455"/>
            </a:xfrm>
            <a:custGeom>
              <a:avLst/>
              <a:gdLst/>
              <a:ahLst/>
              <a:cxnLst/>
              <a:rect l="l" t="t" r="r" b="b"/>
              <a:pathLst>
                <a:path w="10360" h="10269" extrusionOk="0">
                  <a:moveTo>
                    <a:pt x="5188" y="0"/>
                  </a:moveTo>
                  <a:cubicBezTo>
                    <a:pt x="5142" y="0"/>
                    <a:pt x="5096" y="1"/>
                    <a:pt x="5049" y="2"/>
                  </a:cubicBezTo>
                  <a:cubicBezTo>
                    <a:pt x="1902" y="67"/>
                    <a:pt x="99" y="2034"/>
                    <a:pt x="1" y="5509"/>
                  </a:cubicBezTo>
                  <a:cubicBezTo>
                    <a:pt x="525" y="8274"/>
                    <a:pt x="2066" y="10269"/>
                    <a:pt x="5131" y="10269"/>
                  </a:cubicBezTo>
                  <a:cubicBezTo>
                    <a:pt x="5228" y="10269"/>
                    <a:pt x="5326" y="10267"/>
                    <a:pt x="5426" y="10263"/>
                  </a:cubicBezTo>
                  <a:cubicBezTo>
                    <a:pt x="8475" y="10132"/>
                    <a:pt x="10278" y="7902"/>
                    <a:pt x="10311" y="5214"/>
                  </a:cubicBezTo>
                  <a:cubicBezTo>
                    <a:pt x="10359" y="2209"/>
                    <a:pt x="8338" y="0"/>
                    <a:pt x="5188"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0"/>
            <p:cNvSpPr/>
            <p:nvPr/>
          </p:nvSpPr>
          <p:spPr>
            <a:xfrm rot="2700000">
              <a:off x="8676018" y="409637"/>
              <a:ext cx="306920" cy="298143"/>
            </a:xfrm>
            <a:custGeom>
              <a:avLst/>
              <a:gdLst/>
              <a:ahLst/>
              <a:cxnLst/>
              <a:rect l="l" t="t" r="r" b="b"/>
              <a:pathLst>
                <a:path w="10525" h="10224" extrusionOk="0">
                  <a:moveTo>
                    <a:pt x="5119" y="1"/>
                  </a:moveTo>
                  <a:cubicBezTo>
                    <a:pt x="4999" y="1"/>
                    <a:pt x="4878" y="4"/>
                    <a:pt x="4754" y="10"/>
                  </a:cubicBezTo>
                  <a:cubicBezTo>
                    <a:pt x="1837" y="158"/>
                    <a:pt x="1" y="2239"/>
                    <a:pt x="148" y="5157"/>
                  </a:cubicBezTo>
                  <a:cubicBezTo>
                    <a:pt x="316" y="8061"/>
                    <a:pt x="1781" y="10224"/>
                    <a:pt x="4849" y="10224"/>
                  </a:cubicBezTo>
                  <a:cubicBezTo>
                    <a:pt x="5071" y="10224"/>
                    <a:pt x="5302" y="10212"/>
                    <a:pt x="5541" y="10189"/>
                  </a:cubicBezTo>
                  <a:cubicBezTo>
                    <a:pt x="8606" y="9911"/>
                    <a:pt x="9901" y="7698"/>
                    <a:pt x="10524" y="5190"/>
                  </a:cubicBezTo>
                  <a:cubicBezTo>
                    <a:pt x="9910" y="1929"/>
                    <a:pt x="8069" y="1"/>
                    <a:pt x="5119"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0"/>
            <p:cNvSpPr/>
            <p:nvPr/>
          </p:nvSpPr>
          <p:spPr>
            <a:xfrm rot="2700000">
              <a:off x="7049223" y="-1221022"/>
              <a:ext cx="311178" cy="303246"/>
            </a:xfrm>
            <a:custGeom>
              <a:avLst/>
              <a:gdLst/>
              <a:ahLst/>
              <a:cxnLst/>
              <a:rect l="l" t="t" r="r" b="b"/>
              <a:pathLst>
                <a:path w="10671" h="10399" extrusionOk="0">
                  <a:moveTo>
                    <a:pt x="5311" y="1"/>
                  </a:moveTo>
                  <a:cubicBezTo>
                    <a:pt x="2557" y="820"/>
                    <a:pt x="0" y="1984"/>
                    <a:pt x="295" y="5492"/>
                  </a:cubicBezTo>
                  <a:cubicBezTo>
                    <a:pt x="525" y="8360"/>
                    <a:pt x="2344" y="10278"/>
                    <a:pt x="5213" y="10393"/>
                  </a:cubicBezTo>
                  <a:cubicBezTo>
                    <a:pt x="5307" y="10397"/>
                    <a:pt x="5400" y="10399"/>
                    <a:pt x="5493" y="10399"/>
                  </a:cubicBezTo>
                  <a:cubicBezTo>
                    <a:pt x="8558" y="10399"/>
                    <a:pt x="10461" y="8305"/>
                    <a:pt x="10556" y="5361"/>
                  </a:cubicBezTo>
                  <a:cubicBezTo>
                    <a:pt x="10671" y="2214"/>
                    <a:pt x="8311" y="640"/>
                    <a:pt x="5311"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0"/>
            <p:cNvSpPr/>
            <p:nvPr/>
          </p:nvSpPr>
          <p:spPr>
            <a:xfrm rot="2700000">
              <a:off x="9385733" y="-300025"/>
              <a:ext cx="308816" cy="302867"/>
            </a:xfrm>
            <a:custGeom>
              <a:avLst/>
              <a:gdLst/>
              <a:ahLst/>
              <a:cxnLst/>
              <a:rect l="l" t="t" r="r" b="b"/>
              <a:pathLst>
                <a:path w="10590" h="10386" extrusionOk="0">
                  <a:moveTo>
                    <a:pt x="5476" y="0"/>
                  </a:moveTo>
                  <a:cubicBezTo>
                    <a:pt x="1919" y="164"/>
                    <a:pt x="50" y="2295"/>
                    <a:pt x="34" y="5213"/>
                  </a:cubicBezTo>
                  <a:cubicBezTo>
                    <a:pt x="1" y="7852"/>
                    <a:pt x="1640" y="10229"/>
                    <a:pt x="4722" y="10376"/>
                  </a:cubicBezTo>
                  <a:cubicBezTo>
                    <a:pt x="4841" y="10382"/>
                    <a:pt x="4959" y="10385"/>
                    <a:pt x="5076" y="10385"/>
                  </a:cubicBezTo>
                  <a:cubicBezTo>
                    <a:pt x="8135" y="10385"/>
                    <a:pt x="10091" y="8333"/>
                    <a:pt x="10328" y="5459"/>
                  </a:cubicBezTo>
                  <a:cubicBezTo>
                    <a:pt x="10590" y="2312"/>
                    <a:pt x="8246" y="640"/>
                    <a:pt x="5476"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0"/>
            <p:cNvSpPr/>
            <p:nvPr/>
          </p:nvSpPr>
          <p:spPr>
            <a:xfrm rot="2700000">
              <a:off x="8163987" y="-1524626"/>
              <a:ext cx="305929" cy="302605"/>
            </a:xfrm>
            <a:custGeom>
              <a:avLst/>
              <a:gdLst/>
              <a:ahLst/>
              <a:cxnLst/>
              <a:rect l="l" t="t" r="r" b="b"/>
              <a:pathLst>
                <a:path w="10491" h="10377" extrusionOk="0">
                  <a:moveTo>
                    <a:pt x="5163" y="1"/>
                  </a:moveTo>
                  <a:cubicBezTo>
                    <a:pt x="2344" y="574"/>
                    <a:pt x="0" y="2246"/>
                    <a:pt x="82" y="5328"/>
                  </a:cubicBezTo>
                  <a:cubicBezTo>
                    <a:pt x="164" y="8360"/>
                    <a:pt x="2426" y="10360"/>
                    <a:pt x="5540" y="10376"/>
                  </a:cubicBezTo>
                  <a:cubicBezTo>
                    <a:pt x="5551" y="10376"/>
                    <a:pt x="5562" y="10376"/>
                    <a:pt x="5572" y="10376"/>
                  </a:cubicBezTo>
                  <a:cubicBezTo>
                    <a:pt x="8585" y="10376"/>
                    <a:pt x="10294" y="8072"/>
                    <a:pt x="10392" y="5410"/>
                  </a:cubicBezTo>
                  <a:cubicBezTo>
                    <a:pt x="10491" y="2377"/>
                    <a:pt x="8589" y="378"/>
                    <a:pt x="516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0"/>
            <p:cNvSpPr/>
            <p:nvPr/>
          </p:nvSpPr>
          <p:spPr>
            <a:xfrm rot="2700000">
              <a:off x="8264529" y="3122"/>
              <a:ext cx="315435" cy="296422"/>
            </a:xfrm>
            <a:custGeom>
              <a:avLst/>
              <a:gdLst/>
              <a:ahLst/>
              <a:cxnLst/>
              <a:rect l="l" t="t" r="r" b="b"/>
              <a:pathLst>
                <a:path w="10817" h="10165" extrusionOk="0">
                  <a:moveTo>
                    <a:pt x="5472" y="0"/>
                  </a:moveTo>
                  <a:cubicBezTo>
                    <a:pt x="2767" y="0"/>
                    <a:pt x="1" y="1298"/>
                    <a:pt x="343" y="4230"/>
                  </a:cubicBezTo>
                  <a:cubicBezTo>
                    <a:pt x="407" y="8414"/>
                    <a:pt x="2321" y="10165"/>
                    <a:pt x="5400" y="10165"/>
                  </a:cubicBezTo>
                  <a:cubicBezTo>
                    <a:pt x="5457" y="10165"/>
                    <a:pt x="5514" y="10164"/>
                    <a:pt x="5572" y="10163"/>
                  </a:cubicBezTo>
                  <a:cubicBezTo>
                    <a:pt x="8408" y="10081"/>
                    <a:pt x="10440" y="8311"/>
                    <a:pt x="10604" y="5328"/>
                  </a:cubicBezTo>
                  <a:cubicBezTo>
                    <a:pt x="10817" y="1902"/>
                    <a:pt x="8391" y="1"/>
                    <a:pt x="5523" y="1"/>
                  </a:cubicBezTo>
                  <a:cubicBezTo>
                    <a:pt x="5506" y="1"/>
                    <a:pt x="5489" y="0"/>
                    <a:pt x="5472"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0"/>
            <p:cNvSpPr/>
            <p:nvPr/>
          </p:nvSpPr>
          <p:spPr>
            <a:xfrm rot="2700000">
              <a:off x="7097366" y="-452408"/>
              <a:ext cx="303071" cy="294264"/>
            </a:xfrm>
            <a:custGeom>
              <a:avLst/>
              <a:gdLst/>
              <a:ahLst/>
              <a:cxnLst/>
              <a:rect l="l" t="t" r="r" b="b"/>
              <a:pathLst>
                <a:path w="10393" h="10091" extrusionOk="0">
                  <a:moveTo>
                    <a:pt x="5678" y="0"/>
                  </a:moveTo>
                  <a:cubicBezTo>
                    <a:pt x="5365" y="0"/>
                    <a:pt x="5036" y="20"/>
                    <a:pt x="4688" y="59"/>
                  </a:cubicBezTo>
                  <a:cubicBezTo>
                    <a:pt x="4507" y="40"/>
                    <a:pt x="4331" y="31"/>
                    <a:pt x="4160" y="31"/>
                  </a:cubicBezTo>
                  <a:cubicBezTo>
                    <a:pt x="1459" y="31"/>
                    <a:pt x="79" y="2282"/>
                    <a:pt x="33" y="4779"/>
                  </a:cubicBezTo>
                  <a:cubicBezTo>
                    <a:pt x="1" y="7796"/>
                    <a:pt x="2167" y="10091"/>
                    <a:pt x="5325" y="10091"/>
                  </a:cubicBezTo>
                  <a:cubicBezTo>
                    <a:pt x="5359" y="10091"/>
                    <a:pt x="5392" y="10091"/>
                    <a:pt x="5426" y="10090"/>
                  </a:cubicBezTo>
                  <a:cubicBezTo>
                    <a:pt x="8753" y="10025"/>
                    <a:pt x="10392" y="7533"/>
                    <a:pt x="10212" y="4386"/>
                  </a:cubicBezTo>
                  <a:cubicBezTo>
                    <a:pt x="10079" y="1717"/>
                    <a:pt x="8644" y="0"/>
                    <a:pt x="5678"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0"/>
            <p:cNvSpPr/>
            <p:nvPr/>
          </p:nvSpPr>
          <p:spPr>
            <a:xfrm rot="2700000">
              <a:off x="6744158" y="-101647"/>
              <a:ext cx="303042" cy="296422"/>
            </a:xfrm>
            <a:custGeom>
              <a:avLst/>
              <a:gdLst/>
              <a:ahLst/>
              <a:cxnLst/>
              <a:rect l="l" t="t" r="r" b="b"/>
              <a:pathLst>
                <a:path w="10392" h="10165" extrusionOk="0">
                  <a:moveTo>
                    <a:pt x="4795" y="0"/>
                  </a:moveTo>
                  <a:cubicBezTo>
                    <a:pt x="1772" y="0"/>
                    <a:pt x="190" y="2172"/>
                    <a:pt x="99" y="4817"/>
                  </a:cubicBezTo>
                  <a:cubicBezTo>
                    <a:pt x="1" y="7735"/>
                    <a:pt x="2000" y="10079"/>
                    <a:pt x="5279" y="10161"/>
                  </a:cubicBezTo>
                  <a:cubicBezTo>
                    <a:pt x="5356" y="10163"/>
                    <a:pt x="5432" y="10165"/>
                    <a:pt x="5507" y="10165"/>
                  </a:cubicBezTo>
                  <a:cubicBezTo>
                    <a:pt x="8826" y="10165"/>
                    <a:pt x="10391" y="7719"/>
                    <a:pt x="10327" y="4834"/>
                  </a:cubicBezTo>
                  <a:cubicBezTo>
                    <a:pt x="10281" y="2453"/>
                    <a:pt x="9285" y="14"/>
                    <a:pt x="6232" y="14"/>
                  </a:cubicBezTo>
                  <a:cubicBezTo>
                    <a:pt x="6027" y="14"/>
                    <a:pt x="5813" y="25"/>
                    <a:pt x="5590" y="48"/>
                  </a:cubicBezTo>
                  <a:cubicBezTo>
                    <a:pt x="5315" y="16"/>
                    <a:pt x="5050" y="0"/>
                    <a:pt x="4795"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0"/>
            <p:cNvSpPr/>
            <p:nvPr/>
          </p:nvSpPr>
          <p:spPr>
            <a:xfrm rot="2700000">
              <a:off x="7966471" y="1119559"/>
              <a:ext cx="302546" cy="297064"/>
            </a:xfrm>
            <a:custGeom>
              <a:avLst/>
              <a:gdLst/>
              <a:ahLst/>
              <a:cxnLst/>
              <a:rect l="l" t="t" r="r" b="b"/>
              <a:pathLst>
                <a:path w="10375" h="10187" extrusionOk="0">
                  <a:moveTo>
                    <a:pt x="3944" y="0"/>
                  </a:moveTo>
                  <a:cubicBezTo>
                    <a:pt x="1121" y="0"/>
                    <a:pt x="159" y="2499"/>
                    <a:pt x="98" y="4841"/>
                  </a:cubicBezTo>
                  <a:cubicBezTo>
                    <a:pt x="1" y="7713"/>
                    <a:pt x="1634" y="10187"/>
                    <a:pt x="4951" y="10187"/>
                  </a:cubicBezTo>
                  <a:cubicBezTo>
                    <a:pt x="5005" y="10187"/>
                    <a:pt x="5059" y="10186"/>
                    <a:pt x="5113" y="10185"/>
                  </a:cubicBezTo>
                  <a:cubicBezTo>
                    <a:pt x="8375" y="10119"/>
                    <a:pt x="10375" y="7841"/>
                    <a:pt x="10309" y="4858"/>
                  </a:cubicBezTo>
                  <a:cubicBezTo>
                    <a:pt x="10232" y="2058"/>
                    <a:pt x="8519" y="17"/>
                    <a:pt x="5185" y="17"/>
                  </a:cubicBezTo>
                  <a:cubicBezTo>
                    <a:pt x="4987" y="17"/>
                    <a:pt x="4782" y="24"/>
                    <a:pt x="4572" y="39"/>
                  </a:cubicBezTo>
                  <a:cubicBezTo>
                    <a:pt x="4353" y="13"/>
                    <a:pt x="4144" y="0"/>
                    <a:pt x="3944"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0"/>
            <p:cNvSpPr/>
            <p:nvPr/>
          </p:nvSpPr>
          <p:spPr>
            <a:xfrm rot="2700000">
              <a:off x="7812181" y="-1170144"/>
              <a:ext cx="304500" cy="302021"/>
            </a:xfrm>
            <a:custGeom>
              <a:avLst/>
              <a:gdLst/>
              <a:ahLst/>
              <a:cxnLst/>
              <a:rect l="l" t="t" r="r" b="b"/>
              <a:pathLst>
                <a:path w="10442" h="10357" extrusionOk="0">
                  <a:moveTo>
                    <a:pt x="5262" y="1"/>
                  </a:moveTo>
                  <a:cubicBezTo>
                    <a:pt x="2312" y="476"/>
                    <a:pt x="1" y="2230"/>
                    <a:pt x="1" y="5312"/>
                  </a:cubicBezTo>
                  <a:cubicBezTo>
                    <a:pt x="1" y="8065"/>
                    <a:pt x="2033" y="10065"/>
                    <a:pt x="4984" y="10327"/>
                  </a:cubicBezTo>
                  <a:cubicBezTo>
                    <a:pt x="5194" y="10347"/>
                    <a:pt x="5399" y="10356"/>
                    <a:pt x="5596" y="10356"/>
                  </a:cubicBezTo>
                  <a:cubicBezTo>
                    <a:pt x="8414" y="10356"/>
                    <a:pt x="9918" y="8431"/>
                    <a:pt x="10163" y="5705"/>
                  </a:cubicBezTo>
                  <a:cubicBezTo>
                    <a:pt x="10442" y="2460"/>
                    <a:pt x="8541" y="640"/>
                    <a:pt x="5262"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0"/>
            <p:cNvSpPr/>
            <p:nvPr/>
          </p:nvSpPr>
          <p:spPr>
            <a:xfrm rot="2700000">
              <a:off x="9327090" y="-1062972"/>
              <a:ext cx="318847" cy="302021"/>
            </a:xfrm>
            <a:custGeom>
              <a:avLst/>
              <a:gdLst/>
              <a:ahLst/>
              <a:cxnLst/>
              <a:rect l="l" t="t" r="r" b="b"/>
              <a:pathLst>
                <a:path w="10934" h="10357" extrusionOk="0">
                  <a:moveTo>
                    <a:pt x="5656" y="0"/>
                  </a:moveTo>
                  <a:cubicBezTo>
                    <a:pt x="2869" y="508"/>
                    <a:pt x="755" y="1426"/>
                    <a:pt x="394" y="4688"/>
                  </a:cubicBezTo>
                  <a:cubicBezTo>
                    <a:pt x="1" y="8245"/>
                    <a:pt x="2148" y="10146"/>
                    <a:pt x="4951" y="10343"/>
                  </a:cubicBezTo>
                  <a:cubicBezTo>
                    <a:pt x="5092" y="10352"/>
                    <a:pt x="5232" y="10357"/>
                    <a:pt x="5372" y="10357"/>
                  </a:cubicBezTo>
                  <a:cubicBezTo>
                    <a:pt x="7958" y="10357"/>
                    <a:pt x="10390" y="8778"/>
                    <a:pt x="10639" y="5606"/>
                  </a:cubicBezTo>
                  <a:cubicBezTo>
                    <a:pt x="10934" y="2147"/>
                    <a:pt x="8459" y="869"/>
                    <a:pt x="5656"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0"/>
            <p:cNvSpPr/>
            <p:nvPr/>
          </p:nvSpPr>
          <p:spPr>
            <a:xfrm rot="2700000">
              <a:off x="8319458" y="768501"/>
              <a:ext cx="302605" cy="294469"/>
            </a:xfrm>
            <a:custGeom>
              <a:avLst/>
              <a:gdLst/>
              <a:ahLst/>
              <a:cxnLst/>
              <a:rect l="l" t="t" r="r" b="b"/>
              <a:pathLst>
                <a:path w="10377" h="10098" extrusionOk="0">
                  <a:moveTo>
                    <a:pt x="4401" y="0"/>
                  </a:moveTo>
                  <a:cubicBezTo>
                    <a:pt x="1618" y="0"/>
                    <a:pt x="235" y="1882"/>
                    <a:pt x="115" y="4492"/>
                  </a:cubicBezTo>
                  <a:cubicBezTo>
                    <a:pt x="1" y="7564"/>
                    <a:pt x="1662" y="10098"/>
                    <a:pt x="4984" y="10098"/>
                  </a:cubicBezTo>
                  <a:cubicBezTo>
                    <a:pt x="4995" y="10098"/>
                    <a:pt x="5006" y="10098"/>
                    <a:pt x="5016" y="10098"/>
                  </a:cubicBezTo>
                  <a:cubicBezTo>
                    <a:pt x="8213" y="10098"/>
                    <a:pt x="10376" y="7770"/>
                    <a:pt x="10327" y="4705"/>
                  </a:cubicBezTo>
                  <a:cubicBezTo>
                    <a:pt x="10280" y="2079"/>
                    <a:pt x="8654" y="35"/>
                    <a:pt x="5661" y="35"/>
                  </a:cubicBezTo>
                  <a:cubicBezTo>
                    <a:pt x="5515" y="35"/>
                    <a:pt x="5366" y="40"/>
                    <a:pt x="5213" y="50"/>
                  </a:cubicBezTo>
                  <a:cubicBezTo>
                    <a:pt x="4930" y="16"/>
                    <a:pt x="4659" y="0"/>
                    <a:pt x="4401"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0"/>
            <p:cNvSpPr/>
            <p:nvPr/>
          </p:nvSpPr>
          <p:spPr>
            <a:xfrm rot="2700000">
              <a:off x="7855826" y="-405180"/>
              <a:ext cx="315348" cy="295577"/>
            </a:xfrm>
            <a:custGeom>
              <a:avLst/>
              <a:gdLst/>
              <a:ahLst/>
              <a:cxnLst/>
              <a:rect l="l" t="t" r="r" b="b"/>
              <a:pathLst>
                <a:path w="10814" h="10136" extrusionOk="0">
                  <a:moveTo>
                    <a:pt x="5463" y="1"/>
                  </a:moveTo>
                  <a:cubicBezTo>
                    <a:pt x="5412" y="1"/>
                    <a:pt x="5362" y="1"/>
                    <a:pt x="5311" y="2"/>
                  </a:cubicBezTo>
                  <a:cubicBezTo>
                    <a:pt x="2509" y="51"/>
                    <a:pt x="1" y="1821"/>
                    <a:pt x="230" y="5313"/>
                  </a:cubicBezTo>
                  <a:cubicBezTo>
                    <a:pt x="443" y="8312"/>
                    <a:pt x="2476" y="10050"/>
                    <a:pt x="5295" y="10132"/>
                  </a:cubicBezTo>
                  <a:cubicBezTo>
                    <a:pt x="5376" y="10134"/>
                    <a:pt x="5455" y="10136"/>
                    <a:pt x="5534" y="10136"/>
                  </a:cubicBezTo>
                  <a:cubicBezTo>
                    <a:pt x="8571" y="10136"/>
                    <a:pt x="10396" y="8281"/>
                    <a:pt x="10524" y="3920"/>
                  </a:cubicBezTo>
                  <a:cubicBezTo>
                    <a:pt x="10813" y="1281"/>
                    <a:pt x="8134" y="1"/>
                    <a:pt x="546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0"/>
            <p:cNvSpPr/>
            <p:nvPr/>
          </p:nvSpPr>
          <p:spPr>
            <a:xfrm rot="2700000">
              <a:off x="7500845" y="-47583"/>
              <a:ext cx="307854" cy="294002"/>
            </a:xfrm>
            <a:custGeom>
              <a:avLst/>
              <a:gdLst/>
              <a:ahLst/>
              <a:cxnLst/>
              <a:rect l="l" t="t" r="r" b="b"/>
              <a:pathLst>
                <a:path w="10557" h="10082" extrusionOk="0">
                  <a:moveTo>
                    <a:pt x="4820" y="1"/>
                  </a:moveTo>
                  <a:cubicBezTo>
                    <a:pt x="2213" y="66"/>
                    <a:pt x="1" y="1509"/>
                    <a:pt x="181" y="4934"/>
                  </a:cubicBezTo>
                  <a:cubicBezTo>
                    <a:pt x="328" y="8053"/>
                    <a:pt x="2491" y="10081"/>
                    <a:pt x="5488" y="10081"/>
                  </a:cubicBezTo>
                  <a:cubicBezTo>
                    <a:pt x="5500" y="10081"/>
                    <a:pt x="5512" y="10081"/>
                    <a:pt x="5524" y="10081"/>
                  </a:cubicBezTo>
                  <a:cubicBezTo>
                    <a:pt x="8278" y="10049"/>
                    <a:pt x="10245" y="8344"/>
                    <a:pt x="10393" y="5164"/>
                  </a:cubicBezTo>
                  <a:cubicBezTo>
                    <a:pt x="10557" y="1673"/>
                    <a:pt x="8852" y="66"/>
                    <a:pt x="4820"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0"/>
            <p:cNvSpPr/>
            <p:nvPr/>
          </p:nvSpPr>
          <p:spPr>
            <a:xfrm rot="2700000">
              <a:off x="9035767" y="56731"/>
              <a:ext cx="301642" cy="298522"/>
            </a:xfrm>
            <a:custGeom>
              <a:avLst/>
              <a:gdLst/>
              <a:ahLst/>
              <a:cxnLst/>
              <a:rect l="l" t="t" r="r" b="b"/>
              <a:pathLst>
                <a:path w="10344" h="10237" extrusionOk="0">
                  <a:moveTo>
                    <a:pt x="4902" y="0"/>
                  </a:moveTo>
                  <a:cubicBezTo>
                    <a:pt x="2115" y="0"/>
                    <a:pt x="115" y="1770"/>
                    <a:pt x="1" y="5622"/>
                  </a:cubicBezTo>
                  <a:cubicBezTo>
                    <a:pt x="263" y="7753"/>
                    <a:pt x="1312" y="10081"/>
                    <a:pt x="4541" y="10228"/>
                  </a:cubicBezTo>
                  <a:cubicBezTo>
                    <a:pt x="4659" y="10234"/>
                    <a:pt x="4775" y="10237"/>
                    <a:pt x="4890" y="10237"/>
                  </a:cubicBezTo>
                  <a:cubicBezTo>
                    <a:pt x="8001" y="10237"/>
                    <a:pt x="9989" y="8124"/>
                    <a:pt x="10163" y="5294"/>
                  </a:cubicBezTo>
                  <a:cubicBezTo>
                    <a:pt x="10343" y="2196"/>
                    <a:pt x="8016" y="0"/>
                    <a:pt x="4902"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0"/>
            <p:cNvSpPr/>
            <p:nvPr/>
          </p:nvSpPr>
          <p:spPr>
            <a:xfrm rot="2700000">
              <a:off x="8918397" y="-1468398"/>
              <a:ext cx="310449" cy="296247"/>
            </a:xfrm>
            <a:custGeom>
              <a:avLst/>
              <a:gdLst/>
              <a:ahLst/>
              <a:cxnLst/>
              <a:rect l="l" t="t" r="r" b="b"/>
              <a:pathLst>
                <a:path w="10646" h="10159" extrusionOk="0">
                  <a:moveTo>
                    <a:pt x="5475" y="0"/>
                  </a:moveTo>
                  <a:cubicBezTo>
                    <a:pt x="5399" y="0"/>
                    <a:pt x="5322" y="1"/>
                    <a:pt x="5245" y="3"/>
                  </a:cubicBezTo>
                  <a:cubicBezTo>
                    <a:pt x="2442" y="69"/>
                    <a:pt x="344" y="1773"/>
                    <a:pt x="180" y="4839"/>
                  </a:cubicBezTo>
                  <a:cubicBezTo>
                    <a:pt x="0" y="8363"/>
                    <a:pt x="2721" y="9985"/>
                    <a:pt x="5376" y="10149"/>
                  </a:cubicBezTo>
                  <a:cubicBezTo>
                    <a:pt x="5489" y="10155"/>
                    <a:pt x="5602" y="10158"/>
                    <a:pt x="5713" y="10158"/>
                  </a:cubicBezTo>
                  <a:cubicBezTo>
                    <a:pt x="8360" y="10158"/>
                    <a:pt x="10645" y="8479"/>
                    <a:pt x="10425" y="5019"/>
                  </a:cubicBezTo>
                  <a:cubicBezTo>
                    <a:pt x="10521" y="1551"/>
                    <a:pt x="8420" y="0"/>
                    <a:pt x="5475"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0"/>
            <p:cNvSpPr/>
            <p:nvPr/>
          </p:nvSpPr>
          <p:spPr>
            <a:xfrm rot="2700000">
              <a:off x="8567340" y="-1114162"/>
              <a:ext cx="306716" cy="295023"/>
            </a:xfrm>
            <a:custGeom>
              <a:avLst/>
              <a:gdLst/>
              <a:ahLst/>
              <a:cxnLst/>
              <a:rect l="l" t="t" r="r" b="b"/>
              <a:pathLst>
                <a:path w="10518" h="10117" extrusionOk="0">
                  <a:moveTo>
                    <a:pt x="5593" y="1"/>
                  </a:moveTo>
                  <a:cubicBezTo>
                    <a:pt x="5452" y="1"/>
                    <a:pt x="5309" y="5"/>
                    <a:pt x="5164" y="13"/>
                  </a:cubicBezTo>
                  <a:cubicBezTo>
                    <a:pt x="2591" y="160"/>
                    <a:pt x="198" y="1635"/>
                    <a:pt x="99" y="4832"/>
                  </a:cubicBezTo>
                  <a:cubicBezTo>
                    <a:pt x="1" y="8323"/>
                    <a:pt x="2411" y="9995"/>
                    <a:pt x="5295" y="10110"/>
                  </a:cubicBezTo>
                  <a:cubicBezTo>
                    <a:pt x="5402" y="10114"/>
                    <a:pt x="5508" y="10117"/>
                    <a:pt x="5613" y="10117"/>
                  </a:cubicBezTo>
                  <a:cubicBezTo>
                    <a:pt x="8465" y="10117"/>
                    <a:pt x="10518" y="8394"/>
                    <a:pt x="10344" y="4979"/>
                  </a:cubicBezTo>
                  <a:cubicBezTo>
                    <a:pt x="10500" y="1533"/>
                    <a:pt x="8357" y="1"/>
                    <a:pt x="559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0"/>
            <p:cNvSpPr/>
            <p:nvPr/>
          </p:nvSpPr>
          <p:spPr>
            <a:xfrm rot="2700000">
              <a:off x="8980661" y="-709564"/>
              <a:ext cx="309282" cy="303071"/>
            </a:xfrm>
            <a:custGeom>
              <a:avLst/>
              <a:gdLst/>
              <a:ahLst/>
              <a:cxnLst/>
              <a:rect l="l" t="t" r="r" b="b"/>
              <a:pathLst>
                <a:path w="10606" h="10393" extrusionOk="0">
                  <a:moveTo>
                    <a:pt x="5197" y="1"/>
                  </a:moveTo>
                  <a:cubicBezTo>
                    <a:pt x="2230" y="787"/>
                    <a:pt x="0" y="1902"/>
                    <a:pt x="164" y="5525"/>
                  </a:cubicBezTo>
                  <a:cubicBezTo>
                    <a:pt x="312" y="8721"/>
                    <a:pt x="2180" y="10393"/>
                    <a:pt x="4967" y="10393"/>
                  </a:cubicBezTo>
                  <a:cubicBezTo>
                    <a:pt x="7885" y="10393"/>
                    <a:pt x="10278" y="8770"/>
                    <a:pt x="10442" y="5410"/>
                  </a:cubicBezTo>
                  <a:cubicBezTo>
                    <a:pt x="10606" y="1837"/>
                    <a:pt x="7770" y="1017"/>
                    <a:pt x="5197"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0"/>
            <p:cNvSpPr/>
            <p:nvPr/>
          </p:nvSpPr>
          <p:spPr>
            <a:xfrm rot="2700000">
              <a:off x="9741078" y="-651563"/>
              <a:ext cx="301642" cy="299047"/>
            </a:xfrm>
            <a:custGeom>
              <a:avLst/>
              <a:gdLst/>
              <a:ahLst/>
              <a:cxnLst/>
              <a:rect l="l" t="t" r="r" b="b"/>
              <a:pathLst>
                <a:path w="10344" h="10255" extrusionOk="0">
                  <a:moveTo>
                    <a:pt x="4734" y="1"/>
                  </a:moveTo>
                  <a:cubicBezTo>
                    <a:pt x="1706" y="1"/>
                    <a:pt x="387" y="2186"/>
                    <a:pt x="1" y="5019"/>
                  </a:cubicBezTo>
                  <a:cubicBezTo>
                    <a:pt x="165" y="8018"/>
                    <a:pt x="1870" y="10116"/>
                    <a:pt x="4689" y="10247"/>
                  </a:cubicBezTo>
                  <a:cubicBezTo>
                    <a:pt x="4792" y="10252"/>
                    <a:pt x="4894" y="10255"/>
                    <a:pt x="4995" y="10255"/>
                  </a:cubicBezTo>
                  <a:cubicBezTo>
                    <a:pt x="7923" y="10255"/>
                    <a:pt x="10102" y="8210"/>
                    <a:pt x="10229" y="5232"/>
                  </a:cubicBezTo>
                  <a:cubicBezTo>
                    <a:pt x="10344" y="2052"/>
                    <a:pt x="8065" y="101"/>
                    <a:pt x="4902" y="3"/>
                  </a:cubicBezTo>
                  <a:cubicBezTo>
                    <a:pt x="4845" y="1"/>
                    <a:pt x="4789" y="1"/>
                    <a:pt x="4734"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0"/>
            <p:cNvSpPr/>
            <p:nvPr/>
          </p:nvSpPr>
          <p:spPr>
            <a:xfrm rot="2700000">
              <a:off x="7451440" y="-807156"/>
              <a:ext cx="317885" cy="296306"/>
            </a:xfrm>
            <a:custGeom>
              <a:avLst/>
              <a:gdLst/>
              <a:ahLst/>
              <a:cxnLst/>
              <a:rect l="l" t="t" r="r" b="b"/>
              <a:pathLst>
                <a:path w="10901" h="10161" extrusionOk="0">
                  <a:moveTo>
                    <a:pt x="5846" y="1"/>
                  </a:moveTo>
                  <a:cubicBezTo>
                    <a:pt x="5604" y="1"/>
                    <a:pt x="5350" y="15"/>
                    <a:pt x="5082" y="44"/>
                  </a:cubicBezTo>
                  <a:cubicBezTo>
                    <a:pt x="2115" y="322"/>
                    <a:pt x="1" y="2142"/>
                    <a:pt x="66" y="4994"/>
                  </a:cubicBezTo>
                  <a:cubicBezTo>
                    <a:pt x="147" y="7977"/>
                    <a:pt x="2220" y="10160"/>
                    <a:pt x="5381" y="10160"/>
                  </a:cubicBezTo>
                  <a:cubicBezTo>
                    <a:pt x="5450" y="10160"/>
                    <a:pt x="5520" y="10159"/>
                    <a:pt x="5590" y="10157"/>
                  </a:cubicBezTo>
                  <a:cubicBezTo>
                    <a:pt x="8049" y="10091"/>
                    <a:pt x="10901" y="8665"/>
                    <a:pt x="10557" y="6059"/>
                  </a:cubicBezTo>
                  <a:cubicBezTo>
                    <a:pt x="10233" y="3545"/>
                    <a:pt x="9691" y="1"/>
                    <a:pt x="5846"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0"/>
            <p:cNvSpPr/>
            <p:nvPr/>
          </p:nvSpPr>
          <p:spPr>
            <a:xfrm rot="2700000">
              <a:off x="8513731" y="-1876814"/>
              <a:ext cx="305462" cy="299134"/>
            </a:xfrm>
            <a:custGeom>
              <a:avLst/>
              <a:gdLst/>
              <a:ahLst/>
              <a:cxnLst/>
              <a:rect l="l" t="t" r="r" b="b"/>
              <a:pathLst>
                <a:path w="10475" h="10258" extrusionOk="0">
                  <a:moveTo>
                    <a:pt x="5717" y="1"/>
                  </a:moveTo>
                  <a:cubicBezTo>
                    <a:pt x="5461" y="1"/>
                    <a:pt x="5195" y="16"/>
                    <a:pt x="4918" y="48"/>
                  </a:cubicBezTo>
                  <a:cubicBezTo>
                    <a:pt x="2033" y="360"/>
                    <a:pt x="509" y="2425"/>
                    <a:pt x="1" y="5146"/>
                  </a:cubicBezTo>
                  <a:cubicBezTo>
                    <a:pt x="831" y="8076"/>
                    <a:pt x="2501" y="10257"/>
                    <a:pt x="5367" y="10257"/>
                  </a:cubicBezTo>
                  <a:cubicBezTo>
                    <a:pt x="5499" y="10257"/>
                    <a:pt x="5634" y="10253"/>
                    <a:pt x="5771" y="10243"/>
                  </a:cubicBezTo>
                  <a:cubicBezTo>
                    <a:pt x="8623" y="10063"/>
                    <a:pt x="10475" y="7949"/>
                    <a:pt x="10327" y="4982"/>
                  </a:cubicBezTo>
                  <a:cubicBezTo>
                    <a:pt x="10192" y="2013"/>
                    <a:pt x="8629" y="1"/>
                    <a:pt x="5717"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0"/>
            <p:cNvSpPr/>
            <p:nvPr/>
          </p:nvSpPr>
          <p:spPr>
            <a:xfrm rot="2700000">
              <a:off x="7914875" y="366218"/>
              <a:ext cx="305433" cy="292369"/>
            </a:xfrm>
            <a:custGeom>
              <a:avLst/>
              <a:gdLst/>
              <a:ahLst/>
              <a:cxnLst/>
              <a:rect l="l" t="t" r="r" b="b"/>
              <a:pathLst>
                <a:path w="10474" h="10026" extrusionOk="0">
                  <a:moveTo>
                    <a:pt x="5732" y="0"/>
                  </a:moveTo>
                  <a:cubicBezTo>
                    <a:pt x="1713" y="0"/>
                    <a:pt x="0" y="1469"/>
                    <a:pt x="49" y="4968"/>
                  </a:cubicBezTo>
                  <a:cubicBezTo>
                    <a:pt x="65" y="8197"/>
                    <a:pt x="2081" y="9869"/>
                    <a:pt x="4753" y="10017"/>
                  </a:cubicBezTo>
                  <a:cubicBezTo>
                    <a:pt x="4870" y="10023"/>
                    <a:pt x="4985" y="10026"/>
                    <a:pt x="5100" y="10026"/>
                  </a:cubicBezTo>
                  <a:cubicBezTo>
                    <a:pt x="7955" y="10026"/>
                    <a:pt x="10039" y="8077"/>
                    <a:pt x="10244" y="5066"/>
                  </a:cubicBezTo>
                  <a:cubicBezTo>
                    <a:pt x="10474" y="1755"/>
                    <a:pt x="8458" y="51"/>
                    <a:pt x="5933" y="1"/>
                  </a:cubicBezTo>
                  <a:cubicBezTo>
                    <a:pt x="5866" y="1"/>
                    <a:pt x="5799" y="0"/>
                    <a:pt x="5732"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0"/>
            <p:cNvSpPr/>
            <p:nvPr/>
          </p:nvSpPr>
          <p:spPr>
            <a:xfrm rot="2700000">
              <a:off x="6693424" y="-848447"/>
              <a:ext cx="305462" cy="287616"/>
            </a:xfrm>
            <a:custGeom>
              <a:avLst/>
              <a:gdLst/>
              <a:ahLst/>
              <a:cxnLst/>
              <a:rect l="l" t="t" r="r" b="b"/>
              <a:pathLst>
                <a:path w="10475" h="9863" extrusionOk="0">
                  <a:moveTo>
                    <a:pt x="6443" y="1"/>
                  </a:moveTo>
                  <a:cubicBezTo>
                    <a:pt x="6087" y="1"/>
                    <a:pt x="5705" y="40"/>
                    <a:pt x="5294" y="125"/>
                  </a:cubicBezTo>
                  <a:cubicBezTo>
                    <a:pt x="4927" y="74"/>
                    <a:pt x="4579" y="49"/>
                    <a:pt x="4250" y="49"/>
                  </a:cubicBezTo>
                  <a:cubicBezTo>
                    <a:pt x="1527" y="49"/>
                    <a:pt x="124" y="1761"/>
                    <a:pt x="66" y="4452"/>
                  </a:cubicBezTo>
                  <a:cubicBezTo>
                    <a:pt x="1" y="7598"/>
                    <a:pt x="1974" y="9862"/>
                    <a:pt x="5095" y="9862"/>
                  </a:cubicBezTo>
                  <a:cubicBezTo>
                    <a:pt x="5129" y="9862"/>
                    <a:pt x="5162" y="9862"/>
                    <a:pt x="5196" y="9861"/>
                  </a:cubicBezTo>
                  <a:cubicBezTo>
                    <a:pt x="8278" y="9829"/>
                    <a:pt x="10474" y="7517"/>
                    <a:pt x="10310" y="4452"/>
                  </a:cubicBezTo>
                  <a:cubicBezTo>
                    <a:pt x="10195" y="2144"/>
                    <a:pt x="9051" y="1"/>
                    <a:pt x="644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0"/>
            <p:cNvSpPr/>
            <p:nvPr/>
          </p:nvSpPr>
          <p:spPr>
            <a:xfrm rot="2700000">
              <a:off x="8627105" y="-356340"/>
              <a:ext cx="310711" cy="304325"/>
            </a:xfrm>
            <a:custGeom>
              <a:avLst/>
              <a:gdLst/>
              <a:ahLst/>
              <a:cxnLst/>
              <a:rect l="l" t="t" r="r" b="b"/>
              <a:pathLst>
                <a:path w="10655" h="10436" extrusionOk="0">
                  <a:moveTo>
                    <a:pt x="5262" y="0"/>
                  </a:moveTo>
                  <a:cubicBezTo>
                    <a:pt x="2574" y="967"/>
                    <a:pt x="0" y="1738"/>
                    <a:pt x="148" y="5409"/>
                  </a:cubicBezTo>
                  <a:cubicBezTo>
                    <a:pt x="279" y="8589"/>
                    <a:pt x="2000" y="10277"/>
                    <a:pt x="4869" y="10425"/>
                  </a:cubicBezTo>
                  <a:cubicBezTo>
                    <a:pt x="5002" y="10432"/>
                    <a:pt x="5134" y="10435"/>
                    <a:pt x="5264" y="10435"/>
                  </a:cubicBezTo>
                  <a:cubicBezTo>
                    <a:pt x="8213" y="10435"/>
                    <a:pt x="10221" y="8664"/>
                    <a:pt x="10425" y="5540"/>
                  </a:cubicBezTo>
                  <a:cubicBezTo>
                    <a:pt x="10655" y="2065"/>
                    <a:pt x="7885" y="1082"/>
                    <a:pt x="5262"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0"/>
            <p:cNvSpPr/>
            <p:nvPr/>
          </p:nvSpPr>
          <p:spPr>
            <a:xfrm rot="2700000">
              <a:off x="6342476" y="-508664"/>
              <a:ext cx="302109" cy="300388"/>
            </a:xfrm>
            <a:custGeom>
              <a:avLst/>
              <a:gdLst/>
              <a:ahLst/>
              <a:cxnLst/>
              <a:rect l="l" t="t" r="r" b="b"/>
              <a:pathLst>
                <a:path w="10360" h="10301" extrusionOk="0">
                  <a:moveTo>
                    <a:pt x="6765" y="1"/>
                  </a:moveTo>
                  <a:cubicBezTo>
                    <a:pt x="6649" y="1"/>
                    <a:pt x="6530" y="8"/>
                    <a:pt x="6410" y="22"/>
                  </a:cubicBezTo>
                  <a:cubicBezTo>
                    <a:pt x="1787" y="251"/>
                    <a:pt x="1" y="2120"/>
                    <a:pt x="181" y="5365"/>
                  </a:cubicBezTo>
                  <a:cubicBezTo>
                    <a:pt x="361" y="8217"/>
                    <a:pt x="2148" y="10266"/>
                    <a:pt x="5148" y="10299"/>
                  </a:cubicBezTo>
                  <a:cubicBezTo>
                    <a:pt x="5201" y="10300"/>
                    <a:pt x="5253" y="10301"/>
                    <a:pt x="5305" y="10301"/>
                  </a:cubicBezTo>
                  <a:cubicBezTo>
                    <a:pt x="8549" y="10301"/>
                    <a:pt x="10328" y="7813"/>
                    <a:pt x="10344" y="5070"/>
                  </a:cubicBezTo>
                  <a:cubicBezTo>
                    <a:pt x="10359" y="2454"/>
                    <a:pt x="8969" y="1"/>
                    <a:pt x="6765"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0"/>
            <p:cNvSpPr/>
            <p:nvPr/>
          </p:nvSpPr>
          <p:spPr>
            <a:xfrm rot="2700000">
              <a:off x="8210393" y="-759330"/>
              <a:ext cx="315319" cy="294731"/>
            </a:xfrm>
            <a:custGeom>
              <a:avLst/>
              <a:gdLst/>
              <a:ahLst/>
              <a:cxnLst/>
              <a:rect l="l" t="t" r="r" b="b"/>
              <a:pathLst>
                <a:path w="10813" h="10107" extrusionOk="0">
                  <a:moveTo>
                    <a:pt x="5533" y="1"/>
                  </a:moveTo>
                  <a:cubicBezTo>
                    <a:pt x="5470" y="1"/>
                    <a:pt x="5407" y="1"/>
                    <a:pt x="5344" y="3"/>
                  </a:cubicBezTo>
                  <a:cubicBezTo>
                    <a:pt x="2590" y="69"/>
                    <a:pt x="1" y="1822"/>
                    <a:pt x="214" y="5281"/>
                  </a:cubicBezTo>
                  <a:cubicBezTo>
                    <a:pt x="378" y="8330"/>
                    <a:pt x="2459" y="9985"/>
                    <a:pt x="5279" y="10100"/>
                  </a:cubicBezTo>
                  <a:cubicBezTo>
                    <a:pt x="5387" y="10104"/>
                    <a:pt x="5495" y="10107"/>
                    <a:pt x="5600" y="10107"/>
                  </a:cubicBezTo>
                  <a:cubicBezTo>
                    <a:pt x="8633" y="10107"/>
                    <a:pt x="10398" y="8276"/>
                    <a:pt x="10540" y="3904"/>
                  </a:cubicBezTo>
                  <a:cubicBezTo>
                    <a:pt x="10812" y="1343"/>
                    <a:pt x="8176" y="1"/>
                    <a:pt x="553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0"/>
            <p:cNvSpPr/>
            <p:nvPr/>
          </p:nvSpPr>
          <p:spPr>
            <a:xfrm rot="2700000">
              <a:off x="7560060" y="714839"/>
              <a:ext cx="305462" cy="295198"/>
            </a:xfrm>
            <a:custGeom>
              <a:avLst/>
              <a:gdLst/>
              <a:ahLst/>
              <a:cxnLst/>
              <a:rect l="l" t="t" r="r" b="b"/>
              <a:pathLst>
                <a:path w="10475" h="10123" extrusionOk="0">
                  <a:moveTo>
                    <a:pt x="4991" y="1"/>
                  </a:moveTo>
                  <a:cubicBezTo>
                    <a:pt x="2099" y="1"/>
                    <a:pt x="333" y="1323"/>
                    <a:pt x="181" y="4597"/>
                  </a:cubicBezTo>
                  <a:cubicBezTo>
                    <a:pt x="1" y="8006"/>
                    <a:pt x="1804" y="10039"/>
                    <a:pt x="4984" y="10121"/>
                  </a:cubicBezTo>
                  <a:cubicBezTo>
                    <a:pt x="5031" y="10122"/>
                    <a:pt x="5078" y="10122"/>
                    <a:pt x="5125" y="10122"/>
                  </a:cubicBezTo>
                  <a:cubicBezTo>
                    <a:pt x="8131" y="10122"/>
                    <a:pt x="10231" y="8058"/>
                    <a:pt x="10360" y="5039"/>
                  </a:cubicBezTo>
                  <a:cubicBezTo>
                    <a:pt x="10475" y="2204"/>
                    <a:pt x="8852" y="220"/>
                    <a:pt x="5672" y="24"/>
                  </a:cubicBezTo>
                  <a:cubicBezTo>
                    <a:pt x="5439" y="9"/>
                    <a:pt x="5212" y="1"/>
                    <a:pt x="4991"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0"/>
            <p:cNvSpPr/>
            <p:nvPr/>
          </p:nvSpPr>
          <p:spPr>
            <a:xfrm rot="2700000">
              <a:off x="7154450" y="310765"/>
              <a:ext cx="304529" cy="297093"/>
            </a:xfrm>
            <a:custGeom>
              <a:avLst/>
              <a:gdLst/>
              <a:ahLst/>
              <a:cxnLst/>
              <a:rect l="l" t="t" r="r" b="b"/>
              <a:pathLst>
                <a:path w="10443" h="10188" extrusionOk="0">
                  <a:moveTo>
                    <a:pt x="5620" y="1"/>
                  </a:moveTo>
                  <a:cubicBezTo>
                    <a:pt x="5594" y="1"/>
                    <a:pt x="5567" y="1"/>
                    <a:pt x="5541" y="1"/>
                  </a:cubicBezTo>
                  <a:cubicBezTo>
                    <a:pt x="2378" y="50"/>
                    <a:pt x="1" y="2247"/>
                    <a:pt x="17" y="4919"/>
                  </a:cubicBezTo>
                  <a:cubicBezTo>
                    <a:pt x="33" y="7134"/>
                    <a:pt x="1449" y="10187"/>
                    <a:pt x="4415" y="10187"/>
                  </a:cubicBezTo>
                  <a:cubicBezTo>
                    <a:pt x="4609" y="10187"/>
                    <a:pt x="4810" y="10174"/>
                    <a:pt x="5017" y="10147"/>
                  </a:cubicBezTo>
                  <a:cubicBezTo>
                    <a:pt x="7524" y="9820"/>
                    <a:pt x="10442" y="8721"/>
                    <a:pt x="10032" y="5181"/>
                  </a:cubicBezTo>
                  <a:cubicBezTo>
                    <a:pt x="10065" y="1978"/>
                    <a:pt x="8791" y="1"/>
                    <a:pt x="5620"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2" name="Google Shape;612;p10"/>
          <p:cNvSpPr/>
          <p:nvPr/>
        </p:nvSpPr>
        <p:spPr>
          <a:xfrm>
            <a:off x="7323170" y="-337227"/>
            <a:ext cx="676800" cy="676800"/>
          </a:xfrm>
          <a:prstGeom prst="donut">
            <a:avLst>
              <a:gd name="adj" fmla="val 14799"/>
            </a:avLst>
          </a:prstGeom>
          <a:solidFill>
            <a:srgbClr val="A3CEC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0"/>
          <p:cNvSpPr/>
          <p:nvPr/>
        </p:nvSpPr>
        <p:spPr>
          <a:xfrm>
            <a:off x="163719" y="241173"/>
            <a:ext cx="606000" cy="606000"/>
          </a:xfrm>
          <a:prstGeom prst="blockArc">
            <a:avLst>
              <a:gd name="adj1" fmla="val 10800000"/>
              <a:gd name="adj2" fmla="val 0"/>
              <a:gd name="adj3" fmla="val 25000"/>
            </a:avLst>
          </a:prstGeom>
          <a:solidFill>
            <a:srgbClr val="CFAFD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3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inal slide">
  <p:cSld name="CUSTOM_2_2">
    <p:spTree>
      <p:nvGrpSpPr>
        <p:cNvPr id="1" name="Shape 677"/>
        <p:cNvGrpSpPr/>
        <p:nvPr/>
      </p:nvGrpSpPr>
      <p:grpSpPr>
        <a:xfrm>
          <a:off x="0" y="0"/>
          <a:ext cx="0" cy="0"/>
          <a:chOff x="0" y="0"/>
          <a:chExt cx="0" cy="0"/>
        </a:xfrm>
      </p:grpSpPr>
      <p:sp>
        <p:nvSpPr>
          <p:cNvPr id="678" name="Google Shape;678;p14"/>
          <p:cNvSpPr/>
          <p:nvPr/>
        </p:nvSpPr>
        <p:spPr>
          <a:xfrm rot="10800000">
            <a:off x="4081300" y="1334100"/>
            <a:ext cx="1629000" cy="1629000"/>
          </a:xfrm>
          <a:prstGeom prst="blockArc">
            <a:avLst>
              <a:gd name="adj1" fmla="val 10800000"/>
              <a:gd name="adj2" fmla="val 0"/>
              <a:gd name="adj3" fmla="val 25000"/>
            </a:avLst>
          </a:prstGeom>
          <a:solidFill>
            <a:srgbClr val="FCCFB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4"/>
          <p:cNvSpPr/>
          <p:nvPr/>
        </p:nvSpPr>
        <p:spPr>
          <a:xfrm>
            <a:off x="0" y="0"/>
            <a:ext cx="4572000" cy="5143500"/>
          </a:xfrm>
          <a:prstGeom prst="rect">
            <a:avLst/>
          </a:prstGeom>
          <a:solidFill>
            <a:srgbClr val="CFAFD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14"/>
          <p:cNvGrpSpPr/>
          <p:nvPr/>
        </p:nvGrpSpPr>
        <p:grpSpPr>
          <a:xfrm>
            <a:off x="7288090" y="-910338"/>
            <a:ext cx="1678630" cy="1677197"/>
            <a:chOff x="6280516" y="-2340409"/>
            <a:chExt cx="3823759" cy="3820494"/>
          </a:xfrm>
        </p:grpSpPr>
        <p:sp>
          <p:nvSpPr>
            <p:cNvPr id="681" name="Google Shape;681;p14"/>
            <p:cNvSpPr/>
            <p:nvPr/>
          </p:nvSpPr>
          <p:spPr>
            <a:xfrm rot="2700000">
              <a:off x="8114955" y="-2277119"/>
              <a:ext cx="303071" cy="299513"/>
            </a:xfrm>
            <a:custGeom>
              <a:avLst/>
              <a:gdLst/>
              <a:ahLst/>
              <a:cxnLst/>
              <a:rect l="l" t="t" r="r" b="b"/>
              <a:pathLst>
                <a:path w="10393" h="10271" extrusionOk="0">
                  <a:moveTo>
                    <a:pt x="5176" y="1"/>
                  </a:moveTo>
                  <a:cubicBezTo>
                    <a:pt x="2127" y="1"/>
                    <a:pt x="554" y="1884"/>
                    <a:pt x="1" y="4680"/>
                  </a:cubicBezTo>
                  <a:cubicBezTo>
                    <a:pt x="132" y="8139"/>
                    <a:pt x="2000" y="10221"/>
                    <a:pt x="5049" y="10270"/>
                  </a:cubicBezTo>
                  <a:cubicBezTo>
                    <a:pt x="5071" y="10270"/>
                    <a:pt x="5093" y="10270"/>
                    <a:pt x="5115" y="10270"/>
                  </a:cubicBezTo>
                  <a:cubicBezTo>
                    <a:pt x="8146" y="10270"/>
                    <a:pt x="10327" y="8019"/>
                    <a:pt x="10360" y="5025"/>
                  </a:cubicBezTo>
                  <a:cubicBezTo>
                    <a:pt x="10393" y="2304"/>
                    <a:pt x="8606" y="156"/>
                    <a:pt x="5525" y="9"/>
                  </a:cubicBezTo>
                  <a:cubicBezTo>
                    <a:pt x="5406" y="4"/>
                    <a:pt x="5290" y="1"/>
                    <a:pt x="5176"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4"/>
            <p:cNvSpPr/>
            <p:nvPr/>
          </p:nvSpPr>
          <p:spPr>
            <a:xfrm rot="2700000">
              <a:off x="7404088" y="-1577672"/>
              <a:ext cx="317914" cy="308203"/>
            </a:xfrm>
            <a:custGeom>
              <a:avLst/>
              <a:gdLst/>
              <a:ahLst/>
              <a:cxnLst/>
              <a:rect l="l" t="t" r="r" b="b"/>
              <a:pathLst>
                <a:path w="10902" h="10569" extrusionOk="0">
                  <a:moveTo>
                    <a:pt x="5328" y="1"/>
                  </a:moveTo>
                  <a:cubicBezTo>
                    <a:pt x="3017" y="804"/>
                    <a:pt x="591" y="1722"/>
                    <a:pt x="312" y="4852"/>
                  </a:cubicBezTo>
                  <a:cubicBezTo>
                    <a:pt x="1" y="8180"/>
                    <a:pt x="1886" y="10098"/>
                    <a:pt x="4951" y="10507"/>
                  </a:cubicBezTo>
                  <a:cubicBezTo>
                    <a:pt x="5251" y="10548"/>
                    <a:pt x="5540" y="10568"/>
                    <a:pt x="5817" y="10568"/>
                  </a:cubicBezTo>
                  <a:cubicBezTo>
                    <a:pt x="8652" y="10568"/>
                    <a:pt x="10319" y="8504"/>
                    <a:pt x="10573" y="5787"/>
                  </a:cubicBezTo>
                  <a:cubicBezTo>
                    <a:pt x="10901" y="2590"/>
                    <a:pt x="8410" y="1033"/>
                    <a:pt x="5328"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4"/>
            <p:cNvSpPr/>
            <p:nvPr/>
          </p:nvSpPr>
          <p:spPr>
            <a:xfrm rot="2700000">
              <a:off x="7761739" y="-1924075"/>
              <a:ext cx="302109" cy="299455"/>
            </a:xfrm>
            <a:custGeom>
              <a:avLst/>
              <a:gdLst/>
              <a:ahLst/>
              <a:cxnLst/>
              <a:rect l="l" t="t" r="r" b="b"/>
              <a:pathLst>
                <a:path w="10360" h="10269" extrusionOk="0">
                  <a:moveTo>
                    <a:pt x="5188" y="0"/>
                  </a:moveTo>
                  <a:cubicBezTo>
                    <a:pt x="5142" y="0"/>
                    <a:pt x="5096" y="1"/>
                    <a:pt x="5049" y="2"/>
                  </a:cubicBezTo>
                  <a:cubicBezTo>
                    <a:pt x="1902" y="67"/>
                    <a:pt x="99" y="2034"/>
                    <a:pt x="1" y="5509"/>
                  </a:cubicBezTo>
                  <a:cubicBezTo>
                    <a:pt x="525" y="8274"/>
                    <a:pt x="2066" y="10269"/>
                    <a:pt x="5131" y="10269"/>
                  </a:cubicBezTo>
                  <a:cubicBezTo>
                    <a:pt x="5228" y="10269"/>
                    <a:pt x="5326" y="10267"/>
                    <a:pt x="5426" y="10263"/>
                  </a:cubicBezTo>
                  <a:cubicBezTo>
                    <a:pt x="8475" y="10132"/>
                    <a:pt x="10278" y="7902"/>
                    <a:pt x="10311" y="5214"/>
                  </a:cubicBezTo>
                  <a:cubicBezTo>
                    <a:pt x="10359" y="2209"/>
                    <a:pt x="8338" y="0"/>
                    <a:pt x="5188"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4"/>
            <p:cNvSpPr/>
            <p:nvPr/>
          </p:nvSpPr>
          <p:spPr>
            <a:xfrm rot="2700000">
              <a:off x="8676018" y="409637"/>
              <a:ext cx="306920" cy="298143"/>
            </a:xfrm>
            <a:custGeom>
              <a:avLst/>
              <a:gdLst/>
              <a:ahLst/>
              <a:cxnLst/>
              <a:rect l="l" t="t" r="r" b="b"/>
              <a:pathLst>
                <a:path w="10525" h="10224" extrusionOk="0">
                  <a:moveTo>
                    <a:pt x="5119" y="1"/>
                  </a:moveTo>
                  <a:cubicBezTo>
                    <a:pt x="4999" y="1"/>
                    <a:pt x="4878" y="4"/>
                    <a:pt x="4754" y="10"/>
                  </a:cubicBezTo>
                  <a:cubicBezTo>
                    <a:pt x="1837" y="158"/>
                    <a:pt x="1" y="2239"/>
                    <a:pt x="148" y="5157"/>
                  </a:cubicBezTo>
                  <a:cubicBezTo>
                    <a:pt x="316" y="8061"/>
                    <a:pt x="1781" y="10224"/>
                    <a:pt x="4849" y="10224"/>
                  </a:cubicBezTo>
                  <a:cubicBezTo>
                    <a:pt x="5071" y="10224"/>
                    <a:pt x="5302" y="10212"/>
                    <a:pt x="5541" y="10189"/>
                  </a:cubicBezTo>
                  <a:cubicBezTo>
                    <a:pt x="8606" y="9911"/>
                    <a:pt x="9901" y="7698"/>
                    <a:pt x="10524" y="5190"/>
                  </a:cubicBezTo>
                  <a:cubicBezTo>
                    <a:pt x="9910" y="1929"/>
                    <a:pt x="8069" y="1"/>
                    <a:pt x="5119"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4"/>
            <p:cNvSpPr/>
            <p:nvPr/>
          </p:nvSpPr>
          <p:spPr>
            <a:xfrm rot="2700000">
              <a:off x="7049223" y="-1221022"/>
              <a:ext cx="311178" cy="303246"/>
            </a:xfrm>
            <a:custGeom>
              <a:avLst/>
              <a:gdLst/>
              <a:ahLst/>
              <a:cxnLst/>
              <a:rect l="l" t="t" r="r" b="b"/>
              <a:pathLst>
                <a:path w="10671" h="10399" extrusionOk="0">
                  <a:moveTo>
                    <a:pt x="5311" y="1"/>
                  </a:moveTo>
                  <a:cubicBezTo>
                    <a:pt x="2557" y="820"/>
                    <a:pt x="0" y="1984"/>
                    <a:pt x="295" y="5492"/>
                  </a:cubicBezTo>
                  <a:cubicBezTo>
                    <a:pt x="525" y="8360"/>
                    <a:pt x="2344" y="10278"/>
                    <a:pt x="5213" y="10393"/>
                  </a:cubicBezTo>
                  <a:cubicBezTo>
                    <a:pt x="5307" y="10397"/>
                    <a:pt x="5400" y="10399"/>
                    <a:pt x="5493" y="10399"/>
                  </a:cubicBezTo>
                  <a:cubicBezTo>
                    <a:pt x="8558" y="10399"/>
                    <a:pt x="10461" y="8305"/>
                    <a:pt x="10556" y="5361"/>
                  </a:cubicBezTo>
                  <a:cubicBezTo>
                    <a:pt x="10671" y="2214"/>
                    <a:pt x="8311" y="640"/>
                    <a:pt x="5311"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4"/>
            <p:cNvSpPr/>
            <p:nvPr/>
          </p:nvSpPr>
          <p:spPr>
            <a:xfrm rot="2700000">
              <a:off x="9385733" y="-300025"/>
              <a:ext cx="308816" cy="302867"/>
            </a:xfrm>
            <a:custGeom>
              <a:avLst/>
              <a:gdLst/>
              <a:ahLst/>
              <a:cxnLst/>
              <a:rect l="l" t="t" r="r" b="b"/>
              <a:pathLst>
                <a:path w="10590" h="10386" extrusionOk="0">
                  <a:moveTo>
                    <a:pt x="5476" y="0"/>
                  </a:moveTo>
                  <a:cubicBezTo>
                    <a:pt x="1919" y="164"/>
                    <a:pt x="50" y="2295"/>
                    <a:pt x="34" y="5213"/>
                  </a:cubicBezTo>
                  <a:cubicBezTo>
                    <a:pt x="1" y="7852"/>
                    <a:pt x="1640" y="10229"/>
                    <a:pt x="4722" y="10376"/>
                  </a:cubicBezTo>
                  <a:cubicBezTo>
                    <a:pt x="4841" y="10382"/>
                    <a:pt x="4959" y="10385"/>
                    <a:pt x="5076" y="10385"/>
                  </a:cubicBezTo>
                  <a:cubicBezTo>
                    <a:pt x="8135" y="10385"/>
                    <a:pt x="10091" y="8333"/>
                    <a:pt x="10328" y="5459"/>
                  </a:cubicBezTo>
                  <a:cubicBezTo>
                    <a:pt x="10590" y="2312"/>
                    <a:pt x="8246" y="640"/>
                    <a:pt x="5476"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4"/>
            <p:cNvSpPr/>
            <p:nvPr/>
          </p:nvSpPr>
          <p:spPr>
            <a:xfrm rot="2700000">
              <a:off x="8163987" y="-1524626"/>
              <a:ext cx="305929" cy="302605"/>
            </a:xfrm>
            <a:custGeom>
              <a:avLst/>
              <a:gdLst/>
              <a:ahLst/>
              <a:cxnLst/>
              <a:rect l="l" t="t" r="r" b="b"/>
              <a:pathLst>
                <a:path w="10491" h="10377" extrusionOk="0">
                  <a:moveTo>
                    <a:pt x="5163" y="1"/>
                  </a:moveTo>
                  <a:cubicBezTo>
                    <a:pt x="2344" y="574"/>
                    <a:pt x="0" y="2246"/>
                    <a:pt x="82" y="5328"/>
                  </a:cubicBezTo>
                  <a:cubicBezTo>
                    <a:pt x="164" y="8360"/>
                    <a:pt x="2426" y="10360"/>
                    <a:pt x="5540" y="10376"/>
                  </a:cubicBezTo>
                  <a:cubicBezTo>
                    <a:pt x="5551" y="10376"/>
                    <a:pt x="5562" y="10376"/>
                    <a:pt x="5572" y="10376"/>
                  </a:cubicBezTo>
                  <a:cubicBezTo>
                    <a:pt x="8585" y="10376"/>
                    <a:pt x="10294" y="8072"/>
                    <a:pt x="10392" y="5410"/>
                  </a:cubicBezTo>
                  <a:cubicBezTo>
                    <a:pt x="10491" y="2377"/>
                    <a:pt x="8589" y="378"/>
                    <a:pt x="516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4"/>
            <p:cNvSpPr/>
            <p:nvPr/>
          </p:nvSpPr>
          <p:spPr>
            <a:xfrm rot="2700000">
              <a:off x="8264529" y="3122"/>
              <a:ext cx="315435" cy="296422"/>
            </a:xfrm>
            <a:custGeom>
              <a:avLst/>
              <a:gdLst/>
              <a:ahLst/>
              <a:cxnLst/>
              <a:rect l="l" t="t" r="r" b="b"/>
              <a:pathLst>
                <a:path w="10817" h="10165" extrusionOk="0">
                  <a:moveTo>
                    <a:pt x="5472" y="0"/>
                  </a:moveTo>
                  <a:cubicBezTo>
                    <a:pt x="2767" y="0"/>
                    <a:pt x="1" y="1298"/>
                    <a:pt x="343" y="4230"/>
                  </a:cubicBezTo>
                  <a:cubicBezTo>
                    <a:pt x="407" y="8414"/>
                    <a:pt x="2321" y="10165"/>
                    <a:pt x="5400" y="10165"/>
                  </a:cubicBezTo>
                  <a:cubicBezTo>
                    <a:pt x="5457" y="10165"/>
                    <a:pt x="5514" y="10164"/>
                    <a:pt x="5572" y="10163"/>
                  </a:cubicBezTo>
                  <a:cubicBezTo>
                    <a:pt x="8408" y="10081"/>
                    <a:pt x="10440" y="8311"/>
                    <a:pt x="10604" y="5328"/>
                  </a:cubicBezTo>
                  <a:cubicBezTo>
                    <a:pt x="10817" y="1902"/>
                    <a:pt x="8391" y="1"/>
                    <a:pt x="5523" y="1"/>
                  </a:cubicBezTo>
                  <a:cubicBezTo>
                    <a:pt x="5506" y="1"/>
                    <a:pt x="5489" y="0"/>
                    <a:pt x="5472"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4"/>
            <p:cNvSpPr/>
            <p:nvPr/>
          </p:nvSpPr>
          <p:spPr>
            <a:xfrm rot="2700000">
              <a:off x="7097366" y="-452408"/>
              <a:ext cx="303071" cy="294264"/>
            </a:xfrm>
            <a:custGeom>
              <a:avLst/>
              <a:gdLst/>
              <a:ahLst/>
              <a:cxnLst/>
              <a:rect l="l" t="t" r="r" b="b"/>
              <a:pathLst>
                <a:path w="10393" h="10091" extrusionOk="0">
                  <a:moveTo>
                    <a:pt x="5678" y="0"/>
                  </a:moveTo>
                  <a:cubicBezTo>
                    <a:pt x="5365" y="0"/>
                    <a:pt x="5036" y="20"/>
                    <a:pt x="4688" y="59"/>
                  </a:cubicBezTo>
                  <a:cubicBezTo>
                    <a:pt x="4507" y="40"/>
                    <a:pt x="4331" y="31"/>
                    <a:pt x="4160" y="31"/>
                  </a:cubicBezTo>
                  <a:cubicBezTo>
                    <a:pt x="1459" y="31"/>
                    <a:pt x="79" y="2282"/>
                    <a:pt x="33" y="4779"/>
                  </a:cubicBezTo>
                  <a:cubicBezTo>
                    <a:pt x="1" y="7796"/>
                    <a:pt x="2167" y="10091"/>
                    <a:pt x="5325" y="10091"/>
                  </a:cubicBezTo>
                  <a:cubicBezTo>
                    <a:pt x="5359" y="10091"/>
                    <a:pt x="5392" y="10091"/>
                    <a:pt x="5426" y="10090"/>
                  </a:cubicBezTo>
                  <a:cubicBezTo>
                    <a:pt x="8753" y="10025"/>
                    <a:pt x="10392" y="7533"/>
                    <a:pt x="10212" y="4386"/>
                  </a:cubicBezTo>
                  <a:cubicBezTo>
                    <a:pt x="10079" y="1717"/>
                    <a:pt x="8644" y="0"/>
                    <a:pt x="5678"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4"/>
            <p:cNvSpPr/>
            <p:nvPr/>
          </p:nvSpPr>
          <p:spPr>
            <a:xfrm rot="2700000">
              <a:off x="6744158" y="-101647"/>
              <a:ext cx="303042" cy="296422"/>
            </a:xfrm>
            <a:custGeom>
              <a:avLst/>
              <a:gdLst/>
              <a:ahLst/>
              <a:cxnLst/>
              <a:rect l="l" t="t" r="r" b="b"/>
              <a:pathLst>
                <a:path w="10392" h="10165" extrusionOk="0">
                  <a:moveTo>
                    <a:pt x="4795" y="0"/>
                  </a:moveTo>
                  <a:cubicBezTo>
                    <a:pt x="1772" y="0"/>
                    <a:pt x="190" y="2172"/>
                    <a:pt x="99" y="4817"/>
                  </a:cubicBezTo>
                  <a:cubicBezTo>
                    <a:pt x="1" y="7735"/>
                    <a:pt x="2000" y="10079"/>
                    <a:pt x="5279" y="10161"/>
                  </a:cubicBezTo>
                  <a:cubicBezTo>
                    <a:pt x="5356" y="10163"/>
                    <a:pt x="5432" y="10165"/>
                    <a:pt x="5507" y="10165"/>
                  </a:cubicBezTo>
                  <a:cubicBezTo>
                    <a:pt x="8826" y="10165"/>
                    <a:pt x="10391" y="7719"/>
                    <a:pt x="10327" y="4834"/>
                  </a:cubicBezTo>
                  <a:cubicBezTo>
                    <a:pt x="10281" y="2453"/>
                    <a:pt x="9285" y="14"/>
                    <a:pt x="6232" y="14"/>
                  </a:cubicBezTo>
                  <a:cubicBezTo>
                    <a:pt x="6027" y="14"/>
                    <a:pt x="5813" y="25"/>
                    <a:pt x="5590" y="48"/>
                  </a:cubicBezTo>
                  <a:cubicBezTo>
                    <a:pt x="5315" y="16"/>
                    <a:pt x="5050" y="0"/>
                    <a:pt x="4795"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4"/>
            <p:cNvSpPr/>
            <p:nvPr/>
          </p:nvSpPr>
          <p:spPr>
            <a:xfrm rot="2700000">
              <a:off x="7966471" y="1119559"/>
              <a:ext cx="302546" cy="297064"/>
            </a:xfrm>
            <a:custGeom>
              <a:avLst/>
              <a:gdLst/>
              <a:ahLst/>
              <a:cxnLst/>
              <a:rect l="l" t="t" r="r" b="b"/>
              <a:pathLst>
                <a:path w="10375" h="10187" extrusionOk="0">
                  <a:moveTo>
                    <a:pt x="3944" y="0"/>
                  </a:moveTo>
                  <a:cubicBezTo>
                    <a:pt x="1121" y="0"/>
                    <a:pt x="159" y="2499"/>
                    <a:pt x="98" y="4841"/>
                  </a:cubicBezTo>
                  <a:cubicBezTo>
                    <a:pt x="1" y="7713"/>
                    <a:pt x="1634" y="10187"/>
                    <a:pt x="4951" y="10187"/>
                  </a:cubicBezTo>
                  <a:cubicBezTo>
                    <a:pt x="5005" y="10187"/>
                    <a:pt x="5059" y="10186"/>
                    <a:pt x="5113" y="10185"/>
                  </a:cubicBezTo>
                  <a:cubicBezTo>
                    <a:pt x="8375" y="10119"/>
                    <a:pt x="10375" y="7841"/>
                    <a:pt x="10309" y="4858"/>
                  </a:cubicBezTo>
                  <a:cubicBezTo>
                    <a:pt x="10232" y="2058"/>
                    <a:pt x="8519" y="17"/>
                    <a:pt x="5185" y="17"/>
                  </a:cubicBezTo>
                  <a:cubicBezTo>
                    <a:pt x="4987" y="17"/>
                    <a:pt x="4782" y="24"/>
                    <a:pt x="4572" y="39"/>
                  </a:cubicBezTo>
                  <a:cubicBezTo>
                    <a:pt x="4353" y="13"/>
                    <a:pt x="4144" y="0"/>
                    <a:pt x="3944"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4"/>
            <p:cNvSpPr/>
            <p:nvPr/>
          </p:nvSpPr>
          <p:spPr>
            <a:xfrm rot="2700000">
              <a:off x="7812181" y="-1170144"/>
              <a:ext cx="304500" cy="302021"/>
            </a:xfrm>
            <a:custGeom>
              <a:avLst/>
              <a:gdLst/>
              <a:ahLst/>
              <a:cxnLst/>
              <a:rect l="l" t="t" r="r" b="b"/>
              <a:pathLst>
                <a:path w="10442" h="10357" extrusionOk="0">
                  <a:moveTo>
                    <a:pt x="5262" y="1"/>
                  </a:moveTo>
                  <a:cubicBezTo>
                    <a:pt x="2312" y="476"/>
                    <a:pt x="1" y="2230"/>
                    <a:pt x="1" y="5312"/>
                  </a:cubicBezTo>
                  <a:cubicBezTo>
                    <a:pt x="1" y="8065"/>
                    <a:pt x="2033" y="10065"/>
                    <a:pt x="4984" y="10327"/>
                  </a:cubicBezTo>
                  <a:cubicBezTo>
                    <a:pt x="5194" y="10347"/>
                    <a:pt x="5399" y="10356"/>
                    <a:pt x="5596" y="10356"/>
                  </a:cubicBezTo>
                  <a:cubicBezTo>
                    <a:pt x="8414" y="10356"/>
                    <a:pt x="9918" y="8431"/>
                    <a:pt x="10163" y="5705"/>
                  </a:cubicBezTo>
                  <a:cubicBezTo>
                    <a:pt x="10442" y="2460"/>
                    <a:pt x="8541" y="640"/>
                    <a:pt x="5262"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4"/>
            <p:cNvSpPr/>
            <p:nvPr/>
          </p:nvSpPr>
          <p:spPr>
            <a:xfrm rot="2700000">
              <a:off x="9327090" y="-1062972"/>
              <a:ext cx="318847" cy="302021"/>
            </a:xfrm>
            <a:custGeom>
              <a:avLst/>
              <a:gdLst/>
              <a:ahLst/>
              <a:cxnLst/>
              <a:rect l="l" t="t" r="r" b="b"/>
              <a:pathLst>
                <a:path w="10934" h="10357" extrusionOk="0">
                  <a:moveTo>
                    <a:pt x="5656" y="0"/>
                  </a:moveTo>
                  <a:cubicBezTo>
                    <a:pt x="2869" y="508"/>
                    <a:pt x="755" y="1426"/>
                    <a:pt x="394" y="4688"/>
                  </a:cubicBezTo>
                  <a:cubicBezTo>
                    <a:pt x="1" y="8245"/>
                    <a:pt x="2148" y="10146"/>
                    <a:pt x="4951" y="10343"/>
                  </a:cubicBezTo>
                  <a:cubicBezTo>
                    <a:pt x="5092" y="10352"/>
                    <a:pt x="5232" y="10357"/>
                    <a:pt x="5372" y="10357"/>
                  </a:cubicBezTo>
                  <a:cubicBezTo>
                    <a:pt x="7958" y="10357"/>
                    <a:pt x="10390" y="8778"/>
                    <a:pt x="10639" y="5606"/>
                  </a:cubicBezTo>
                  <a:cubicBezTo>
                    <a:pt x="10934" y="2147"/>
                    <a:pt x="8459" y="869"/>
                    <a:pt x="5656"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4"/>
            <p:cNvSpPr/>
            <p:nvPr/>
          </p:nvSpPr>
          <p:spPr>
            <a:xfrm rot="2700000">
              <a:off x="8319458" y="768501"/>
              <a:ext cx="302605" cy="294469"/>
            </a:xfrm>
            <a:custGeom>
              <a:avLst/>
              <a:gdLst/>
              <a:ahLst/>
              <a:cxnLst/>
              <a:rect l="l" t="t" r="r" b="b"/>
              <a:pathLst>
                <a:path w="10377" h="10098" extrusionOk="0">
                  <a:moveTo>
                    <a:pt x="4401" y="0"/>
                  </a:moveTo>
                  <a:cubicBezTo>
                    <a:pt x="1618" y="0"/>
                    <a:pt x="235" y="1882"/>
                    <a:pt x="115" y="4492"/>
                  </a:cubicBezTo>
                  <a:cubicBezTo>
                    <a:pt x="1" y="7564"/>
                    <a:pt x="1662" y="10098"/>
                    <a:pt x="4984" y="10098"/>
                  </a:cubicBezTo>
                  <a:cubicBezTo>
                    <a:pt x="4995" y="10098"/>
                    <a:pt x="5006" y="10098"/>
                    <a:pt x="5016" y="10098"/>
                  </a:cubicBezTo>
                  <a:cubicBezTo>
                    <a:pt x="8213" y="10098"/>
                    <a:pt x="10376" y="7770"/>
                    <a:pt x="10327" y="4705"/>
                  </a:cubicBezTo>
                  <a:cubicBezTo>
                    <a:pt x="10280" y="2079"/>
                    <a:pt x="8654" y="35"/>
                    <a:pt x="5661" y="35"/>
                  </a:cubicBezTo>
                  <a:cubicBezTo>
                    <a:pt x="5515" y="35"/>
                    <a:pt x="5366" y="40"/>
                    <a:pt x="5213" y="50"/>
                  </a:cubicBezTo>
                  <a:cubicBezTo>
                    <a:pt x="4930" y="16"/>
                    <a:pt x="4659" y="0"/>
                    <a:pt x="4401"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4"/>
            <p:cNvSpPr/>
            <p:nvPr/>
          </p:nvSpPr>
          <p:spPr>
            <a:xfrm rot="2700000">
              <a:off x="7855826" y="-405180"/>
              <a:ext cx="315348" cy="295577"/>
            </a:xfrm>
            <a:custGeom>
              <a:avLst/>
              <a:gdLst/>
              <a:ahLst/>
              <a:cxnLst/>
              <a:rect l="l" t="t" r="r" b="b"/>
              <a:pathLst>
                <a:path w="10814" h="10136" extrusionOk="0">
                  <a:moveTo>
                    <a:pt x="5463" y="1"/>
                  </a:moveTo>
                  <a:cubicBezTo>
                    <a:pt x="5412" y="1"/>
                    <a:pt x="5362" y="1"/>
                    <a:pt x="5311" y="2"/>
                  </a:cubicBezTo>
                  <a:cubicBezTo>
                    <a:pt x="2509" y="51"/>
                    <a:pt x="1" y="1821"/>
                    <a:pt x="230" y="5313"/>
                  </a:cubicBezTo>
                  <a:cubicBezTo>
                    <a:pt x="443" y="8312"/>
                    <a:pt x="2476" y="10050"/>
                    <a:pt x="5295" y="10132"/>
                  </a:cubicBezTo>
                  <a:cubicBezTo>
                    <a:pt x="5376" y="10134"/>
                    <a:pt x="5455" y="10136"/>
                    <a:pt x="5534" y="10136"/>
                  </a:cubicBezTo>
                  <a:cubicBezTo>
                    <a:pt x="8571" y="10136"/>
                    <a:pt x="10396" y="8281"/>
                    <a:pt x="10524" y="3920"/>
                  </a:cubicBezTo>
                  <a:cubicBezTo>
                    <a:pt x="10813" y="1281"/>
                    <a:pt x="8134" y="1"/>
                    <a:pt x="546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4"/>
            <p:cNvSpPr/>
            <p:nvPr/>
          </p:nvSpPr>
          <p:spPr>
            <a:xfrm rot="2700000">
              <a:off x="7500845" y="-47583"/>
              <a:ext cx="307854" cy="294002"/>
            </a:xfrm>
            <a:custGeom>
              <a:avLst/>
              <a:gdLst/>
              <a:ahLst/>
              <a:cxnLst/>
              <a:rect l="l" t="t" r="r" b="b"/>
              <a:pathLst>
                <a:path w="10557" h="10082" extrusionOk="0">
                  <a:moveTo>
                    <a:pt x="4820" y="1"/>
                  </a:moveTo>
                  <a:cubicBezTo>
                    <a:pt x="2213" y="66"/>
                    <a:pt x="1" y="1509"/>
                    <a:pt x="181" y="4934"/>
                  </a:cubicBezTo>
                  <a:cubicBezTo>
                    <a:pt x="328" y="8053"/>
                    <a:pt x="2491" y="10081"/>
                    <a:pt x="5488" y="10081"/>
                  </a:cubicBezTo>
                  <a:cubicBezTo>
                    <a:pt x="5500" y="10081"/>
                    <a:pt x="5512" y="10081"/>
                    <a:pt x="5524" y="10081"/>
                  </a:cubicBezTo>
                  <a:cubicBezTo>
                    <a:pt x="8278" y="10049"/>
                    <a:pt x="10245" y="8344"/>
                    <a:pt x="10393" y="5164"/>
                  </a:cubicBezTo>
                  <a:cubicBezTo>
                    <a:pt x="10557" y="1673"/>
                    <a:pt x="8852" y="66"/>
                    <a:pt x="4820"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4"/>
            <p:cNvSpPr/>
            <p:nvPr/>
          </p:nvSpPr>
          <p:spPr>
            <a:xfrm rot="2700000">
              <a:off x="9035767" y="56731"/>
              <a:ext cx="301642" cy="298522"/>
            </a:xfrm>
            <a:custGeom>
              <a:avLst/>
              <a:gdLst/>
              <a:ahLst/>
              <a:cxnLst/>
              <a:rect l="l" t="t" r="r" b="b"/>
              <a:pathLst>
                <a:path w="10344" h="10237" extrusionOk="0">
                  <a:moveTo>
                    <a:pt x="4902" y="0"/>
                  </a:moveTo>
                  <a:cubicBezTo>
                    <a:pt x="2115" y="0"/>
                    <a:pt x="115" y="1770"/>
                    <a:pt x="1" y="5622"/>
                  </a:cubicBezTo>
                  <a:cubicBezTo>
                    <a:pt x="263" y="7753"/>
                    <a:pt x="1312" y="10081"/>
                    <a:pt x="4541" y="10228"/>
                  </a:cubicBezTo>
                  <a:cubicBezTo>
                    <a:pt x="4659" y="10234"/>
                    <a:pt x="4775" y="10237"/>
                    <a:pt x="4890" y="10237"/>
                  </a:cubicBezTo>
                  <a:cubicBezTo>
                    <a:pt x="8001" y="10237"/>
                    <a:pt x="9989" y="8124"/>
                    <a:pt x="10163" y="5294"/>
                  </a:cubicBezTo>
                  <a:cubicBezTo>
                    <a:pt x="10343" y="2196"/>
                    <a:pt x="8016" y="0"/>
                    <a:pt x="4902"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4"/>
            <p:cNvSpPr/>
            <p:nvPr/>
          </p:nvSpPr>
          <p:spPr>
            <a:xfrm rot="2700000">
              <a:off x="8918397" y="-1468398"/>
              <a:ext cx="310449" cy="296247"/>
            </a:xfrm>
            <a:custGeom>
              <a:avLst/>
              <a:gdLst/>
              <a:ahLst/>
              <a:cxnLst/>
              <a:rect l="l" t="t" r="r" b="b"/>
              <a:pathLst>
                <a:path w="10646" h="10159" extrusionOk="0">
                  <a:moveTo>
                    <a:pt x="5475" y="0"/>
                  </a:moveTo>
                  <a:cubicBezTo>
                    <a:pt x="5399" y="0"/>
                    <a:pt x="5322" y="1"/>
                    <a:pt x="5245" y="3"/>
                  </a:cubicBezTo>
                  <a:cubicBezTo>
                    <a:pt x="2442" y="69"/>
                    <a:pt x="344" y="1773"/>
                    <a:pt x="180" y="4839"/>
                  </a:cubicBezTo>
                  <a:cubicBezTo>
                    <a:pt x="0" y="8363"/>
                    <a:pt x="2721" y="9985"/>
                    <a:pt x="5376" y="10149"/>
                  </a:cubicBezTo>
                  <a:cubicBezTo>
                    <a:pt x="5489" y="10155"/>
                    <a:pt x="5602" y="10158"/>
                    <a:pt x="5713" y="10158"/>
                  </a:cubicBezTo>
                  <a:cubicBezTo>
                    <a:pt x="8360" y="10158"/>
                    <a:pt x="10645" y="8479"/>
                    <a:pt x="10425" y="5019"/>
                  </a:cubicBezTo>
                  <a:cubicBezTo>
                    <a:pt x="10521" y="1551"/>
                    <a:pt x="8420" y="0"/>
                    <a:pt x="5475"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4"/>
            <p:cNvSpPr/>
            <p:nvPr/>
          </p:nvSpPr>
          <p:spPr>
            <a:xfrm rot="2700000">
              <a:off x="8567340" y="-1114162"/>
              <a:ext cx="306716" cy="295023"/>
            </a:xfrm>
            <a:custGeom>
              <a:avLst/>
              <a:gdLst/>
              <a:ahLst/>
              <a:cxnLst/>
              <a:rect l="l" t="t" r="r" b="b"/>
              <a:pathLst>
                <a:path w="10518" h="10117" extrusionOk="0">
                  <a:moveTo>
                    <a:pt x="5593" y="1"/>
                  </a:moveTo>
                  <a:cubicBezTo>
                    <a:pt x="5452" y="1"/>
                    <a:pt x="5309" y="5"/>
                    <a:pt x="5164" y="13"/>
                  </a:cubicBezTo>
                  <a:cubicBezTo>
                    <a:pt x="2591" y="160"/>
                    <a:pt x="198" y="1635"/>
                    <a:pt x="99" y="4832"/>
                  </a:cubicBezTo>
                  <a:cubicBezTo>
                    <a:pt x="1" y="8323"/>
                    <a:pt x="2411" y="9995"/>
                    <a:pt x="5295" y="10110"/>
                  </a:cubicBezTo>
                  <a:cubicBezTo>
                    <a:pt x="5402" y="10114"/>
                    <a:pt x="5508" y="10117"/>
                    <a:pt x="5613" y="10117"/>
                  </a:cubicBezTo>
                  <a:cubicBezTo>
                    <a:pt x="8465" y="10117"/>
                    <a:pt x="10518" y="8394"/>
                    <a:pt x="10344" y="4979"/>
                  </a:cubicBezTo>
                  <a:cubicBezTo>
                    <a:pt x="10500" y="1533"/>
                    <a:pt x="8357" y="1"/>
                    <a:pt x="559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4"/>
            <p:cNvSpPr/>
            <p:nvPr/>
          </p:nvSpPr>
          <p:spPr>
            <a:xfrm rot="2700000">
              <a:off x="8980661" y="-709564"/>
              <a:ext cx="309282" cy="303071"/>
            </a:xfrm>
            <a:custGeom>
              <a:avLst/>
              <a:gdLst/>
              <a:ahLst/>
              <a:cxnLst/>
              <a:rect l="l" t="t" r="r" b="b"/>
              <a:pathLst>
                <a:path w="10606" h="10393" extrusionOk="0">
                  <a:moveTo>
                    <a:pt x="5197" y="1"/>
                  </a:moveTo>
                  <a:cubicBezTo>
                    <a:pt x="2230" y="787"/>
                    <a:pt x="0" y="1902"/>
                    <a:pt x="164" y="5525"/>
                  </a:cubicBezTo>
                  <a:cubicBezTo>
                    <a:pt x="312" y="8721"/>
                    <a:pt x="2180" y="10393"/>
                    <a:pt x="4967" y="10393"/>
                  </a:cubicBezTo>
                  <a:cubicBezTo>
                    <a:pt x="7885" y="10393"/>
                    <a:pt x="10278" y="8770"/>
                    <a:pt x="10442" y="5410"/>
                  </a:cubicBezTo>
                  <a:cubicBezTo>
                    <a:pt x="10606" y="1837"/>
                    <a:pt x="7770" y="1017"/>
                    <a:pt x="5197"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4"/>
            <p:cNvSpPr/>
            <p:nvPr/>
          </p:nvSpPr>
          <p:spPr>
            <a:xfrm rot="2700000">
              <a:off x="9741078" y="-651563"/>
              <a:ext cx="301642" cy="299047"/>
            </a:xfrm>
            <a:custGeom>
              <a:avLst/>
              <a:gdLst/>
              <a:ahLst/>
              <a:cxnLst/>
              <a:rect l="l" t="t" r="r" b="b"/>
              <a:pathLst>
                <a:path w="10344" h="10255" extrusionOk="0">
                  <a:moveTo>
                    <a:pt x="4734" y="1"/>
                  </a:moveTo>
                  <a:cubicBezTo>
                    <a:pt x="1706" y="1"/>
                    <a:pt x="387" y="2186"/>
                    <a:pt x="1" y="5019"/>
                  </a:cubicBezTo>
                  <a:cubicBezTo>
                    <a:pt x="165" y="8018"/>
                    <a:pt x="1870" y="10116"/>
                    <a:pt x="4689" y="10247"/>
                  </a:cubicBezTo>
                  <a:cubicBezTo>
                    <a:pt x="4792" y="10252"/>
                    <a:pt x="4894" y="10255"/>
                    <a:pt x="4995" y="10255"/>
                  </a:cubicBezTo>
                  <a:cubicBezTo>
                    <a:pt x="7923" y="10255"/>
                    <a:pt x="10102" y="8210"/>
                    <a:pt x="10229" y="5232"/>
                  </a:cubicBezTo>
                  <a:cubicBezTo>
                    <a:pt x="10344" y="2052"/>
                    <a:pt x="8065" y="101"/>
                    <a:pt x="4902" y="3"/>
                  </a:cubicBezTo>
                  <a:cubicBezTo>
                    <a:pt x="4845" y="1"/>
                    <a:pt x="4789" y="1"/>
                    <a:pt x="4734"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4"/>
            <p:cNvSpPr/>
            <p:nvPr/>
          </p:nvSpPr>
          <p:spPr>
            <a:xfrm rot="2700000">
              <a:off x="7451440" y="-807156"/>
              <a:ext cx="317885" cy="296306"/>
            </a:xfrm>
            <a:custGeom>
              <a:avLst/>
              <a:gdLst/>
              <a:ahLst/>
              <a:cxnLst/>
              <a:rect l="l" t="t" r="r" b="b"/>
              <a:pathLst>
                <a:path w="10901" h="10161" extrusionOk="0">
                  <a:moveTo>
                    <a:pt x="5846" y="1"/>
                  </a:moveTo>
                  <a:cubicBezTo>
                    <a:pt x="5604" y="1"/>
                    <a:pt x="5350" y="15"/>
                    <a:pt x="5082" y="44"/>
                  </a:cubicBezTo>
                  <a:cubicBezTo>
                    <a:pt x="2115" y="322"/>
                    <a:pt x="1" y="2142"/>
                    <a:pt x="66" y="4994"/>
                  </a:cubicBezTo>
                  <a:cubicBezTo>
                    <a:pt x="147" y="7977"/>
                    <a:pt x="2220" y="10160"/>
                    <a:pt x="5381" y="10160"/>
                  </a:cubicBezTo>
                  <a:cubicBezTo>
                    <a:pt x="5450" y="10160"/>
                    <a:pt x="5520" y="10159"/>
                    <a:pt x="5590" y="10157"/>
                  </a:cubicBezTo>
                  <a:cubicBezTo>
                    <a:pt x="8049" y="10091"/>
                    <a:pt x="10901" y="8665"/>
                    <a:pt x="10557" y="6059"/>
                  </a:cubicBezTo>
                  <a:cubicBezTo>
                    <a:pt x="10233" y="3545"/>
                    <a:pt x="9691" y="1"/>
                    <a:pt x="5846"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4"/>
            <p:cNvSpPr/>
            <p:nvPr/>
          </p:nvSpPr>
          <p:spPr>
            <a:xfrm rot="2700000">
              <a:off x="8513731" y="-1876814"/>
              <a:ext cx="305462" cy="299134"/>
            </a:xfrm>
            <a:custGeom>
              <a:avLst/>
              <a:gdLst/>
              <a:ahLst/>
              <a:cxnLst/>
              <a:rect l="l" t="t" r="r" b="b"/>
              <a:pathLst>
                <a:path w="10475" h="10258" extrusionOk="0">
                  <a:moveTo>
                    <a:pt x="5717" y="1"/>
                  </a:moveTo>
                  <a:cubicBezTo>
                    <a:pt x="5461" y="1"/>
                    <a:pt x="5195" y="16"/>
                    <a:pt x="4918" y="48"/>
                  </a:cubicBezTo>
                  <a:cubicBezTo>
                    <a:pt x="2033" y="360"/>
                    <a:pt x="509" y="2425"/>
                    <a:pt x="1" y="5146"/>
                  </a:cubicBezTo>
                  <a:cubicBezTo>
                    <a:pt x="831" y="8076"/>
                    <a:pt x="2501" y="10257"/>
                    <a:pt x="5367" y="10257"/>
                  </a:cubicBezTo>
                  <a:cubicBezTo>
                    <a:pt x="5499" y="10257"/>
                    <a:pt x="5634" y="10253"/>
                    <a:pt x="5771" y="10243"/>
                  </a:cubicBezTo>
                  <a:cubicBezTo>
                    <a:pt x="8623" y="10063"/>
                    <a:pt x="10475" y="7949"/>
                    <a:pt x="10327" y="4982"/>
                  </a:cubicBezTo>
                  <a:cubicBezTo>
                    <a:pt x="10192" y="2013"/>
                    <a:pt x="8629" y="1"/>
                    <a:pt x="5717"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4"/>
            <p:cNvSpPr/>
            <p:nvPr/>
          </p:nvSpPr>
          <p:spPr>
            <a:xfrm rot="2700000">
              <a:off x="7914875" y="366218"/>
              <a:ext cx="305433" cy="292369"/>
            </a:xfrm>
            <a:custGeom>
              <a:avLst/>
              <a:gdLst/>
              <a:ahLst/>
              <a:cxnLst/>
              <a:rect l="l" t="t" r="r" b="b"/>
              <a:pathLst>
                <a:path w="10474" h="10026" extrusionOk="0">
                  <a:moveTo>
                    <a:pt x="5732" y="0"/>
                  </a:moveTo>
                  <a:cubicBezTo>
                    <a:pt x="1713" y="0"/>
                    <a:pt x="0" y="1469"/>
                    <a:pt x="49" y="4968"/>
                  </a:cubicBezTo>
                  <a:cubicBezTo>
                    <a:pt x="65" y="8197"/>
                    <a:pt x="2081" y="9869"/>
                    <a:pt x="4753" y="10017"/>
                  </a:cubicBezTo>
                  <a:cubicBezTo>
                    <a:pt x="4870" y="10023"/>
                    <a:pt x="4985" y="10026"/>
                    <a:pt x="5100" y="10026"/>
                  </a:cubicBezTo>
                  <a:cubicBezTo>
                    <a:pt x="7955" y="10026"/>
                    <a:pt x="10039" y="8077"/>
                    <a:pt x="10244" y="5066"/>
                  </a:cubicBezTo>
                  <a:cubicBezTo>
                    <a:pt x="10474" y="1755"/>
                    <a:pt x="8458" y="51"/>
                    <a:pt x="5933" y="1"/>
                  </a:cubicBezTo>
                  <a:cubicBezTo>
                    <a:pt x="5866" y="1"/>
                    <a:pt x="5799" y="0"/>
                    <a:pt x="5732"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4"/>
            <p:cNvSpPr/>
            <p:nvPr/>
          </p:nvSpPr>
          <p:spPr>
            <a:xfrm rot="2700000">
              <a:off x="6693424" y="-848447"/>
              <a:ext cx="305462" cy="287616"/>
            </a:xfrm>
            <a:custGeom>
              <a:avLst/>
              <a:gdLst/>
              <a:ahLst/>
              <a:cxnLst/>
              <a:rect l="l" t="t" r="r" b="b"/>
              <a:pathLst>
                <a:path w="10475" h="9863" extrusionOk="0">
                  <a:moveTo>
                    <a:pt x="6443" y="1"/>
                  </a:moveTo>
                  <a:cubicBezTo>
                    <a:pt x="6087" y="1"/>
                    <a:pt x="5705" y="40"/>
                    <a:pt x="5294" y="125"/>
                  </a:cubicBezTo>
                  <a:cubicBezTo>
                    <a:pt x="4927" y="74"/>
                    <a:pt x="4579" y="49"/>
                    <a:pt x="4250" y="49"/>
                  </a:cubicBezTo>
                  <a:cubicBezTo>
                    <a:pt x="1527" y="49"/>
                    <a:pt x="124" y="1761"/>
                    <a:pt x="66" y="4452"/>
                  </a:cubicBezTo>
                  <a:cubicBezTo>
                    <a:pt x="1" y="7598"/>
                    <a:pt x="1974" y="9862"/>
                    <a:pt x="5095" y="9862"/>
                  </a:cubicBezTo>
                  <a:cubicBezTo>
                    <a:pt x="5129" y="9862"/>
                    <a:pt x="5162" y="9862"/>
                    <a:pt x="5196" y="9861"/>
                  </a:cubicBezTo>
                  <a:cubicBezTo>
                    <a:pt x="8278" y="9829"/>
                    <a:pt x="10474" y="7517"/>
                    <a:pt x="10310" y="4452"/>
                  </a:cubicBezTo>
                  <a:cubicBezTo>
                    <a:pt x="10195" y="2144"/>
                    <a:pt x="9051" y="1"/>
                    <a:pt x="644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4"/>
            <p:cNvSpPr/>
            <p:nvPr/>
          </p:nvSpPr>
          <p:spPr>
            <a:xfrm rot="2700000">
              <a:off x="8627105" y="-356340"/>
              <a:ext cx="310711" cy="304325"/>
            </a:xfrm>
            <a:custGeom>
              <a:avLst/>
              <a:gdLst/>
              <a:ahLst/>
              <a:cxnLst/>
              <a:rect l="l" t="t" r="r" b="b"/>
              <a:pathLst>
                <a:path w="10655" h="10436" extrusionOk="0">
                  <a:moveTo>
                    <a:pt x="5262" y="0"/>
                  </a:moveTo>
                  <a:cubicBezTo>
                    <a:pt x="2574" y="967"/>
                    <a:pt x="0" y="1738"/>
                    <a:pt x="148" y="5409"/>
                  </a:cubicBezTo>
                  <a:cubicBezTo>
                    <a:pt x="279" y="8589"/>
                    <a:pt x="2000" y="10277"/>
                    <a:pt x="4869" y="10425"/>
                  </a:cubicBezTo>
                  <a:cubicBezTo>
                    <a:pt x="5002" y="10432"/>
                    <a:pt x="5134" y="10435"/>
                    <a:pt x="5264" y="10435"/>
                  </a:cubicBezTo>
                  <a:cubicBezTo>
                    <a:pt x="8213" y="10435"/>
                    <a:pt x="10221" y="8664"/>
                    <a:pt x="10425" y="5540"/>
                  </a:cubicBezTo>
                  <a:cubicBezTo>
                    <a:pt x="10655" y="2065"/>
                    <a:pt x="7885" y="1082"/>
                    <a:pt x="5262"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4"/>
            <p:cNvSpPr/>
            <p:nvPr/>
          </p:nvSpPr>
          <p:spPr>
            <a:xfrm rot="2700000">
              <a:off x="6342476" y="-508664"/>
              <a:ext cx="302109" cy="300388"/>
            </a:xfrm>
            <a:custGeom>
              <a:avLst/>
              <a:gdLst/>
              <a:ahLst/>
              <a:cxnLst/>
              <a:rect l="l" t="t" r="r" b="b"/>
              <a:pathLst>
                <a:path w="10360" h="10301" extrusionOk="0">
                  <a:moveTo>
                    <a:pt x="6765" y="1"/>
                  </a:moveTo>
                  <a:cubicBezTo>
                    <a:pt x="6649" y="1"/>
                    <a:pt x="6530" y="8"/>
                    <a:pt x="6410" y="22"/>
                  </a:cubicBezTo>
                  <a:cubicBezTo>
                    <a:pt x="1787" y="251"/>
                    <a:pt x="1" y="2120"/>
                    <a:pt x="181" y="5365"/>
                  </a:cubicBezTo>
                  <a:cubicBezTo>
                    <a:pt x="361" y="8217"/>
                    <a:pt x="2148" y="10266"/>
                    <a:pt x="5148" y="10299"/>
                  </a:cubicBezTo>
                  <a:cubicBezTo>
                    <a:pt x="5201" y="10300"/>
                    <a:pt x="5253" y="10301"/>
                    <a:pt x="5305" y="10301"/>
                  </a:cubicBezTo>
                  <a:cubicBezTo>
                    <a:pt x="8549" y="10301"/>
                    <a:pt x="10328" y="7813"/>
                    <a:pt x="10344" y="5070"/>
                  </a:cubicBezTo>
                  <a:cubicBezTo>
                    <a:pt x="10359" y="2454"/>
                    <a:pt x="8969" y="1"/>
                    <a:pt x="6765"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4"/>
            <p:cNvSpPr/>
            <p:nvPr/>
          </p:nvSpPr>
          <p:spPr>
            <a:xfrm rot="2700000">
              <a:off x="8210393" y="-759330"/>
              <a:ext cx="315319" cy="294731"/>
            </a:xfrm>
            <a:custGeom>
              <a:avLst/>
              <a:gdLst/>
              <a:ahLst/>
              <a:cxnLst/>
              <a:rect l="l" t="t" r="r" b="b"/>
              <a:pathLst>
                <a:path w="10813" h="10107" extrusionOk="0">
                  <a:moveTo>
                    <a:pt x="5533" y="1"/>
                  </a:moveTo>
                  <a:cubicBezTo>
                    <a:pt x="5470" y="1"/>
                    <a:pt x="5407" y="1"/>
                    <a:pt x="5344" y="3"/>
                  </a:cubicBezTo>
                  <a:cubicBezTo>
                    <a:pt x="2590" y="69"/>
                    <a:pt x="1" y="1822"/>
                    <a:pt x="214" y="5281"/>
                  </a:cubicBezTo>
                  <a:cubicBezTo>
                    <a:pt x="378" y="8330"/>
                    <a:pt x="2459" y="9985"/>
                    <a:pt x="5279" y="10100"/>
                  </a:cubicBezTo>
                  <a:cubicBezTo>
                    <a:pt x="5387" y="10104"/>
                    <a:pt x="5495" y="10107"/>
                    <a:pt x="5600" y="10107"/>
                  </a:cubicBezTo>
                  <a:cubicBezTo>
                    <a:pt x="8633" y="10107"/>
                    <a:pt x="10398" y="8276"/>
                    <a:pt x="10540" y="3904"/>
                  </a:cubicBezTo>
                  <a:cubicBezTo>
                    <a:pt x="10812" y="1343"/>
                    <a:pt x="8176" y="1"/>
                    <a:pt x="553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4"/>
            <p:cNvSpPr/>
            <p:nvPr/>
          </p:nvSpPr>
          <p:spPr>
            <a:xfrm rot="2700000">
              <a:off x="7560060" y="714839"/>
              <a:ext cx="305462" cy="295198"/>
            </a:xfrm>
            <a:custGeom>
              <a:avLst/>
              <a:gdLst/>
              <a:ahLst/>
              <a:cxnLst/>
              <a:rect l="l" t="t" r="r" b="b"/>
              <a:pathLst>
                <a:path w="10475" h="10123" extrusionOk="0">
                  <a:moveTo>
                    <a:pt x="4991" y="1"/>
                  </a:moveTo>
                  <a:cubicBezTo>
                    <a:pt x="2099" y="1"/>
                    <a:pt x="333" y="1323"/>
                    <a:pt x="181" y="4597"/>
                  </a:cubicBezTo>
                  <a:cubicBezTo>
                    <a:pt x="1" y="8006"/>
                    <a:pt x="1804" y="10039"/>
                    <a:pt x="4984" y="10121"/>
                  </a:cubicBezTo>
                  <a:cubicBezTo>
                    <a:pt x="5031" y="10122"/>
                    <a:pt x="5078" y="10122"/>
                    <a:pt x="5125" y="10122"/>
                  </a:cubicBezTo>
                  <a:cubicBezTo>
                    <a:pt x="8131" y="10122"/>
                    <a:pt x="10231" y="8058"/>
                    <a:pt x="10360" y="5039"/>
                  </a:cubicBezTo>
                  <a:cubicBezTo>
                    <a:pt x="10475" y="2204"/>
                    <a:pt x="8852" y="220"/>
                    <a:pt x="5672" y="24"/>
                  </a:cubicBezTo>
                  <a:cubicBezTo>
                    <a:pt x="5439" y="9"/>
                    <a:pt x="5212" y="1"/>
                    <a:pt x="4991"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4"/>
            <p:cNvSpPr/>
            <p:nvPr/>
          </p:nvSpPr>
          <p:spPr>
            <a:xfrm rot="2700000">
              <a:off x="7154450" y="310765"/>
              <a:ext cx="304529" cy="297093"/>
            </a:xfrm>
            <a:custGeom>
              <a:avLst/>
              <a:gdLst/>
              <a:ahLst/>
              <a:cxnLst/>
              <a:rect l="l" t="t" r="r" b="b"/>
              <a:pathLst>
                <a:path w="10443" h="10188" extrusionOk="0">
                  <a:moveTo>
                    <a:pt x="5620" y="1"/>
                  </a:moveTo>
                  <a:cubicBezTo>
                    <a:pt x="5594" y="1"/>
                    <a:pt x="5567" y="1"/>
                    <a:pt x="5541" y="1"/>
                  </a:cubicBezTo>
                  <a:cubicBezTo>
                    <a:pt x="2378" y="50"/>
                    <a:pt x="1" y="2247"/>
                    <a:pt x="17" y="4919"/>
                  </a:cubicBezTo>
                  <a:cubicBezTo>
                    <a:pt x="33" y="7134"/>
                    <a:pt x="1449" y="10187"/>
                    <a:pt x="4415" y="10187"/>
                  </a:cubicBezTo>
                  <a:cubicBezTo>
                    <a:pt x="4609" y="10187"/>
                    <a:pt x="4810" y="10174"/>
                    <a:pt x="5017" y="10147"/>
                  </a:cubicBezTo>
                  <a:cubicBezTo>
                    <a:pt x="7524" y="9820"/>
                    <a:pt x="10442" y="8721"/>
                    <a:pt x="10032" y="5181"/>
                  </a:cubicBezTo>
                  <a:cubicBezTo>
                    <a:pt x="10065" y="1978"/>
                    <a:pt x="8791" y="1"/>
                    <a:pt x="5620"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1" name="Google Shape;711;p14"/>
          <p:cNvSpPr/>
          <p:nvPr/>
        </p:nvSpPr>
        <p:spPr>
          <a:xfrm>
            <a:off x="6864924" y="3000862"/>
            <a:ext cx="1558500" cy="1558500"/>
          </a:xfrm>
          <a:prstGeom prst="donut">
            <a:avLst>
              <a:gd name="adj" fmla="val 14799"/>
            </a:avLst>
          </a:prstGeom>
          <a:solidFill>
            <a:srgbClr val="A3CEC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4"/>
          <p:cNvSpPr/>
          <p:nvPr/>
        </p:nvSpPr>
        <p:spPr>
          <a:xfrm rot="10800000" flipH="1">
            <a:off x="5792755" y="1266644"/>
            <a:ext cx="3702838" cy="321248"/>
          </a:xfrm>
          <a:custGeom>
            <a:avLst/>
            <a:gdLst/>
            <a:ahLst/>
            <a:cxnLst/>
            <a:rect l="l" t="t" r="r" b="b"/>
            <a:pathLst>
              <a:path w="283688" h="24612" extrusionOk="0">
                <a:moveTo>
                  <a:pt x="164893" y="0"/>
                </a:moveTo>
                <a:cubicBezTo>
                  <a:pt x="160971" y="0"/>
                  <a:pt x="157093" y="1593"/>
                  <a:pt x="154021" y="4681"/>
                </a:cubicBezTo>
                <a:cubicBezTo>
                  <a:pt x="151728" y="7009"/>
                  <a:pt x="149982" y="9883"/>
                  <a:pt x="147954" y="12493"/>
                </a:cubicBezTo>
                <a:cubicBezTo>
                  <a:pt x="146089" y="14858"/>
                  <a:pt x="144065" y="16045"/>
                  <a:pt x="142041" y="16045"/>
                </a:cubicBezTo>
                <a:cubicBezTo>
                  <a:pt x="140066" y="16045"/>
                  <a:pt x="138091" y="14916"/>
                  <a:pt x="136263" y="12652"/>
                </a:cubicBezTo>
                <a:cubicBezTo>
                  <a:pt x="134640" y="10624"/>
                  <a:pt x="133124" y="8508"/>
                  <a:pt x="131501" y="6497"/>
                </a:cubicBezTo>
                <a:cubicBezTo>
                  <a:pt x="128002" y="2180"/>
                  <a:pt x="123493" y="35"/>
                  <a:pt x="119003" y="35"/>
                </a:cubicBezTo>
                <a:cubicBezTo>
                  <a:pt x="114306" y="35"/>
                  <a:pt x="109632" y="2383"/>
                  <a:pt x="106161" y="7044"/>
                </a:cubicBezTo>
                <a:cubicBezTo>
                  <a:pt x="104432" y="9372"/>
                  <a:pt x="102669" y="11682"/>
                  <a:pt x="100764" y="13886"/>
                </a:cubicBezTo>
                <a:cubicBezTo>
                  <a:pt x="99539" y="15314"/>
                  <a:pt x="98080" y="15971"/>
                  <a:pt x="96437" y="15971"/>
                </a:cubicBezTo>
                <a:cubicBezTo>
                  <a:pt x="95646" y="15971"/>
                  <a:pt x="94811" y="15818"/>
                  <a:pt x="93940" y="15526"/>
                </a:cubicBezTo>
                <a:cubicBezTo>
                  <a:pt x="90995" y="14521"/>
                  <a:pt x="89813" y="11876"/>
                  <a:pt x="88156" y="9671"/>
                </a:cubicBezTo>
                <a:cubicBezTo>
                  <a:pt x="85528" y="6145"/>
                  <a:pt x="82918" y="2424"/>
                  <a:pt x="78598" y="978"/>
                </a:cubicBezTo>
                <a:cubicBezTo>
                  <a:pt x="76755" y="357"/>
                  <a:pt x="74913" y="41"/>
                  <a:pt x="73113" y="41"/>
                </a:cubicBezTo>
                <a:cubicBezTo>
                  <a:pt x="68522" y="41"/>
                  <a:pt x="64207" y="2097"/>
                  <a:pt x="60875" y="6392"/>
                </a:cubicBezTo>
                <a:cubicBezTo>
                  <a:pt x="58794" y="9090"/>
                  <a:pt x="57048" y="12070"/>
                  <a:pt x="54456" y="14327"/>
                </a:cubicBezTo>
                <a:cubicBezTo>
                  <a:pt x="53167" y="15454"/>
                  <a:pt x="51722" y="16023"/>
                  <a:pt x="50277" y="16023"/>
                </a:cubicBezTo>
                <a:cubicBezTo>
                  <a:pt x="48896" y="16023"/>
                  <a:pt x="47515" y="15502"/>
                  <a:pt x="46274" y="14450"/>
                </a:cubicBezTo>
                <a:cubicBezTo>
                  <a:pt x="44105" y="12634"/>
                  <a:pt x="42641" y="10236"/>
                  <a:pt x="41001" y="7979"/>
                </a:cubicBezTo>
                <a:cubicBezTo>
                  <a:pt x="37730" y="3481"/>
                  <a:pt x="33784" y="119"/>
                  <a:pt x="28082" y="119"/>
                </a:cubicBezTo>
                <a:cubicBezTo>
                  <a:pt x="27882" y="119"/>
                  <a:pt x="27680" y="123"/>
                  <a:pt x="27475" y="131"/>
                </a:cubicBezTo>
                <a:cubicBezTo>
                  <a:pt x="27350" y="129"/>
                  <a:pt x="27225" y="127"/>
                  <a:pt x="27101" y="127"/>
                </a:cubicBezTo>
                <a:cubicBezTo>
                  <a:pt x="21104" y="127"/>
                  <a:pt x="17143" y="3450"/>
                  <a:pt x="13826" y="7873"/>
                </a:cubicBezTo>
                <a:cubicBezTo>
                  <a:pt x="10987" y="11646"/>
                  <a:pt x="8836" y="16073"/>
                  <a:pt x="3051" y="16425"/>
                </a:cubicBezTo>
                <a:cubicBezTo>
                  <a:pt x="1129" y="16549"/>
                  <a:pt x="1" y="18771"/>
                  <a:pt x="459" y="20887"/>
                </a:cubicBezTo>
                <a:cubicBezTo>
                  <a:pt x="900" y="22827"/>
                  <a:pt x="2011" y="24343"/>
                  <a:pt x="4321" y="24484"/>
                </a:cubicBezTo>
                <a:cubicBezTo>
                  <a:pt x="4616" y="24503"/>
                  <a:pt x="4906" y="24512"/>
                  <a:pt x="5193" y="24512"/>
                </a:cubicBezTo>
                <a:cubicBezTo>
                  <a:pt x="9255" y="24512"/>
                  <a:pt x="12572" y="22676"/>
                  <a:pt x="15290" y="19793"/>
                </a:cubicBezTo>
                <a:cubicBezTo>
                  <a:pt x="17864" y="17043"/>
                  <a:pt x="19945" y="13815"/>
                  <a:pt x="22449" y="10994"/>
                </a:cubicBezTo>
                <a:cubicBezTo>
                  <a:pt x="24074" y="9150"/>
                  <a:pt x="25657" y="8247"/>
                  <a:pt x="27284" y="8247"/>
                </a:cubicBezTo>
                <a:cubicBezTo>
                  <a:pt x="28801" y="8247"/>
                  <a:pt x="30358" y="9031"/>
                  <a:pt x="32025" y="10571"/>
                </a:cubicBezTo>
                <a:cubicBezTo>
                  <a:pt x="34176" y="12546"/>
                  <a:pt x="35658" y="15085"/>
                  <a:pt x="37386" y="17413"/>
                </a:cubicBezTo>
                <a:cubicBezTo>
                  <a:pt x="40906" y="22170"/>
                  <a:pt x="45564" y="24593"/>
                  <a:pt x="50262" y="24593"/>
                </a:cubicBezTo>
                <a:cubicBezTo>
                  <a:pt x="54343" y="24593"/>
                  <a:pt x="58454" y="22766"/>
                  <a:pt x="61880" y="19053"/>
                </a:cubicBezTo>
                <a:cubicBezTo>
                  <a:pt x="63485" y="17289"/>
                  <a:pt x="64790" y="15261"/>
                  <a:pt x="66218" y="13339"/>
                </a:cubicBezTo>
                <a:cubicBezTo>
                  <a:pt x="68437" y="10368"/>
                  <a:pt x="70734" y="8259"/>
                  <a:pt x="73271" y="8259"/>
                </a:cubicBezTo>
                <a:cubicBezTo>
                  <a:pt x="75250" y="8259"/>
                  <a:pt x="77377" y="9543"/>
                  <a:pt x="79726" y="12705"/>
                </a:cubicBezTo>
                <a:cubicBezTo>
                  <a:pt x="81878" y="15597"/>
                  <a:pt x="83906" y="18577"/>
                  <a:pt x="86639" y="21010"/>
                </a:cubicBezTo>
                <a:cubicBezTo>
                  <a:pt x="89320" y="23366"/>
                  <a:pt x="92679" y="24539"/>
                  <a:pt x="96047" y="24539"/>
                </a:cubicBezTo>
                <a:cubicBezTo>
                  <a:pt x="99258" y="24539"/>
                  <a:pt x="102477" y="23472"/>
                  <a:pt x="105120" y="21345"/>
                </a:cubicBezTo>
                <a:cubicBezTo>
                  <a:pt x="108541" y="18594"/>
                  <a:pt x="110781" y="14909"/>
                  <a:pt x="113461" y="11576"/>
                </a:cubicBezTo>
                <a:cubicBezTo>
                  <a:pt x="115266" y="9343"/>
                  <a:pt x="117147" y="8223"/>
                  <a:pt x="119030" y="8223"/>
                </a:cubicBezTo>
                <a:cubicBezTo>
                  <a:pt x="120864" y="8223"/>
                  <a:pt x="122699" y="9285"/>
                  <a:pt x="124465" y="11417"/>
                </a:cubicBezTo>
                <a:cubicBezTo>
                  <a:pt x="125805" y="13040"/>
                  <a:pt x="127057" y="14732"/>
                  <a:pt x="128274" y="16443"/>
                </a:cubicBezTo>
                <a:cubicBezTo>
                  <a:pt x="132123" y="21863"/>
                  <a:pt x="137116" y="24611"/>
                  <a:pt x="142071" y="24611"/>
                </a:cubicBezTo>
                <a:cubicBezTo>
                  <a:pt x="146901" y="24611"/>
                  <a:pt x="151696" y="22000"/>
                  <a:pt x="155361" y="16707"/>
                </a:cubicBezTo>
                <a:cubicBezTo>
                  <a:pt x="156842" y="14556"/>
                  <a:pt x="158482" y="12546"/>
                  <a:pt x="160299" y="10694"/>
                </a:cubicBezTo>
                <a:cubicBezTo>
                  <a:pt x="161874" y="9093"/>
                  <a:pt x="163458" y="8297"/>
                  <a:pt x="165023" y="8297"/>
                </a:cubicBezTo>
                <a:cubicBezTo>
                  <a:pt x="166733" y="8297"/>
                  <a:pt x="168421" y="9248"/>
                  <a:pt x="170050" y="11135"/>
                </a:cubicBezTo>
                <a:cubicBezTo>
                  <a:pt x="171884" y="13251"/>
                  <a:pt x="173524" y="15544"/>
                  <a:pt x="175235" y="17766"/>
                </a:cubicBezTo>
                <a:cubicBezTo>
                  <a:pt x="178767" y="22323"/>
                  <a:pt x="183202" y="24610"/>
                  <a:pt x="187692" y="24610"/>
                </a:cubicBezTo>
                <a:cubicBezTo>
                  <a:pt x="191853" y="24610"/>
                  <a:pt x="196061" y="22645"/>
                  <a:pt x="199641" y="18700"/>
                </a:cubicBezTo>
                <a:cubicBezTo>
                  <a:pt x="201881" y="16231"/>
                  <a:pt x="203380" y="13251"/>
                  <a:pt x="205778" y="10906"/>
                </a:cubicBezTo>
                <a:cubicBezTo>
                  <a:pt x="207556" y="9165"/>
                  <a:pt x="209172" y="8257"/>
                  <a:pt x="210785" y="8257"/>
                </a:cubicBezTo>
                <a:cubicBezTo>
                  <a:pt x="212275" y="8257"/>
                  <a:pt x="213762" y="9032"/>
                  <a:pt x="215371" y="10641"/>
                </a:cubicBezTo>
                <a:cubicBezTo>
                  <a:pt x="217329" y="12599"/>
                  <a:pt x="218969" y="14926"/>
                  <a:pt x="220591" y="17201"/>
                </a:cubicBezTo>
                <a:cubicBezTo>
                  <a:pt x="224083" y="22180"/>
                  <a:pt x="228901" y="24566"/>
                  <a:pt x="233643" y="24566"/>
                </a:cubicBezTo>
                <a:cubicBezTo>
                  <a:pt x="238407" y="24566"/>
                  <a:pt x="243094" y="22158"/>
                  <a:pt x="246285" y="17554"/>
                </a:cubicBezTo>
                <a:cubicBezTo>
                  <a:pt x="247889" y="15261"/>
                  <a:pt x="249653" y="13075"/>
                  <a:pt x="251540" y="10994"/>
                </a:cubicBezTo>
                <a:cubicBezTo>
                  <a:pt x="253211" y="9143"/>
                  <a:pt x="254960" y="8221"/>
                  <a:pt x="256692" y="8221"/>
                </a:cubicBezTo>
                <a:cubicBezTo>
                  <a:pt x="258525" y="8221"/>
                  <a:pt x="260337" y="9253"/>
                  <a:pt x="262015" y="11311"/>
                </a:cubicBezTo>
                <a:cubicBezTo>
                  <a:pt x="263461" y="13075"/>
                  <a:pt x="264624" y="15085"/>
                  <a:pt x="266106" y="16849"/>
                </a:cubicBezTo>
                <a:cubicBezTo>
                  <a:pt x="269368" y="20728"/>
                  <a:pt x="272789" y="24449"/>
                  <a:pt x="278450" y="24467"/>
                </a:cubicBezTo>
                <a:cubicBezTo>
                  <a:pt x="278470" y="24467"/>
                  <a:pt x="278491" y="24467"/>
                  <a:pt x="278511" y="24467"/>
                </a:cubicBezTo>
                <a:cubicBezTo>
                  <a:pt x="281631" y="24467"/>
                  <a:pt x="283459" y="23127"/>
                  <a:pt x="283564" y="20605"/>
                </a:cubicBezTo>
                <a:cubicBezTo>
                  <a:pt x="283687" y="17730"/>
                  <a:pt x="281906" y="16390"/>
                  <a:pt x="279332" y="16055"/>
                </a:cubicBezTo>
                <a:cubicBezTo>
                  <a:pt x="276651" y="15702"/>
                  <a:pt x="274747" y="14327"/>
                  <a:pt x="273230" y="12176"/>
                </a:cubicBezTo>
                <a:cubicBezTo>
                  <a:pt x="272102" y="10536"/>
                  <a:pt x="270744" y="9037"/>
                  <a:pt x="269633" y="7361"/>
                </a:cubicBezTo>
                <a:cubicBezTo>
                  <a:pt x="266322" y="2386"/>
                  <a:pt x="261379" y="65"/>
                  <a:pt x="256521" y="65"/>
                </a:cubicBezTo>
                <a:cubicBezTo>
                  <a:pt x="251598" y="65"/>
                  <a:pt x="246762" y="2448"/>
                  <a:pt x="243798" y="6868"/>
                </a:cubicBezTo>
                <a:cubicBezTo>
                  <a:pt x="242017" y="9495"/>
                  <a:pt x="240236" y="12211"/>
                  <a:pt x="237767" y="14327"/>
                </a:cubicBezTo>
                <a:cubicBezTo>
                  <a:pt x="236472" y="15447"/>
                  <a:pt x="235043" y="15998"/>
                  <a:pt x="233613" y="15998"/>
                </a:cubicBezTo>
                <a:cubicBezTo>
                  <a:pt x="232160" y="15998"/>
                  <a:pt x="230706" y="15429"/>
                  <a:pt x="229391" y="14309"/>
                </a:cubicBezTo>
                <a:cubicBezTo>
                  <a:pt x="226587" y="11929"/>
                  <a:pt x="224929" y="8649"/>
                  <a:pt x="222601" y="5898"/>
                </a:cubicBezTo>
                <a:cubicBezTo>
                  <a:pt x="219309" y="2010"/>
                  <a:pt x="214931" y="43"/>
                  <a:pt x="210580" y="43"/>
                </a:cubicBezTo>
                <a:cubicBezTo>
                  <a:pt x="206308" y="43"/>
                  <a:pt x="202063" y="1939"/>
                  <a:pt x="198901" y="5774"/>
                </a:cubicBezTo>
                <a:cubicBezTo>
                  <a:pt x="196996" y="8102"/>
                  <a:pt x="195321" y="10606"/>
                  <a:pt x="193416" y="12916"/>
                </a:cubicBezTo>
                <a:cubicBezTo>
                  <a:pt x="191706" y="15007"/>
                  <a:pt x="189795" y="16057"/>
                  <a:pt x="187864" y="16057"/>
                </a:cubicBezTo>
                <a:cubicBezTo>
                  <a:pt x="186032" y="16057"/>
                  <a:pt x="184182" y="15113"/>
                  <a:pt x="182465" y="13216"/>
                </a:cubicBezTo>
                <a:cubicBezTo>
                  <a:pt x="181002" y="11594"/>
                  <a:pt x="179732" y="9760"/>
                  <a:pt x="178515" y="7943"/>
                </a:cubicBezTo>
                <a:cubicBezTo>
                  <a:pt x="174950" y="2581"/>
                  <a:pt x="169886" y="0"/>
                  <a:pt x="164893" y="0"/>
                </a:cubicBezTo>
                <a:close/>
              </a:path>
            </a:pathLst>
          </a:custGeom>
          <a:solidFill>
            <a:srgbClr val="CFAFD4"/>
          </a:solidFill>
          <a:ln w="9525" cap="flat" cmpd="sng">
            <a:solidFill>
              <a:srgbClr val="000000"/>
            </a:solidFill>
            <a:prstDash val="solid"/>
            <a:miter lim="176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4"/>
          <p:cNvSpPr/>
          <p:nvPr/>
        </p:nvSpPr>
        <p:spPr>
          <a:xfrm rot="1536317">
            <a:off x="6190331" y="4052272"/>
            <a:ext cx="104126" cy="1736291"/>
          </a:xfrm>
          <a:prstGeom prst="roundRect">
            <a:avLst>
              <a:gd name="adj" fmla="val 50000"/>
            </a:avLst>
          </a:prstGeom>
          <a:solidFill>
            <a:srgbClr val="EDE96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4"/>
          <p:cNvSpPr/>
          <p:nvPr/>
        </p:nvSpPr>
        <p:spPr>
          <a:xfrm rot="1536317">
            <a:off x="6415230" y="4056609"/>
            <a:ext cx="104126" cy="1752258"/>
          </a:xfrm>
          <a:prstGeom prst="roundRect">
            <a:avLst>
              <a:gd name="adj" fmla="val 50000"/>
            </a:avLst>
          </a:prstGeom>
          <a:solidFill>
            <a:srgbClr val="EDE96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4"/>
          <p:cNvSpPr/>
          <p:nvPr/>
        </p:nvSpPr>
        <p:spPr>
          <a:xfrm rot="1536317">
            <a:off x="6638282" y="4064337"/>
            <a:ext cx="104126" cy="1767815"/>
          </a:xfrm>
          <a:prstGeom prst="roundRect">
            <a:avLst>
              <a:gd name="adj" fmla="val 50000"/>
            </a:avLst>
          </a:prstGeom>
          <a:solidFill>
            <a:srgbClr val="EDE96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4"/>
          <p:cNvSpPr/>
          <p:nvPr/>
        </p:nvSpPr>
        <p:spPr>
          <a:xfrm rot="1536317">
            <a:off x="6864301" y="4069196"/>
            <a:ext cx="104126" cy="1778417"/>
          </a:xfrm>
          <a:prstGeom prst="roundRect">
            <a:avLst>
              <a:gd name="adj" fmla="val 50000"/>
            </a:avLst>
          </a:prstGeom>
          <a:solidFill>
            <a:srgbClr val="EDE96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4"/>
          <p:cNvSpPr txBox="1">
            <a:spLocks noGrp="1"/>
          </p:cNvSpPr>
          <p:nvPr>
            <p:ph type="title"/>
          </p:nvPr>
        </p:nvSpPr>
        <p:spPr>
          <a:xfrm>
            <a:off x="694050" y="618350"/>
            <a:ext cx="3285600" cy="917100"/>
          </a:xfrm>
          <a:prstGeom prst="rect">
            <a:avLst/>
          </a:prstGeom>
        </p:spPr>
        <p:txBody>
          <a:bodyPr spcFirstLastPara="1" wrap="square" lIns="0" tIns="0" rIns="0" bIns="0" anchor="t" anchorCtr="0">
            <a:noAutofit/>
          </a:bodyPr>
          <a:lstStyle>
            <a:lvl1pPr lvl="0" rtl="0">
              <a:spcBef>
                <a:spcPts val="0"/>
              </a:spcBef>
              <a:spcAft>
                <a:spcPts val="0"/>
              </a:spcAft>
              <a:buNone/>
              <a:defRPr sz="7200"/>
            </a:lvl1pPr>
            <a:lvl2pPr lvl="1" rtl="0">
              <a:spcBef>
                <a:spcPts val="0"/>
              </a:spcBef>
              <a:spcAft>
                <a:spcPts val="0"/>
              </a:spcAft>
              <a:buNone/>
              <a:defRPr sz="7200">
                <a:latin typeface="Montserrat"/>
                <a:ea typeface="Montserrat"/>
                <a:cs typeface="Montserrat"/>
                <a:sym typeface="Montserrat"/>
              </a:defRPr>
            </a:lvl2pPr>
            <a:lvl3pPr lvl="2" rtl="0">
              <a:spcBef>
                <a:spcPts val="0"/>
              </a:spcBef>
              <a:spcAft>
                <a:spcPts val="0"/>
              </a:spcAft>
              <a:buNone/>
              <a:defRPr sz="7200">
                <a:latin typeface="Montserrat"/>
                <a:ea typeface="Montserrat"/>
                <a:cs typeface="Montserrat"/>
                <a:sym typeface="Montserrat"/>
              </a:defRPr>
            </a:lvl3pPr>
            <a:lvl4pPr lvl="3" rtl="0">
              <a:spcBef>
                <a:spcPts val="0"/>
              </a:spcBef>
              <a:spcAft>
                <a:spcPts val="0"/>
              </a:spcAft>
              <a:buNone/>
              <a:defRPr sz="7200">
                <a:latin typeface="Montserrat"/>
                <a:ea typeface="Montserrat"/>
                <a:cs typeface="Montserrat"/>
                <a:sym typeface="Montserrat"/>
              </a:defRPr>
            </a:lvl4pPr>
            <a:lvl5pPr lvl="4" rtl="0">
              <a:spcBef>
                <a:spcPts val="0"/>
              </a:spcBef>
              <a:spcAft>
                <a:spcPts val="0"/>
              </a:spcAft>
              <a:buNone/>
              <a:defRPr sz="7200">
                <a:latin typeface="Montserrat"/>
                <a:ea typeface="Montserrat"/>
                <a:cs typeface="Montserrat"/>
                <a:sym typeface="Montserrat"/>
              </a:defRPr>
            </a:lvl5pPr>
            <a:lvl6pPr lvl="5" rtl="0">
              <a:spcBef>
                <a:spcPts val="0"/>
              </a:spcBef>
              <a:spcAft>
                <a:spcPts val="0"/>
              </a:spcAft>
              <a:buNone/>
              <a:defRPr sz="7200">
                <a:latin typeface="Montserrat"/>
                <a:ea typeface="Montserrat"/>
                <a:cs typeface="Montserrat"/>
                <a:sym typeface="Montserrat"/>
              </a:defRPr>
            </a:lvl6pPr>
            <a:lvl7pPr lvl="6" rtl="0">
              <a:spcBef>
                <a:spcPts val="0"/>
              </a:spcBef>
              <a:spcAft>
                <a:spcPts val="0"/>
              </a:spcAft>
              <a:buNone/>
              <a:defRPr sz="7200">
                <a:latin typeface="Montserrat"/>
                <a:ea typeface="Montserrat"/>
                <a:cs typeface="Montserrat"/>
                <a:sym typeface="Montserrat"/>
              </a:defRPr>
            </a:lvl7pPr>
            <a:lvl8pPr lvl="7" rtl="0">
              <a:spcBef>
                <a:spcPts val="0"/>
              </a:spcBef>
              <a:spcAft>
                <a:spcPts val="0"/>
              </a:spcAft>
              <a:buNone/>
              <a:defRPr sz="7200">
                <a:latin typeface="Montserrat"/>
                <a:ea typeface="Montserrat"/>
                <a:cs typeface="Montserrat"/>
                <a:sym typeface="Montserrat"/>
              </a:defRPr>
            </a:lvl8pPr>
            <a:lvl9pPr lvl="8" rtl="0">
              <a:spcBef>
                <a:spcPts val="0"/>
              </a:spcBef>
              <a:spcAft>
                <a:spcPts val="0"/>
              </a:spcAft>
              <a:buNone/>
              <a:defRPr sz="7200">
                <a:latin typeface="Montserrat"/>
                <a:ea typeface="Montserrat"/>
                <a:cs typeface="Montserrat"/>
                <a:sym typeface="Montserrat"/>
              </a:defRPr>
            </a:lvl9pPr>
          </a:lstStyle>
          <a:p>
            <a:endParaRPr/>
          </a:p>
        </p:txBody>
      </p:sp>
      <p:sp>
        <p:nvSpPr>
          <p:cNvPr id="718" name="Google Shape;718;p14"/>
          <p:cNvSpPr txBox="1">
            <a:spLocks noGrp="1"/>
          </p:cNvSpPr>
          <p:nvPr>
            <p:ph type="subTitle" idx="1"/>
          </p:nvPr>
        </p:nvSpPr>
        <p:spPr>
          <a:xfrm>
            <a:off x="694050" y="1699392"/>
            <a:ext cx="3285600" cy="1086900"/>
          </a:xfrm>
          <a:prstGeom prst="rect">
            <a:avLst/>
          </a:prstGeom>
        </p:spPr>
        <p:txBody>
          <a:bodyPr spcFirstLastPara="1" wrap="square" lIns="0" tIns="0" rIns="0" bIns="0"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9" name="Google Shape;719;p14"/>
          <p:cNvSpPr txBox="1">
            <a:spLocks noGrp="1"/>
          </p:cNvSpPr>
          <p:nvPr>
            <p:ph type="subTitle" idx="2"/>
          </p:nvPr>
        </p:nvSpPr>
        <p:spPr>
          <a:xfrm>
            <a:off x="694050" y="4414972"/>
            <a:ext cx="3285600" cy="252000"/>
          </a:xfrm>
          <a:prstGeom prst="rect">
            <a:avLst/>
          </a:prstGeom>
        </p:spPr>
        <p:txBody>
          <a:bodyPr spcFirstLastPara="1" wrap="square" lIns="0" tIns="0" rIns="0" bIns="0" anchor="t" anchorCtr="0">
            <a:noAutofit/>
          </a:bodyPr>
          <a:lstStyle>
            <a:lvl1pPr lvl="0" rtl="0">
              <a:spcBef>
                <a:spcPts val="0"/>
              </a:spcBef>
              <a:spcAft>
                <a:spcPts val="0"/>
              </a:spcAft>
              <a:buNone/>
              <a:defRPr sz="1200">
                <a:solidFill>
                  <a:schemeClr val="dk1"/>
                </a:solidFill>
                <a:latin typeface="Anton"/>
                <a:ea typeface="Anton"/>
                <a:cs typeface="Anton"/>
                <a:sym typeface="Anton"/>
              </a:defRPr>
            </a:lvl1pPr>
            <a:lvl2pPr lvl="1" rtl="0">
              <a:spcBef>
                <a:spcPts val="0"/>
              </a:spcBef>
              <a:spcAft>
                <a:spcPts val="0"/>
              </a:spcAft>
              <a:buNone/>
              <a:defRPr sz="1200">
                <a:solidFill>
                  <a:schemeClr val="dk1"/>
                </a:solidFill>
                <a:latin typeface="Anton"/>
                <a:ea typeface="Anton"/>
                <a:cs typeface="Anton"/>
                <a:sym typeface="Anton"/>
              </a:defRPr>
            </a:lvl2pPr>
            <a:lvl3pPr lvl="2" rtl="0">
              <a:spcBef>
                <a:spcPts val="0"/>
              </a:spcBef>
              <a:spcAft>
                <a:spcPts val="0"/>
              </a:spcAft>
              <a:buNone/>
              <a:defRPr sz="1200">
                <a:solidFill>
                  <a:schemeClr val="dk1"/>
                </a:solidFill>
                <a:latin typeface="Anton"/>
                <a:ea typeface="Anton"/>
                <a:cs typeface="Anton"/>
                <a:sym typeface="Anton"/>
              </a:defRPr>
            </a:lvl3pPr>
            <a:lvl4pPr lvl="3" rtl="0">
              <a:spcBef>
                <a:spcPts val="0"/>
              </a:spcBef>
              <a:spcAft>
                <a:spcPts val="0"/>
              </a:spcAft>
              <a:buNone/>
              <a:defRPr sz="1200">
                <a:solidFill>
                  <a:schemeClr val="dk1"/>
                </a:solidFill>
                <a:latin typeface="Anton"/>
                <a:ea typeface="Anton"/>
                <a:cs typeface="Anton"/>
                <a:sym typeface="Anton"/>
              </a:defRPr>
            </a:lvl4pPr>
            <a:lvl5pPr lvl="4" rtl="0">
              <a:spcBef>
                <a:spcPts val="0"/>
              </a:spcBef>
              <a:spcAft>
                <a:spcPts val="0"/>
              </a:spcAft>
              <a:buNone/>
              <a:defRPr sz="1200">
                <a:solidFill>
                  <a:schemeClr val="dk1"/>
                </a:solidFill>
                <a:latin typeface="Anton"/>
                <a:ea typeface="Anton"/>
                <a:cs typeface="Anton"/>
                <a:sym typeface="Anton"/>
              </a:defRPr>
            </a:lvl5pPr>
            <a:lvl6pPr lvl="5" rtl="0">
              <a:spcBef>
                <a:spcPts val="0"/>
              </a:spcBef>
              <a:spcAft>
                <a:spcPts val="0"/>
              </a:spcAft>
              <a:buNone/>
              <a:defRPr sz="1200">
                <a:solidFill>
                  <a:schemeClr val="dk1"/>
                </a:solidFill>
                <a:latin typeface="Anton"/>
                <a:ea typeface="Anton"/>
                <a:cs typeface="Anton"/>
                <a:sym typeface="Anton"/>
              </a:defRPr>
            </a:lvl6pPr>
            <a:lvl7pPr lvl="6" rtl="0">
              <a:spcBef>
                <a:spcPts val="0"/>
              </a:spcBef>
              <a:spcAft>
                <a:spcPts val="0"/>
              </a:spcAft>
              <a:buNone/>
              <a:defRPr sz="1200">
                <a:solidFill>
                  <a:schemeClr val="dk1"/>
                </a:solidFill>
                <a:latin typeface="Anton"/>
                <a:ea typeface="Anton"/>
                <a:cs typeface="Anton"/>
                <a:sym typeface="Anton"/>
              </a:defRPr>
            </a:lvl7pPr>
            <a:lvl8pPr lvl="7" rtl="0">
              <a:spcBef>
                <a:spcPts val="0"/>
              </a:spcBef>
              <a:spcAft>
                <a:spcPts val="0"/>
              </a:spcAft>
              <a:buNone/>
              <a:defRPr sz="1200">
                <a:solidFill>
                  <a:schemeClr val="dk1"/>
                </a:solidFill>
                <a:latin typeface="Anton"/>
                <a:ea typeface="Anton"/>
                <a:cs typeface="Anton"/>
                <a:sym typeface="Anton"/>
              </a:defRPr>
            </a:lvl8pPr>
            <a:lvl9pPr lvl="8" rtl="0">
              <a:spcBef>
                <a:spcPts val="0"/>
              </a:spcBef>
              <a:spcAft>
                <a:spcPts val="0"/>
              </a:spcAft>
              <a:buNone/>
              <a:defRPr sz="1200">
                <a:solidFill>
                  <a:schemeClr val="dk1"/>
                </a:solidFill>
                <a:latin typeface="Anton"/>
                <a:ea typeface="Anton"/>
                <a:cs typeface="Anton"/>
                <a:sym typeface="Anton"/>
              </a:defRPr>
            </a:lvl9pPr>
          </a:lstStyle>
          <a:p>
            <a:endParaRPr/>
          </a:p>
        </p:txBody>
      </p:sp>
      <p:sp>
        <p:nvSpPr>
          <p:cNvPr id="720" name="Google Shape;720;p14"/>
          <p:cNvSpPr txBox="1"/>
          <p:nvPr/>
        </p:nvSpPr>
        <p:spPr>
          <a:xfrm>
            <a:off x="694050" y="3601225"/>
            <a:ext cx="3387300" cy="6429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Medium"/>
                <a:ea typeface="Montserrat Medium"/>
                <a:cs typeface="Montserrat Medium"/>
                <a:sym typeface="Montserrat Medium"/>
              </a:rPr>
              <a:t>This presentation template was created by </a:t>
            </a:r>
            <a:r>
              <a:rPr lang="en" sz="12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xmlns="" val="tx"/>
                    </a:ext>
                  </a:extLst>
                </a:hlinkClick>
              </a:rPr>
              <a:t>Slidesgo</a:t>
            </a:r>
            <a:r>
              <a:rPr lang="en" sz="1200">
                <a:solidFill>
                  <a:schemeClr val="dk1"/>
                </a:solidFill>
                <a:latin typeface="Montserrat Medium"/>
                <a:ea typeface="Montserrat Medium"/>
                <a:cs typeface="Montserrat Medium"/>
                <a:sym typeface="Montserrat Medium"/>
              </a:rPr>
              <a:t>, including icons by </a:t>
            </a:r>
            <a:r>
              <a:rPr lang="en" sz="12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xmlns="" val="tx"/>
                    </a:ext>
                  </a:extLst>
                </a:hlinkClick>
              </a:rPr>
              <a:t>Flaticon</a:t>
            </a:r>
            <a:r>
              <a:rPr lang="en" sz="1200">
                <a:solidFill>
                  <a:schemeClr val="dk1"/>
                </a:solidFill>
                <a:latin typeface="Montserrat"/>
                <a:ea typeface="Montserrat"/>
                <a:cs typeface="Montserrat"/>
                <a:sym typeface="Montserrat"/>
              </a:rPr>
              <a:t>, </a:t>
            </a:r>
            <a:r>
              <a:rPr lang="en" sz="1200">
                <a:solidFill>
                  <a:schemeClr val="dk1"/>
                </a:solidFill>
                <a:latin typeface="Montserrat Medium"/>
                <a:ea typeface="Montserrat Medium"/>
                <a:cs typeface="Montserrat Medium"/>
                <a:sym typeface="Montserrat Medium"/>
              </a:rPr>
              <a:t>infographics &amp; images by </a:t>
            </a:r>
            <a:r>
              <a:rPr lang="en" sz="12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xmlns="" val="tx"/>
                    </a:ext>
                  </a:extLst>
                </a:hlinkClick>
              </a:rPr>
              <a:t>Freepik</a:t>
            </a:r>
            <a:r>
              <a:rPr lang="en" sz="1200">
                <a:solidFill>
                  <a:schemeClr val="dk1"/>
                </a:solidFill>
                <a:latin typeface="Montserrat Medium"/>
                <a:ea typeface="Montserrat Medium"/>
                <a:cs typeface="Montserrat Medium"/>
                <a:sym typeface="Montserrat Medium"/>
              </a:rPr>
              <a:t>.</a:t>
            </a:r>
            <a:endParaRPr sz="1200">
              <a:solidFill>
                <a:schemeClr val="dk1"/>
              </a:solidFill>
              <a:latin typeface="Montserrat Medium"/>
              <a:ea typeface="Montserrat Medium"/>
              <a:cs typeface="Montserrat Medium"/>
              <a:sym typeface="Montserrat Medium"/>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lateral">
  <p:cSld name="CUSTOM_6">
    <p:spTree>
      <p:nvGrpSpPr>
        <p:cNvPr id="1" name="Shape 1196"/>
        <p:cNvGrpSpPr/>
        <p:nvPr/>
      </p:nvGrpSpPr>
      <p:grpSpPr>
        <a:xfrm>
          <a:off x="0" y="0"/>
          <a:ext cx="0" cy="0"/>
          <a:chOff x="0" y="0"/>
          <a:chExt cx="0" cy="0"/>
        </a:xfrm>
      </p:grpSpPr>
      <p:sp>
        <p:nvSpPr>
          <p:cNvPr id="1197" name="Google Shape;1197;p27"/>
          <p:cNvSpPr txBox="1">
            <a:spLocks noGrp="1"/>
          </p:cNvSpPr>
          <p:nvPr>
            <p:ph type="title"/>
          </p:nvPr>
        </p:nvSpPr>
        <p:spPr>
          <a:xfrm>
            <a:off x="998550" y="542450"/>
            <a:ext cx="7146900" cy="475200"/>
          </a:xfrm>
          <a:prstGeom prst="rect">
            <a:avLst/>
          </a:prstGeom>
        </p:spPr>
        <p:txBody>
          <a:bodyPr spcFirstLastPara="1" wrap="square" lIns="0" tIns="0" rIns="0" bIns="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8" name="Google Shape;1198;p27"/>
          <p:cNvSpPr/>
          <p:nvPr/>
        </p:nvSpPr>
        <p:spPr>
          <a:xfrm rot="10800000" flipH="1">
            <a:off x="8254724" y="4759863"/>
            <a:ext cx="2265249" cy="196527"/>
          </a:xfrm>
          <a:custGeom>
            <a:avLst/>
            <a:gdLst/>
            <a:ahLst/>
            <a:cxnLst/>
            <a:rect l="l" t="t" r="r" b="b"/>
            <a:pathLst>
              <a:path w="283688" h="24612" extrusionOk="0">
                <a:moveTo>
                  <a:pt x="164893" y="0"/>
                </a:moveTo>
                <a:cubicBezTo>
                  <a:pt x="160971" y="0"/>
                  <a:pt x="157093" y="1593"/>
                  <a:pt x="154021" y="4681"/>
                </a:cubicBezTo>
                <a:cubicBezTo>
                  <a:pt x="151728" y="7009"/>
                  <a:pt x="149982" y="9883"/>
                  <a:pt x="147954" y="12493"/>
                </a:cubicBezTo>
                <a:cubicBezTo>
                  <a:pt x="146089" y="14858"/>
                  <a:pt x="144065" y="16045"/>
                  <a:pt x="142041" y="16045"/>
                </a:cubicBezTo>
                <a:cubicBezTo>
                  <a:pt x="140066" y="16045"/>
                  <a:pt x="138091" y="14916"/>
                  <a:pt x="136263" y="12652"/>
                </a:cubicBezTo>
                <a:cubicBezTo>
                  <a:pt x="134640" y="10624"/>
                  <a:pt x="133124" y="8508"/>
                  <a:pt x="131501" y="6497"/>
                </a:cubicBezTo>
                <a:cubicBezTo>
                  <a:pt x="128002" y="2180"/>
                  <a:pt x="123493" y="35"/>
                  <a:pt x="119003" y="35"/>
                </a:cubicBezTo>
                <a:cubicBezTo>
                  <a:pt x="114306" y="35"/>
                  <a:pt x="109632" y="2383"/>
                  <a:pt x="106161" y="7044"/>
                </a:cubicBezTo>
                <a:cubicBezTo>
                  <a:pt x="104432" y="9372"/>
                  <a:pt x="102669" y="11682"/>
                  <a:pt x="100764" y="13886"/>
                </a:cubicBezTo>
                <a:cubicBezTo>
                  <a:pt x="99539" y="15314"/>
                  <a:pt x="98080" y="15971"/>
                  <a:pt x="96437" y="15971"/>
                </a:cubicBezTo>
                <a:cubicBezTo>
                  <a:pt x="95646" y="15971"/>
                  <a:pt x="94811" y="15818"/>
                  <a:pt x="93940" y="15526"/>
                </a:cubicBezTo>
                <a:cubicBezTo>
                  <a:pt x="90995" y="14521"/>
                  <a:pt x="89813" y="11876"/>
                  <a:pt x="88156" y="9671"/>
                </a:cubicBezTo>
                <a:cubicBezTo>
                  <a:pt x="85528" y="6145"/>
                  <a:pt x="82918" y="2424"/>
                  <a:pt x="78598" y="978"/>
                </a:cubicBezTo>
                <a:cubicBezTo>
                  <a:pt x="76755" y="357"/>
                  <a:pt x="74913" y="41"/>
                  <a:pt x="73113" y="41"/>
                </a:cubicBezTo>
                <a:cubicBezTo>
                  <a:pt x="68522" y="41"/>
                  <a:pt x="64207" y="2097"/>
                  <a:pt x="60875" y="6392"/>
                </a:cubicBezTo>
                <a:cubicBezTo>
                  <a:pt x="58794" y="9090"/>
                  <a:pt x="57048" y="12070"/>
                  <a:pt x="54456" y="14327"/>
                </a:cubicBezTo>
                <a:cubicBezTo>
                  <a:pt x="53167" y="15454"/>
                  <a:pt x="51722" y="16023"/>
                  <a:pt x="50277" y="16023"/>
                </a:cubicBezTo>
                <a:cubicBezTo>
                  <a:pt x="48896" y="16023"/>
                  <a:pt x="47515" y="15502"/>
                  <a:pt x="46274" y="14450"/>
                </a:cubicBezTo>
                <a:cubicBezTo>
                  <a:pt x="44105" y="12634"/>
                  <a:pt x="42641" y="10236"/>
                  <a:pt x="41001" y="7979"/>
                </a:cubicBezTo>
                <a:cubicBezTo>
                  <a:pt x="37730" y="3481"/>
                  <a:pt x="33784" y="119"/>
                  <a:pt x="28082" y="119"/>
                </a:cubicBezTo>
                <a:cubicBezTo>
                  <a:pt x="27882" y="119"/>
                  <a:pt x="27680" y="123"/>
                  <a:pt x="27475" y="131"/>
                </a:cubicBezTo>
                <a:cubicBezTo>
                  <a:pt x="27350" y="129"/>
                  <a:pt x="27225" y="127"/>
                  <a:pt x="27101" y="127"/>
                </a:cubicBezTo>
                <a:cubicBezTo>
                  <a:pt x="21104" y="127"/>
                  <a:pt x="17143" y="3450"/>
                  <a:pt x="13826" y="7873"/>
                </a:cubicBezTo>
                <a:cubicBezTo>
                  <a:pt x="10987" y="11646"/>
                  <a:pt x="8836" y="16073"/>
                  <a:pt x="3051" y="16425"/>
                </a:cubicBezTo>
                <a:cubicBezTo>
                  <a:pt x="1129" y="16549"/>
                  <a:pt x="1" y="18771"/>
                  <a:pt x="459" y="20887"/>
                </a:cubicBezTo>
                <a:cubicBezTo>
                  <a:pt x="900" y="22827"/>
                  <a:pt x="2011" y="24343"/>
                  <a:pt x="4321" y="24484"/>
                </a:cubicBezTo>
                <a:cubicBezTo>
                  <a:pt x="4616" y="24503"/>
                  <a:pt x="4906" y="24512"/>
                  <a:pt x="5193" y="24512"/>
                </a:cubicBezTo>
                <a:cubicBezTo>
                  <a:pt x="9255" y="24512"/>
                  <a:pt x="12572" y="22676"/>
                  <a:pt x="15290" y="19793"/>
                </a:cubicBezTo>
                <a:cubicBezTo>
                  <a:pt x="17864" y="17043"/>
                  <a:pt x="19945" y="13815"/>
                  <a:pt x="22449" y="10994"/>
                </a:cubicBezTo>
                <a:cubicBezTo>
                  <a:pt x="24074" y="9150"/>
                  <a:pt x="25657" y="8247"/>
                  <a:pt x="27284" y="8247"/>
                </a:cubicBezTo>
                <a:cubicBezTo>
                  <a:pt x="28801" y="8247"/>
                  <a:pt x="30358" y="9031"/>
                  <a:pt x="32025" y="10571"/>
                </a:cubicBezTo>
                <a:cubicBezTo>
                  <a:pt x="34176" y="12546"/>
                  <a:pt x="35658" y="15085"/>
                  <a:pt x="37386" y="17413"/>
                </a:cubicBezTo>
                <a:cubicBezTo>
                  <a:pt x="40906" y="22170"/>
                  <a:pt x="45564" y="24593"/>
                  <a:pt x="50262" y="24593"/>
                </a:cubicBezTo>
                <a:cubicBezTo>
                  <a:pt x="54343" y="24593"/>
                  <a:pt x="58454" y="22766"/>
                  <a:pt x="61880" y="19053"/>
                </a:cubicBezTo>
                <a:cubicBezTo>
                  <a:pt x="63485" y="17289"/>
                  <a:pt x="64790" y="15261"/>
                  <a:pt x="66218" y="13339"/>
                </a:cubicBezTo>
                <a:cubicBezTo>
                  <a:pt x="68437" y="10368"/>
                  <a:pt x="70734" y="8259"/>
                  <a:pt x="73271" y="8259"/>
                </a:cubicBezTo>
                <a:cubicBezTo>
                  <a:pt x="75250" y="8259"/>
                  <a:pt x="77377" y="9543"/>
                  <a:pt x="79726" y="12705"/>
                </a:cubicBezTo>
                <a:cubicBezTo>
                  <a:pt x="81878" y="15597"/>
                  <a:pt x="83906" y="18577"/>
                  <a:pt x="86639" y="21010"/>
                </a:cubicBezTo>
                <a:cubicBezTo>
                  <a:pt x="89320" y="23366"/>
                  <a:pt x="92679" y="24539"/>
                  <a:pt x="96047" y="24539"/>
                </a:cubicBezTo>
                <a:cubicBezTo>
                  <a:pt x="99258" y="24539"/>
                  <a:pt x="102477" y="23472"/>
                  <a:pt x="105120" y="21345"/>
                </a:cubicBezTo>
                <a:cubicBezTo>
                  <a:pt x="108541" y="18594"/>
                  <a:pt x="110781" y="14909"/>
                  <a:pt x="113461" y="11576"/>
                </a:cubicBezTo>
                <a:cubicBezTo>
                  <a:pt x="115266" y="9343"/>
                  <a:pt x="117147" y="8223"/>
                  <a:pt x="119030" y="8223"/>
                </a:cubicBezTo>
                <a:cubicBezTo>
                  <a:pt x="120864" y="8223"/>
                  <a:pt x="122699" y="9285"/>
                  <a:pt x="124465" y="11417"/>
                </a:cubicBezTo>
                <a:cubicBezTo>
                  <a:pt x="125805" y="13040"/>
                  <a:pt x="127057" y="14732"/>
                  <a:pt x="128274" y="16443"/>
                </a:cubicBezTo>
                <a:cubicBezTo>
                  <a:pt x="132123" y="21863"/>
                  <a:pt x="137116" y="24611"/>
                  <a:pt x="142071" y="24611"/>
                </a:cubicBezTo>
                <a:cubicBezTo>
                  <a:pt x="146901" y="24611"/>
                  <a:pt x="151696" y="22000"/>
                  <a:pt x="155361" y="16707"/>
                </a:cubicBezTo>
                <a:cubicBezTo>
                  <a:pt x="156842" y="14556"/>
                  <a:pt x="158482" y="12546"/>
                  <a:pt x="160299" y="10694"/>
                </a:cubicBezTo>
                <a:cubicBezTo>
                  <a:pt x="161874" y="9093"/>
                  <a:pt x="163458" y="8297"/>
                  <a:pt x="165023" y="8297"/>
                </a:cubicBezTo>
                <a:cubicBezTo>
                  <a:pt x="166733" y="8297"/>
                  <a:pt x="168421" y="9248"/>
                  <a:pt x="170050" y="11135"/>
                </a:cubicBezTo>
                <a:cubicBezTo>
                  <a:pt x="171884" y="13251"/>
                  <a:pt x="173524" y="15544"/>
                  <a:pt x="175235" y="17766"/>
                </a:cubicBezTo>
                <a:cubicBezTo>
                  <a:pt x="178767" y="22323"/>
                  <a:pt x="183202" y="24610"/>
                  <a:pt x="187692" y="24610"/>
                </a:cubicBezTo>
                <a:cubicBezTo>
                  <a:pt x="191853" y="24610"/>
                  <a:pt x="196061" y="22645"/>
                  <a:pt x="199641" y="18700"/>
                </a:cubicBezTo>
                <a:cubicBezTo>
                  <a:pt x="201881" y="16231"/>
                  <a:pt x="203380" y="13251"/>
                  <a:pt x="205778" y="10906"/>
                </a:cubicBezTo>
                <a:cubicBezTo>
                  <a:pt x="207556" y="9165"/>
                  <a:pt x="209172" y="8257"/>
                  <a:pt x="210785" y="8257"/>
                </a:cubicBezTo>
                <a:cubicBezTo>
                  <a:pt x="212275" y="8257"/>
                  <a:pt x="213762" y="9032"/>
                  <a:pt x="215371" y="10641"/>
                </a:cubicBezTo>
                <a:cubicBezTo>
                  <a:pt x="217329" y="12599"/>
                  <a:pt x="218969" y="14926"/>
                  <a:pt x="220591" y="17201"/>
                </a:cubicBezTo>
                <a:cubicBezTo>
                  <a:pt x="224083" y="22180"/>
                  <a:pt x="228901" y="24566"/>
                  <a:pt x="233643" y="24566"/>
                </a:cubicBezTo>
                <a:cubicBezTo>
                  <a:pt x="238407" y="24566"/>
                  <a:pt x="243094" y="22158"/>
                  <a:pt x="246285" y="17554"/>
                </a:cubicBezTo>
                <a:cubicBezTo>
                  <a:pt x="247889" y="15261"/>
                  <a:pt x="249653" y="13075"/>
                  <a:pt x="251540" y="10994"/>
                </a:cubicBezTo>
                <a:cubicBezTo>
                  <a:pt x="253211" y="9143"/>
                  <a:pt x="254960" y="8221"/>
                  <a:pt x="256692" y="8221"/>
                </a:cubicBezTo>
                <a:cubicBezTo>
                  <a:pt x="258525" y="8221"/>
                  <a:pt x="260337" y="9253"/>
                  <a:pt x="262015" y="11311"/>
                </a:cubicBezTo>
                <a:cubicBezTo>
                  <a:pt x="263461" y="13075"/>
                  <a:pt x="264624" y="15085"/>
                  <a:pt x="266106" y="16849"/>
                </a:cubicBezTo>
                <a:cubicBezTo>
                  <a:pt x="269368" y="20728"/>
                  <a:pt x="272789" y="24449"/>
                  <a:pt x="278450" y="24467"/>
                </a:cubicBezTo>
                <a:cubicBezTo>
                  <a:pt x="278470" y="24467"/>
                  <a:pt x="278491" y="24467"/>
                  <a:pt x="278511" y="24467"/>
                </a:cubicBezTo>
                <a:cubicBezTo>
                  <a:pt x="281631" y="24467"/>
                  <a:pt x="283459" y="23127"/>
                  <a:pt x="283564" y="20605"/>
                </a:cubicBezTo>
                <a:cubicBezTo>
                  <a:pt x="283687" y="17730"/>
                  <a:pt x="281906" y="16390"/>
                  <a:pt x="279332" y="16055"/>
                </a:cubicBezTo>
                <a:cubicBezTo>
                  <a:pt x="276651" y="15702"/>
                  <a:pt x="274747" y="14327"/>
                  <a:pt x="273230" y="12176"/>
                </a:cubicBezTo>
                <a:cubicBezTo>
                  <a:pt x="272102" y="10536"/>
                  <a:pt x="270744" y="9037"/>
                  <a:pt x="269633" y="7361"/>
                </a:cubicBezTo>
                <a:cubicBezTo>
                  <a:pt x="266322" y="2386"/>
                  <a:pt x="261379" y="65"/>
                  <a:pt x="256521" y="65"/>
                </a:cubicBezTo>
                <a:cubicBezTo>
                  <a:pt x="251598" y="65"/>
                  <a:pt x="246762" y="2448"/>
                  <a:pt x="243798" y="6868"/>
                </a:cubicBezTo>
                <a:cubicBezTo>
                  <a:pt x="242017" y="9495"/>
                  <a:pt x="240236" y="12211"/>
                  <a:pt x="237767" y="14327"/>
                </a:cubicBezTo>
                <a:cubicBezTo>
                  <a:pt x="236472" y="15447"/>
                  <a:pt x="235043" y="15998"/>
                  <a:pt x="233613" y="15998"/>
                </a:cubicBezTo>
                <a:cubicBezTo>
                  <a:pt x="232160" y="15998"/>
                  <a:pt x="230706" y="15429"/>
                  <a:pt x="229391" y="14309"/>
                </a:cubicBezTo>
                <a:cubicBezTo>
                  <a:pt x="226587" y="11929"/>
                  <a:pt x="224929" y="8649"/>
                  <a:pt x="222601" y="5898"/>
                </a:cubicBezTo>
                <a:cubicBezTo>
                  <a:pt x="219309" y="2010"/>
                  <a:pt x="214931" y="43"/>
                  <a:pt x="210580" y="43"/>
                </a:cubicBezTo>
                <a:cubicBezTo>
                  <a:pt x="206308" y="43"/>
                  <a:pt x="202063" y="1939"/>
                  <a:pt x="198901" y="5774"/>
                </a:cubicBezTo>
                <a:cubicBezTo>
                  <a:pt x="196996" y="8102"/>
                  <a:pt x="195321" y="10606"/>
                  <a:pt x="193416" y="12916"/>
                </a:cubicBezTo>
                <a:cubicBezTo>
                  <a:pt x="191706" y="15007"/>
                  <a:pt x="189795" y="16057"/>
                  <a:pt x="187864" y="16057"/>
                </a:cubicBezTo>
                <a:cubicBezTo>
                  <a:pt x="186032" y="16057"/>
                  <a:pt x="184182" y="15113"/>
                  <a:pt x="182465" y="13216"/>
                </a:cubicBezTo>
                <a:cubicBezTo>
                  <a:pt x="181002" y="11594"/>
                  <a:pt x="179732" y="9760"/>
                  <a:pt x="178515" y="7943"/>
                </a:cubicBezTo>
                <a:cubicBezTo>
                  <a:pt x="174950" y="2581"/>
                  <a:pt x="169886" y="0"/>
                  <a:pt x="164893" y="0"/>
                </a:cubicBezTo>
                <a:close/>
              </a:path>
            </a:pathLst>
          </a:custGeom>
          <a:solidFill>
            <a:srgbClr val="CFAFD4"/>
          </a:solidFill>
          <a:ln w="9525" cap="flat" cmpd="sng">
            <a:solidFill>
              <a:srgbClr val="000000"/>
            </a:solidFill>
            <a:prstDash val="solid"/>
            <a:miter lim="176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7"/>
          <p:cNvSpPr/>
          <p:nvPr/>
        </p:nvSpPr>
        <p:spPr>
          <a:xfrm>
            <a:off x="8754619" y="4186946"/>
            <a:ext cx="606000" cy="606000"/>
          </a:xfrm>
          <a:prstGeom prst="blockArc">
            <a:avLst>
              <a:gd name="adj1" fmla="val 10800000"/>
              <a:gd name="adj2" fmla="val 0"/>
              <a:gd name="adj3" fmla="val 25000"/>
            </a:avLst>
          </a:prstGeom>
          <a:solidFill>
            <a:srgbClr val="FCCFB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0" name="Google Shape;1200;p27"/>
          <p:cNvGrpSpPr/>
          <p:nvPr/>
        </p:nvGrpSpPr>
        <p:grpSpPr>
          <a:xfrm rot="1800154">
            <a:off x="1850846" y="4743460"/>
            <a:ext cx="906925" cy="906151"/>
            <a:chOff x="6280516" y="-2340409"/>
            <a:chExt cx="3823759" cy="3820494"/>
          </a:xfrm>
        </p:grpSpPr>
        <p:sp>
          <p:nvSpPr>
            <p:cNvPr id="1201" name="Google Shape;1201;p27"/>
            <p:cNvSpPr/>
            <p:nvPr/>
          </p:nvSpPr>
          <p:spPr>
            <a:xfrm rot="2700000">
              <a:off x="8114955" y="-2277119"/>
              <a:ext cx="303071" cy="299513"/>
            </a:xfrm>
            <a:custGeom>
              <a:avLst/>
              <a:gdLst/>
              <a:ahLst/>
              <a:cxnLst/>
              <a:rect l="l" t="t" r="r" b="b"/>
              <a:pathLst>
                <a:path w="10393" h="10271" extrusionOk="0">
                  <a:moveTo>
                    <a:pt x="5176" y="1"/>
                  </a:moveTo>
                  <a:cubicBezTo>
                    <a:pt x="2127" y="1"/>
                    <a:pt x="554" y="1884"/>
                    <a:pt x="1" y="4680"/>
                  </a:cubicBezTo>
                  <a:cubicBezTo>
                    <a:pt x="132" y="8139"/>
                    <a:pt x="2000" y="10221"/>
                    <a:pt x="5049" y="10270"/>
                  </a:cubicBezTo>
                  <a:cubicBezTo>
                    <a:pt x="5071" y="10270"/>
                    <a:pt x="5093" y="10270"/>
                    <a:pt x="5115" y="10270"/>
                  </a:cubicBezTo>
                  <a:cubicBezTo>
                    <a:pt x="8146" y="10270"/>
                    <a:pt x="10327" y="8019"/>
                    <a:pt x="10360" y="5025"/>
                  </a:cubicBezTo>
                  <a:cubicBezTo>
                    <a:pt x="10393" y="2304"/>
                    <a:pt x="8606" y="156"/>
                    <a:pt x="5525" y="9"/>
                  </a:cubicBezTo>
                  <a:cubicBezTo>
                    <a:pt x="5406" y="4"/>
                    <a:pt x="5290" y="1"/>
                    <a:pt x="5176"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7"/>
            <p:cNvSpPr/>
            <p:nvPr/>
          </p:nvSpPr>
          <p:spPr>
            <a:xfrm rot="2700000">
              <a:off x="7404088" y="-1577672"/>
              <a:ext cx="317914" cy="308203"/>
            </a:xfrm>
            <a:custGeom>
              <a:avLst/>
              <a:gdLst/>
              <a:ahLst/>
              <a:cxnLst/>
              <a:rect l="l" t="t" r="r" b="b"/>
              <a:pathLst>
                <a:path w="10902" h="10569" extrusionOk="0">
                  <a:moveTo>
                    <a:pt x="5328" y="1"/>
                  </a:moveTo>
                  <a:cubicBezTo>
                    <a:pt x="3017" y="804"/>
                    <a:pt x="591" y="1722"/>
                    <a:pt x="312" y="4852"/>
                  </a:cubicBezTo>
                  <a:cubicBezTo>
                    <a:pt x="1" y="8180"/>
                    <a:pt x="1886" y="10098"/>
                    <a:pt x="4951" y="10507"/>
                  </a:cubicBezTo>
                  <a:cubicBezTo>
                    <a:pt x="5251" y="10548"/>
                    <a:pt x="5540" y="10568"/>
                    <a:pt x="5817" y="10568"/>
                  </a:cubicBezTo>
                  <a:cubicBezTo>
                    <a:pt x="8652" y="10568"/>
                    <a:pt x="10319" y="8504"/>
                    <a:pt x="10573" y="5787"/>
                  </a:cubicBezTo>
                  <a:cubicBezTo>
                    <a:pt x="10901" y="2590"/>
                    <a:pt x="8410" y="1033"/>
                    <a:pt x="5328"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7"/>
            <p:cNvSpPr/>
            <p:nvPr/>
          </p:nvSpPr>
          <p:spPr>
            <a:xfrm rot="2700000">
              <a:off x="7761739" y="-1924075"/>
              <a:ext cx="302109" cy="299455"/>
            </a:xfrm>
            <a:custGeom>
              <a:avLst/>
              <a:gdLst/>
              <a:ahLst/>
              <a:cxnLst/>
              <a:rect l="l" t="t" r="r" b="b"/>
              <a:pathLst>
                <a:path w="10360" h="10269" extrusionOk="0">
                  <a:moveTo>
                    <a:pt x="5188" y="0"/>
                  </a:moveTo>
                  <a:cubicBezTo>
                    <a:pt x="5142" y="0"/>
                    <a:pt x="5096" y="1"/>
                    <a:pt x="5049" y="2"/>
                  </a:cubicBezTo>
                  <a:cubicBezTo>
                    <a:pt x="1902" y="67"/>
                    <a:pt x="99" y="2034"/>
                    <a:pt x="1" y="5509"/>
                  </a:cubicBezTo>
                  <a:cubicBezTo>
                    <a:pt x="525" y="8274"/>
                    <a:pt x="2066" y="10269"/>
                    <a:pt x="5131" y="10269"/>
                  </a:cubicBezTo>
                  <a:cubicBezTo>
                    <a:pt x="5228" y="10269"/>
                    <a:pt x="5326" y="10267"/>
                    <a:pt x="5426" y="10263"/>
                  </a:cubicBezTo>
                  <a:cubicBezTo>
                    <a:pt x="8475" y="10132"/>
                    <a:pt x="10278" y="7902"/>
                    <a:pt x="10311" y="5214"/>
                  </a:cubicBezTo>
                  <a:cubicBezTo>
                    <a:pt x="10359" y="2209"/>
                    <a:pt x="8338" y="0"/>
                    <a:pt x="5188" y="0"/>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7"/>
            <p:cNvSpPr/>
            <p:nvPr/>
          </p:nvSpPr>
          <p:spPr>
            <a:xfrm rot="2700000">
              <a:off x="8676018" y="409637"/>
              <a:ext cx="306920" cy="298143"/>
            </a:xfrm>
            <a:custGeom>
              <a:avLst/>
              <a:gdLst/>
              <a:ahLst/>
              <a:cxnLst/>
              <a:rect l="l" t="t" r="r" b="b"/>
              <a:pathLst>
                <a:path w="10525" h="10224" extrusionOk="0">
                  <a:moveTo>
                    <a:pt x="5119" y="1"/>
                  </a:moveTo>
                  <a:cubicBezTo>
                    <a:pt x="4999" y="1"/>
                    <a:pt x="4878" y="4"/>
                    <a:pt x="4754" y="10"/>
                  </a:cubicBezTo>
                  <a:cubicBezTo>
                    <a:pt x="1837" y="158"/>
                    <a:pt x="1" y="2239"/>
                    <a:pt x="148" y="5157"/>
                  </a:cubicBezTo>
                  <a:cubicBezTo>
                    <a:pt x="316" y="8061"/>
                    <a:pt x="1781" y="10224"/>
                    <a:pt x="4849" y="10224"/>
                  </a:cubicBezTo>
                  <a:cubicBezTo>
                    <a:pt x="5071" y="10224"/>
                    <a:pt x="5302" y="10212"/>
                    <a:pt x="5541" y="10189"/>
                  </a:cubicBezTo>
                  <a:cubicBezTo>
                    <a:pt x="8606" y="9911"/>
                    <a:pt x="9901" y="7698"/>
                    <a:pt x="10524" y="5190"/>
                  </a:cubicBezTo>
                  <a:cubicBezTo>
                    <a:pt x="9910" y="1929"/>
                    <a:pt x="8069" y="1"/>
                    <a:pt x="5119"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7"/>
            <p:cNvSpPr/>
            <p:nvPr/>
          </p:nvSpPr>
          <p:spPr>
            <a:xfrm rot="2700000">
              <a:off x="7049223" y="-1221022"/>
              <a:ext cx="311178" cy="303246"/>
            </a:xfrm>
            <a:custGeom>
              <a:avLst/>
              <a:gdLst/>
              <a:ahLst/>
              <a:cxnLst/>
              <a:rect l="l" t="t" r="r" b="b"/>
              <a:pathLst>
                <a:path w="10671" h="10399" extrusionOk="0">
                  <a:moveTo>
                    <a:pt x="5311" y="1"/>
                  </a:moveTo>
                  <a:cubicBezTo>
                    <a:pt x="2557" y="820"/>
                    <a:pt x="0" y="1984"/>
                    <a:pt x="295" y="5492"/>
                  </a:cubicBezTo>
                  <a:cubicBezTo>
                    <a:pt x="525" y="8360"/>
                    <a:pt x="2344" y="10278"/>
                    <a:pt x="5213" y="10393"/>
                  </a:cubicBezTo>
                  <a:cubicBezTo>
                    <a:pt x="5307" y="10397"/>
                    <a:pt x="5400" y="10399"/>
                    <a:pt x="5493" y="10399"/>
                  </a:cubicBezTo>
                  <a:cubicBezTo>
                    <a:pt x="8558" y="10399"/>
                    <a:pt x="10461" y="8305"/>
                    <a:pt x="10556" y="5361"/>
                  </a:cubicBezTo>
                  <a:cubicBezTo>
                    <a:pt x="10671" y="2214"/>
                    <a:pt x="8311" y="640"/>
                    <a:pt x="5311"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7"/>
            <p:cNvSpPr/>
            <p:nvPr/>
          </p:nvSpPr>
          <p:spPr>
            <a:xfrm rot="2700000">
              <a:off x="9385733" y="-300025"/>
              <a:ext cx="308816" cy="302867"/>
            </a:xfrm>
            <a:custGeom>
              <a:avLst/>
              <a:gdLst/>
              <a:ahLst/>
              <a:cxnLst/>
              <a:rect l="l" t="t" r="r" b="b"/>
              <a:pathLst>
                <a:path w="10590" h="10386" extrusionOk="0">
                  <a:moveTo>
                    <a:pt x="5476" y="0"/>
                  </a:moveTo>
                  <a:cubicBezTo>
                    <a:pt x="1919" y="164"/>
                    <a:pt x="50" y="2295"/>
                    <a:pt x="34" y="5213"/>
                  </a:cubicBezTo>
                  <a:cubicBezTo>
                    <a:pt x="1" y="7852"/>
                    <a:pt x="1640" y="10229"/>
                    <a:pt x="4722" y="10376"/>
                  </a:cubicBezTo>
                  <a:cubicBezTo>
                    <a:pt x="4841" y="10382"/>
                    <a:pt x="4959" y="10385"/>
                    <a:pt x="5076" y="10385"/>
                  </a:cubicBezTo>
                  <a:cubicBezTo>
                    <a:pt x="8135" y="10385"/>
                    <a:pt x="10091" y="8333"/>
                    <a:pt x="10328" y="5459"/>
                  </a:cubicBezTo>
                  <a:cubicBezTo>
                    <a:pt x="10590" y="2312"/>
                    <a:pt x="8246" y="640"/>
                    <a:pt x="5476" y="0"/>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7"/>
            <p:cNvSpPr/>
            <p:nvPr/>
          </p:nvSpPr>
          <p:spPr>
            <a:xfrm rot="2700000">
              <a:off x="8163987" y="-1524626"/>
              <a:ext cx="305929" cy="302605"/>
            </a:xfrm>
            <a:custGeom>
              <a:avLst/>
              <a:gdLst/>
              <a:ahLst/>
              <a:cxnLst/>
              <a:rect l="l" t="t" r="r" b="b"/>
              <a:pathLst>
                <a:path w="10491" h="10377" extrusionOk="0">
                  <a:moveTo>
                    <a:pt x="5163" y="1"/>
                  </a:moveTo>
                  <a:cubicBezTo>
                    <a:pt x="2344" y="574"/>
                    <a:pt x="0" y="2246"/>
                    <a:pt x="82" y="5328"/>
                  </a:cubicBezTo>
                  <a:cubicBezTo>
                    <a:pt x="164" y="8360"/>
                    <a:pt x="2426" y="10360"/>
                    <a:pt x="5540" y="10376"/>
                  </a:cubicBezTo>
                  <a:cubicBezTo>
                    <a:pt x="5551" y="10376"/>
                    <a:pt x="5562" y="10376"/>
                    <a:pt x="5572" y="10376"/>
                  </a:cubicBezTo>
                  <a:cubicBezTo>
                    <a:pt x="8585" y="10376"/>
                    <a:pt x="10294" y="8072"/>
                    <a:pt x="10392" y="5410"/>
                  </a:cubicBezTo>
                  <a:cubicBezTo>
                    <a:pt x="10491" y="2377"/>
                    <a:pt x="8589" y="378"/>
                    <a:pt x="5163"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7"/>
            <p:cNvSpPr/>
            <p:nvPr/>
          </p:nvSpPr>
          <p:spPr>
            <a:xfrm rot="2700000">
              <a:off x="8264529" y="3122"/>
              <a:ext cx="315435" cy="296422"/>
            </a:xfrm>
            <a:custGeom>
              <a:avLst/>
              <a:gdLst/>
              <a:ahLst/>
              <a:cxnLst/>
              <a:rect l="l" t="t" r="r" b="b"/>
              <a:pathLst>
                <a:path w="10817" h="10165" extrusionOk="0">
                  <a:moveTo>
                    <a:pt x="5472" y="0"/>
                  </a:moveTo>
                  <a:cubicBezTo>
                    <a:pt x="2767" y="0"/>
                    <a:pt x="1" y="1298"/>
                    <a:pt x="343" y="4230"/>
                  </a:cubicBezTo>
                  <a:cubicBezTo>
                    <a:pt x="407" y="8414"/>
                    <a:pt x="2321" y="10165"/>
                    <a:pt x="5400" y="10165"/>
                  </a:cubicBezTo>
                  <a:cubicBezTo>
                    <a:pt x="5457" y="10165"/>
                    <a:pt x="5514" y="10164"/>
                    <a:pt x="5572" y="10163"/>
                  </a:cubicBezTo>
                  <a:cubicBezTo>
                    <a:pt x="8408" y="10081"/>
                    <a:pt x="10440" y="8311"/>
                    <a:pt x="10604" y="5328"/>
                  </a:cubicBezTo>
                  <a:cubicBezTo>
                    <a:pt x="10817" y="1902"/>
                    <a:pt x="8391" y="1"/>
                    <a:pt x="5523" y="1"/>
                  </a:cubicBezTo>
                  <a:cubicBezTo>
                    <a:pt x="5506" y="1"/>
                    <a:pt x="5489" y="0"/>
                    <a:pt x="5472" y="0"/>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7"/>
            <p:cNvSpPr/>
            <p:nvPr/>
          </p:nvSpPr>
          <p:spPr>
            <a:xfrm rot="2700000">
              <a:off x="7097366" y="-452408"/>
              <a:ext cx="303071" cy="294264"/>
            </a:xfrm>
            <a:custGeom>
              <a:avLst/>
              <a:gdLst/>
              <a:ahLst/>
              <a:cxnLst/>
              <a:rect l="l" t="t" r="r" b="b"/>
              <a:pathLst>
                <a:path w="10393" h="10091" extrusionOk="0">
                  <a:moveTo>
                    <a:pt x="5678" y="0"/>
                  </a:moveTo>
                  <a:cubicBezTo>
                    <a:pt x="5365" y="0"/>
                    <a:pt x="5036" y="20"/>
                    <a:pt x="4688" y="59"/>
                  </a:cubicBezTo>
                  <a:cubicBezTo>
                    <a:pt x="4507" y="40"/>
                    <a:pt x="4331" y="31"/>
                    <a:pt x="4160" y="31"/>
                  </a:cubicBezTo>
                  <a:cubicBezTo>
                    <a:pt x="1459" y="31"/>
                    <a:pt x="79" y="2282"/>
                    <a:pt x="33" y="4779"/>
                  </a:cubicBezTo>
                  <a:cubicBezTo>
                    <a:pt x="1" y="7796"/>
                    <a:pt x="2167" y="10091"/>
                    <a:pt x="5325" y="10091"/>
                  </a:cubicBezTo>
                  <a:cubicBezTo>
                    <a:pt x="5359" y="10091"/>
                    <a:pt x="5392" y="10091"/>
                    <a:pt x="5426" y="10090"/>
                  </a:cubicBezTo>
                  <a:cubicBezTo>
                    <a:pt x="8753" y="10025"/>
                    <a:pt x="10392" y="7533"/>
                    <a:pt x="10212" y="4386"/>
                  </a:cubicBezTo>
                  <a:cubicBezTo>
                    <a:pt x="10079" y="1717"/>
                    <a:pt x="8644" y="0"/>
                    <a:pt x="5678" y="0"/>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7"/>
            <p:cNvSpPr/>
            <p:nvPr/>
          </p:nvSpPr>
          <p:spPr>
            <a:xfrm rot="2700000">
              <a:off x="6744158" y="-101647"/>
              <a:ext cx="303042" cy="296422"/>
            </a:xfrm>
            <a:custGeom>
              <a:avLst/>
              <a:gdLst/>
              <a:ahLst/>
              <a:cxnLst/>
              <a:rect l="l" t="t" r="r" b="b"/>
              <a:pathLst>
                <a:path w="10392" h="10165" extrusionOk="0">
                  <a:moveTo>
                    <a:pt x="4795" y="0"/>
                  </a:moveTo>
                  <a:cubicBezTo>
                    <a:pt x="1772" y="0"/>
                    <a:pt x="190" y="2172"/>
                    <a:pt x="99" y="4817"/>
                  </a:cubicBezTo>
                  <a:cubicBezTo>
                    <a:pt x="1" y="7735"/>
                    <a:pt x="2000" y="10079"/>
                    <a:pt x="5279" y="10161"/>
                  </a:cubicBezTo>
                  <a:cubicBezTo>
                    <a:pt x="5356" y="10163"/>
                    <a:pt x="5432" y="10165"/>
                    <a:pt x="5507" y="10165"/>
                  </a:cubicBezTo>
                  <a:cubicBezTo>
                    <a:pt x="8826" y="10165"/>
                    <a:pt x="10391" y="7719"/>
                    <a:pt x="10327" y="4834"/>
                  </a:cubicBezTo>
                  <a:cubicBezTo>
                    <a:pt x="10281" y="2453"/>
                    <a:pt x="9285" y="14"/>
                    <a:pt x="6232" y="14"/>
                  </a:cubicBezTo>
                  <a:cubicBezTo>
                    <a:pt x="6027" y="14"/>
                    <a:pt x="5813" y="25"/>
                    <a:pt x="5590" y="48"/>
                  </a:cubicBezTo>
                  <a:cubicBezTo>
                    <a:pt x="5315" y="16"/>
                    <a:pt x="5050" y="0"/>
                    <a:pt x="4795" y="0"/>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7"/>
            <p:cNvSpPr/>
            <p:nvPr/>
          </p:nvSpPr>
          <p:spPr>
            <a:xfrm rot="2700000">
              <a:off x="7966471" y="1119559"/>
              <a:ext cx="302546" cy="297064"/>
            </a:xfrm>
            <a:custGeom>
              <a:avLst/>
              <a:gdLst/>
              <a:ahLst/>
              <a:cxnLst/>
              <a:rect l="l" t="t" r="r" b="b"/>
              <a:pathLst>
                <a:path w="10375" h="10187" extrusionOk="0">
                  <a:moveTo>
                    <a:pt x="3944" y="0"/>
                  </a:moveTo>
                  <a:cubicBezTo>
                    <a:pt x="1121" y="0"/>
                    <a:pt x="159" y="2499"/>
                    <a:pt x="98" y="4841"/>
                  </a:cubicBezTo>
                  <a:cubicBezTo>
                    <a:pt x="1" y="7713"/>
                    <a:pt x="1634" y="10187"/>
                    <a:pt x="4951" y="10187"/>
                  </a:cubicBezTo>
                  <a:cubicBezTo>
                    <a:pt x="5005" y="10187"/>
                    <a:pt x="5059" y="10186"/>
                    <a:pt x="5113" y="10185"/>
                  </a:cubicBezTo>
                  <a:cubicBezTo>
                    <a:pt x="8375" y="10119"/>
                    <a:pt x="10375" y="7841"/>
                    <a:pt x="10309" y="4858"/>
                  </a:cubicBezTo>
                  <a:cubicBezTo>
                    <a:pt x="10232" y="2058"/>
                    <a:pt x="8519" y="17"/>
                    <a:pt x="5185" y="17"/>
                  </a:cubicBezTo>
                  <a:cubicBezTo>
                    <a:pt x="4987" y="17"/>
                    <a:pt x="4782" y="24"/>
                    <a:pt x="4572" y="39"/>
                  </a:cubicBezTo>
                  <a:cubicBezTo>
                    <a:pt x="4353" y="13"/>
                    <a:pt x="4144" y="0"/>
                    <a:pt x="3944" y="0"/>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7"/>
            <p:cNvSpPr/>
            <p:nvPr/>
          </p:nvSpPr>
          <p:spPr>
            <a:xfrm rot="2700000">
              <a:off x="7812181" y="-1170144"/>
              <a:ext cx="304500" cy="302021"/>
            </a:xfrm>
            <a:custGeom>
              <a:avLst/>
              <a:gdLst/>
              <a:ahLst/>
              <a:cxnLst/>
              <a:rect l="l" t="t" r="r" b="b"/>
              <a:pathLst>
                <a:path w="10442" h="10357" extrusionOk="0">
                  <a:moveTo>
                    <a:pt x="5262" y="1"/>
                  </a:moveTo>
                  <a:cubicBezTo>
                    <a:pt x="2312" y="476"/>
                    <a:pt x="1" y="2230"/>
                    <a:pt x="1" y="5312"/>
                  </a:cubicBezTo>
                  <a:cubicBezTo>
                    <a:pt x="1" y="8065"/>
                    <a:pt x="2033" y="10065"/>
                    <a:pt x="4984" y="10327"/>
                  </a:cubicBezTo>
                  <a:cubicBezTo>
                    <a:pt x="5194" y="10347"/>
                    <a:pt x="5399" y="10356"/>
                    <a:pt x="5596" y="10356"/>
                  </a:cubicBezTo>
                  <a:cubicBezTo>
                    <a:pt x="8414" y="10356"/>
                    <a:pt x="9918" y="8431"/>
                    <a:pt x="10163" y="5705"/>
                  </a:cubicBezTo>
                  <a:cubicBezTo>
                    <a:pt x="10442" y="2460"/>
                    <a:pt x="8541" y="640"/>
                    <a:pt x="5262"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7"/>
            <p:cNvSpPr/>
            <p:nvPr/>
          </p:nvSpPr>
          <p:spPr>
            <a:xfrm rot="2700000">
              <a:off x="9327090" y="-1062972"/>
              <a:ext cx="318847" cy="302021"/>
            </a:xfrm>
            <a:custGeom>
              <a:avLst/>
              <a:gdLst/>
              <a:ahLst/>
              <a:cxnLst/>
              <a:rect l="l" t="t" r="r" b="b"/>
              <a:pathLst>
                <a:path w="10934" h="10357" extrusionOk="0">
                  <a:moveTo>
                    <a:pt x="5656" y="0"/>
                  </a:moveTo>
                  <a:cubicBezTo>
                    <a:pt x="2869" y="508"/>
                    <a:pt x="755" y="1426"/>
                    <a:pt x="394" y="4688"/>
                  </a:cubicBezTo>
                  <a:cubicBezTo>
                    <a:pt x="1" y="8245"/>
                    <a:pt x="2148" y="10146"/>
                    <a:pt x="4951" y="10343"/>
                  </a:cubicBezTo>
                  <a:cubicBezTo>
                    <a:pt x="5092" y="10352"/>
                    <a:pt x="5232" y="10357"/>
                    <a:pt x="5372" y="10357"/>
                  </a:cubicBezTo>
                  <a:cubicBezTo>
                    <a:pt x="7958" y="10357"/>
                    <a:pt x="10390" y="8778"/>
                    <a:pt x="10639" y="5606"/>
                  </a:cubicBezTo>
                  <a:cubicBezTo>
                    <a:pt x="10934" y="2147"/>
                    <a:pt x="8459" y="869"/>
                    <a:pt x="5656" y="0"/>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7"/>
            <p:cNvSpPr/>
            <p:nvPr/>
          </p:nvSpPr>
          <p:spPr>
            <a:xfrm rot="2700000">
              <a:off x="8319458" y="768501"/>
              <a:ext cx="302605" cy="294469"/>
            </a:xfrm>
            <a:custGeom>
              <a:avLst/>
              <a:gdLst/>
              <a:ahLst/>
              <a:cxnLst/>
              <a:rect l="l" t="t" r="r" b="b"/>
              <a:pathLst>
                <a:path w="10377" h="10098" extrusionOk="0">
                  <a:moveTo>
                    <a:pt x="4401" y="0"/>
                  </a:moveTo>
                  <a:cubicBezTo>
                    <a:pt x="1618" y="0"/>
                    <a:pt x="235" y="1882"/>
                    <a:pt x="115" y="4492"/>
                  </a:cubicBezTo>
                  <a:cubicBezTo>
                    <a:pt x="1" y="7564"/>
                    <a:pt x="1662" y="10098"/>
                    <a:pt x="4984" y="10098"/>
                  </a:cubicBezTo>
                  <a:cubicBezTo>
                    <a:pt x="4995" y="10098"/>
                    <a:pt x="5006" y="10098"/>
                    <a:pt x="5016" y="10098"/>
                  </a:cubicBezTo>
                  <a:cubicBezTo>
                    <a:pt x="8213" y="10098"/>
                    <a:pt x="10376" y="7770"/>
                    <a:pt x="10327" y="4705"/>
                  </a:cubicBezTo>
                  <a:cubicBezTo>
                    <a:pt x="10280" y="2079"/>
                    <a:pt x="8654" y="35"/>
                    <a:pt x="5661" y="35"/>
                  </a:cubicBezTo>
                  <a:cubicBezTo>
                    <a:pt x="5515" y="35"/>
                    <a:pt x="5366" y="40"/>
                    <a:pt x="5213" y="50"/>
                  </a:cubicBezTo>
                  <a:cubicBezTo>
                    <a:pt x="4930" y="16"/>
                    <a:pt x="4659" y="0"/>
                    <a:pt x="4401" y="0"/>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7"/>
            <p:cNvSpPr/>
            <p:nvPr/>
          </p:nvSpPr>
          <p:spPr>
            <a:xfrm rot="2700000">
              <a:off x="7855826" y="-405180"/>
              <a:ext cx="315348" cy="295577"/>
            </a:xfrm>
            <a:custGeom>
              <a:avLst/>
              <a:gdLst/>
              <a:ahLst/>
              <a:cxnLst/>
              <a:rect l="l" t="t" r="r" b="b"/>
              <a:pathLst>
                <a:path w="10814" h="10136" extrusionOk="0">
                  <a:moveTo>
                    <a:pt x="5463" y="1"/>
                  </a:moveTo>
                  <a:cubicBezTo>
                    <a:pt x="5412" y="1"/>
                    <a:pt x="5362" y="1"/>
                    <a:pt x="5311" y="2"/>
                  </a:cubicBezTo>
                  <a:cubicBezTo>
                    <a:pt x="2509" y="51"/>
                    <a:pt x="1" y="1821"/>
                    <a:pt x="230" y="5313"/>
                  </a:cubicBezTo>
                  <a:cubicBezTo>
                    <a:pt x="443" y="8312"/>
                    <a:pt x="2476" y="10050"/>
                    <a:pt x="5295" y="10132"/>
                  </a:cubicBezTo>
                  <a:cubicBezTo>
                    <a:pt x="5376" y="10134"/>
                    <a:pt x="5455" y="10136"/>
                    <a:pt x="5534" y="10136"/>
                  </a:cubicBezTo>
                  <a:cubicBezTo>
                    <a:pt x="8571" y="10136"/>
                    <a:pt x="10396" y="8281"/>
                    <a:pt x="10524" y="3920"/>
                  </a:cubicBezTo>
                  <a:cubicBezTo>
                    <a:pt x="10813" y="1281"/>
                    <a:pt x="8134" y="1"/>
                    <a:pt x="5463"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7"/>
            <p:cNvSpPr/>
            <p:nvPr/>
          </p:nvSpPr>
          <p:spPr>
            <a:xfrm rot="2700000">
              <a:off x="7500845" y="-47583"/>
              <a:ext cx="307854" cy="294002"/>
            </a:xfrm>
            <a:custGeom>
              <a:avLst/>
              <a:gdLst/>
              <a:ahLst/>
              <a:cxnLst/>
              <a:rect l="l" t="t" r="r" b="b"/>
              <a:pathLst>
                <a:path w="10557" h="10082" extrusionOk="0">
                  <a:moveTo>
                    <a:pt x="4820" y="1"/>
                  </a:moveTo>
                  <a:cubicBezTo>
                    <a:pt x="2213" y="66"/>
                    <a:pt x="1" y="1509"/>
                    <a:pt x="181" y="4934"/>
                  </a:cubicBezTo>
                  <a:cubicBezTo>
                    <a:pt x="328" y="8053"/>
                    <a:pt x="2491" y="10081"/>
                    <a:pt x="5488" y="10081"/>
                  </a:cubicBezTo>
                  <a:cubicBezTo>
                    <a:pt x="5500" y="10081"/>
                    <a:pt x="5512" y="10081"/>
                    <a:pt x="5524" y="10081"/>
                  </a:cubicBezTo>
                  <a:cubicBezTo>
                    <a:pt x="8278" y="10049"/>
                    <a:pt x="10245" y="8344"/>
                    <a:pt x="10393" y="5164"/>
                  </a:cubicBezTo>
                  <a:cubicBezTo>
                    <a:pt x="10557" y="1673"/>
                    <a:pt x="8852" y="66"/>
                    <a:pt x="4820"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7"/>
            <p:cNvSpPr/>
            <p:nvPr/>
          </p:nvSpPr>
          <p:spPr>
            <a:xfrm rot="2700000">
              <a:off x="9035767" y="56731"/>
              <a:ext cx="301642" cy="298522"/>
            </a:xfrm>
            <a:custGeom>
              <a:avLst/>
              <a:gdLst/>
              <a:ahLst/>
              <a:cxnLst/>
              <a:rect l="l" t="t" r="r" b="b"/>
              <a:pathLst>
                <a:path w="10344" h="10237" extrusionOk="0">
                  <a:moveTo>
                    <a:pt x="4902" y="0"/>
                  </a:moveTo>
                  <a:cubicBezTo>
                    <a:pt x="2115" y="0"/>
                    <a:pt x="115" y="1770"/>
                    <a:pt x="1" y="5622"/>
                  </a:cubicBezTo>
                  <a:cubicBezTo>
                    <a:pt x="263" y="7753"/>
                    <a:pt x="1312" y="10081"/>
                    <a:pt x="4541" y="10228"/>
                  </a:cubicBezTo>
                  <a:cubicBezTo>
                    <a:pt x="4659" y="10234"/>
                    <a:pt x="4775" y="10237"/>
                    <a:pt x="4890" y="10237"/>
                  </a:cubicBezTo>
                  <a:cubicBezTo>
                    <a:pt x="8001" y="10237"/>
                    <a:pt x="9989" y="8124"/>
                    <a:pt x="10163" y="5294"/>
                  </a:cubicBezTo>
                  <a:cubicBezTo>
                    <a:pt x="10343" y="2196"/>
                    <a:pt x="8016" y="0"/>
                    <a:pt x="4902" y="0"/>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7"/>
            <p:cNvSpPr/>
            <p:nvPr/>
          </p:nvSpPr>
          <p:spPr>
            <a:xfrm rot="2700000">
              <a:off x="8918397" y="-1468398"/>
              <a:ext cx="310449" cy="296247"/>
            </a:xfrm>
            <a:custGeom>
              <a:avLst/>
              <a:gdLst/>
              <a:ahLst/>
              <a:cxnLst/>
              <a:rect l="l" t="t" r="r" b="b"/>
              <a:pathLst>
                <a:path w="10646" h="10159" extrusionOk="0">
                  <a:moveTo>
                    <a:pt x="5475" y="0"/>
                  </a:moveTo>
                  <a:cubicBezTo>
                    <a:pt x="5399" y="0"/>
                    <a:pt x="5322" y="1"/>
                    <a:pt x="5245" y="3"/>
                  </a:cubicBezTo>
                  <a:cubicBezTo>
                    <a:pt x="2442" y="69"/>
                    <a:pt x="344" y="1773"/>
                    <a:pt x="180" y="4839"/>
                  </a:cubicBezTo>
                  <a:cubicBezTo>
                    <a:pt x="0" y="8363"/>
                    <a:pt x="2721" y="9985"/>
                    <a:pt x="5376" y="10149"/>
                  </a:cubicBezTo>
                  <a:cubicBezTo>
                    <a:pt x="5489" y="10155"/>
                    <a:pt x="5602" y="10158"/>
                    <a:pt x="5713" y="10158"/>
                  </a:cubicBezTo>
                  <a:cubicBezTo>
                    <a:pt x="8360" y="10158"/>
                    <a:pt x="10645" y="8479"/>
                    <a:pt x="10425" y="5019"/>
                  </a:cubicBezTo>
                  <a:cubicBezTo>
                    <a:pt x="10521" y="1551"/>
                    <a:pt x="8420" y="0"/>
                    <a:pt x="5475" y="0"/>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7"/>
            <p:cNvSpPr/>
            <p:nvPr/>
          </p:nvSpPr>
          <p:spPr>
            <a:xfrm rot="2700000">
              <a:off x="8567340" y="-1114162"/>
              <a:ext cx="306716" cy="295023"/>
            </a:xfrm>
            <a:custGeom>
              <a:avLst/>
              <a:gdLst/>
              <a:ahLst/>
              <a:cxnLst/>
              <a:rect l="l" t="t" r="r" b="b"/>
              <a:pathLst>
                <a:path w="10518" h="10117" extrusionOk="0">
                  <a:moveTo>
                    <a:pt x="5593" y="1"/>
                  </a:moveTo>
                  <a:cubicBezTo>
                    <a:pt x="5452" y="1"/>
                    <a:pt x="5309" y="5"/>
                    <a:pt x="5164" y="13"/>
                  </a:cubicBezTo>
                  <a:cubicBezTo>
                    <a:pt x="2591" y="160"/>
                    <a:pt x="198" y="1635"/>
                    <a:pt x="99" y="4832"/>
                  </a:cubicBezTo>
                  <a:cubicBezTo>
                    <a:pt x="1" y="8323"/>
                    <a:pt x="2411" y="9995"/>
                    <a:pt x="5295" y="10110"/>
                  </a:cubicBezTo>
                  <a:cubicBezTo>
                    <a:pt x="5402" y="10114"/>
                    <a:pt x="5508" y="10117"/>
                    <a:pt x="5613" y="10117"/>
                  </a:cubicBezTo>
                  <a:cubicBezTo>
                    <a:pt x="8465" y="10117"/>
                    <a:pt x="10518" y="8394"/>
                    <a:pt x="10344" y="4979"/>
                  </a:cubicBezTo>
                  <a:cubicBezTo>
                    <a:pt x="10500" y="1533"/>
                    <a:pt x="8357" y="1"/>
                    <a:pt x="5593"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7"/>
            <p:cNvSpPr/>
            <p:nvPr/>
          </p:nvSpPr>
          <p:spPr>
            <a:xfrm rot="2700000">
              <a:off x="8980661" y="-709564"/>
              <a:ext cx="309282" cy="303071"/>
            </a:xfrm>
            <a:custGeom>
              <a:avLst/>
              <a:gdLst/>
              <a:ahLst/>
              <a:cxnLst/>
              <a:rect l="l" t="t" r="r" b="b"/>
              <a:pathLst>
                <a:path w="10606" h="10393" extrusionOk="0">
                  <a:moveTo>
                    <a:pt x="5197" y="1"/>
                  </a:moveTo>
                  <a:cubicBezTo>
                    <a:pt x="2230" y="787"/>
                    <a:pt x="0" y="1902"/>
                    <a:pt x="164" y="5525"/>
                  </a:cubicBezTo>
                  <a:cubicBezTo>
                    <a:pt x="312" y="8721"/>
                    <a:pt x="2180" y="10393"/>
                    <a:pt x="4967" y="10393"/>
                  </a:cubicBezTo>
                  <a:cubicBezTo>
                    <a:pt x="7885" y="10393"/>
                    <a:pt x="10278" y="8770"/>
                    <a:pt x="10442" y="5410"/>
                  </a:cubicBezTo>
                  <a:cubicBezTo>
                    <a:pt x="10606" y="1837"/>
                    <a:pt x="7770" y="1017"/>
                    <a:pt x="5197"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7"/>
            <p:cNvSpPr/>
            <p:nvPr/>
          </p:nvSpPr>
          <p:spPr>
            <a:xfrm rot="2700000">
              <a:off x="9741078" y="-651563"/>
              <a:ext cx="301642" cy="299047"/>
            </a:xfrm>
            <a:custGeom>
              <a:avLst/>
              <a:gdLst/>
              <a:ahLst/>
              <a:cxnLst/>
              <a:rect l="l" t="t" r="r" b="b"/>
              <a:pathLst>
                <a:path w="10344" h="10255" extrusionOk="0">
                  <a:moveTo>
                    <a:pt x="4734" y="1"/>
                  </a:moveTo>
                  <a:cubicBezTo>
                    <a:pt x="1706" y="1"/>
                    <a:pt x="387" y="2186"/>
                    <a:pt x="1" y="5019"/>
                  </a:cubicBezTo>
                  <a:cubicBezTo>
                    <a:pt x="165" y="8018"/>
                    <a:pt x="1870" y="10116"/>
                    <a:pt x="4689" y="10247"/>
                  </a:cubicBezTo>
                  <a:cubicBezTo>
                    <a:pt x="4792" y="10252"/>
                    <a:pt x="4894" y="10255"/>
                    <a:pt x="4995" y="10255"/>
                  </a:cubicBezTo>
                  <a:cubicBezTo>
                    <a:pt x="7923" y="10255"/>
                    <a:pt x="10102" y="8210"/>
                    <a:pt x="10229" y="5232"/>
                  </a:cubicBezTo>
                  <a:cubicBezTo>
                    <a:pt x="10344" y="2052"/>
                    <a:pt x="8065" y="101"/>
                    <a:pt x="4902" y="3"/>
                  </a:cubicBezTo>
                  <a:cubicBezTo>
                    <a:pt x="4845" y="1"/>
                    <a:pt x="4789" y="1"/>
                    <a:pt x="4734"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7"/>
            <p:cNvSpPr/>
            <p:nvPr/>
          </p:nvSpPr>
          <p:spPr>
            <a:xfrm rot="2700000">
              <a:off x="7451440" y="-807156"/>
              <a:ext cx="317885" cy="296306"/>
            </a:xfrm>
            <a:custGeom>
              <a:avLst/>
              <a:gdLst/>
              <a:ahLst/>
              <a:cxnLst/>
              <a:rect l="l" t="t" r="r" b="b"/>
              <a:pathLst>
                <a:path w="10901" h="10161" extrusionOk="0">
                  <a:moveTo>
                    <a:pt x="5846" y="1"/>
                  </a:moveTo>
                  <a:cubicBezTo>
                    <a:pt x="5604" y="1"/>
                    <a:pt x="5350" y="15"/>
                    <a:pt x="5082" y="44"/>
                  </a:cubicBezTo>
                  <a:cubicBezTo>
                    <a:pt x="2115" y="322"/>
                    <a:pt x="1" y="2142"/>
                    <a:pt x="66" y="4994"/>
                  </a:cubicBezTo>
                  <a:cubicBezTo>
                    <a:pt x="147" y="7977"/>
                    <a:pt x="2220" y="10160"/>
                    <a:pt x="5381" y="10160"/>
                  </a:cubicBezTo>
                  <a:cubicBezTo>
                    <a:pt x="5450" y="10160"/>
                    <a:pt x="5520" y="10159"/>
                    <a:pt x="5590" y="10157"/>
                  </a:cubicBezTo>
                  <a:cubicBezTo>
                    <a:pt x="8049" y="10091"/>
                    <a:pt x="10901" y="8665"/>
                    <a:pt x="10557" y="6059"/>
                  </a:cubicBezTo>
                  <a:cubicBezTo>
                    <a:pt x="10233" y="3545"/>
                    <a:pt x="9691" y="1"/>
                    <a:pt x="5846"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7"/>
            <p:cNvSpPr/>
            <p:nvPr/>
          </p:nvSpPr>
          <p:spPr>
            <a:xfrm rot="2700000">
              <a:off x="8513731" y="-1876814"/>
              <a:ext cx="305462" cy="299134"/>
            </a:xfrm>
            <a:custGeom>
              <a:avLst/>
              <a:gdLst/>
              <a:ahLst/>
              <a:cxnLst/>
              <a:rect l="l" t="t" r="r" b="b"/>
              <a:pathLst>
                <a:path w="10475" h="10258" extrusionOk="0">
                  <a:moveTo>
                    <a:pt x="5717" y="1"/>
                  </a:moveTo>
                  <a:cubicBezTo>
                    <a:pt x="5461" y="1"/>
                    <a:pt x="5195" y="16"/>
                    <a:pt x="4918" y="48"/>
                  </a:cubicBezTo>
                  <a:cubicBezTo>
                    <a:pt x="2033" y="360"/>
                    <a:pt x="509" y="2425"/>
                    <a:pt x="1" y="5146"/>
                  </a:cubicBezTo>
                  <a:cubicBezTo>
                    <a:pt x="831" y="8076"/>
                    <a:pt x="2501" y="10257"/>
                    <a:pt x="5367" y="10257"/>
                  </a:cubicBezTo>
                  <a:cubicBezTo>
                    <a:pt x="5499" y="10257"/>
                    <a:pt x="5634" y="10253"/>
                    <a:pt x="5771" y="10243"/>
                  </a:cubicBezTo>
                  <a:cubicBezTo>
                    <a:pt x="8623" y="10063"/>
                    <a:pt x="10475" y="7949"/>
                    <a:pt x="10327" y="4982"/>
                  </a:cubicBezTo>
                  <a:cubicBezTo>
                    <a:pt x="10192" y="2013"/>
                    <a:pt x="8629" y="1"/>
                    <a:pt x="5717"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7"/>
            <p:cNvSpPr/>
            <p:nvPr/>
          </p:nvSpPr>
          <p:spPr>
            <a:xfrm rot="2700000">
              <a:off x="7914875" y="366218"/>
              <a:ext cx="305433" cy="292369"/>
            </a:xfrm>
            <a:custGeom>
              <a:avLst/>
              <a:gdLst/>
              <a:ahLst/>
              <a:cxnLst/>
              <a:rect l="l" t="t" r="r" b="b"/>
              <a:pathLst>
                <a:path w="10474" h="10026" extrusionOk="0">
                  <a:moveTo>
                    <a:pt x="5732" y="0"/>
                  </a:moveTo>
                  <a:cubicBezTo>
                    <a:pt x="1713" y="0"/>
                    <a:pt x="0" y="1469"/>
                    <a:pt x="49" y="4968"/>
                  </a:cubicBezTo>
                  <a:cubicBezTo>
                    <a:pt x="65" y="8197"/>
                    <a:pt x="2081" y="9869"/>
                    <a:pt x="4753" y="10017"/>
                  </a:cubicBezTo>
                  <a:cubicBezTo>
                    <a:pt x="4870" y="10023"/>
                    <a:pt x="4985" y="10026"/>
                    <a:pt x="5100" y="10026"/>
                  </a:cubicBezTo>
                  <a:cubicBezTo>
                    <a:pt x="7955" y="10026"/>
                    <a:pt x="10039" y="8077"/>
                    <a:pt x="10244" y="5066"/>
                  </a:cubicBezTo>
                  <a:cubicBezTo>
                    <a:pt x="10474" y="1755"/>
                    <a:pt x="8458" y="51"/>
                    <a:pt x="5933" y="1"/>
                  </a:cubicBezTo>
                  <a:cubicBezTo>
                    <a:pt x="5866" y="1"/>
                    <a:pt x="5799" y="0"/>
                    <a:pt x="5732" y="0"/>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7"/>
            <p:cNvSpPr/>
            <p:nvPr/>
          </p:nvSpPr>
          <p:spPr>
            <a:xfrm rot="2700000">
              <a:off x="6693424" y="-848447"/>
              <a:ext cx="305462" cy="287616"/>
            </a:xfrm>
            <a:custGeom>
              <a:avLst/>
              <a:gdLst/>
              <a:ahLst/>
              <a:cxnLst/>
              <a:rect l="l" t="t" r="r" b="b"/>
              <a:pathLst>
                <a:path w="10475" h="9863" extrusionOk="0">
                  <a:moveTo>
                    <a:pt x="6443" y="1"/>
                  </a:moveTo>
                  <a:cubicBezTo>
                    <a:pt x="6087" y="1"/>
                    <a:pt x="5705" y="40"/>
                    <a:pt x="5294" y="125"/>
                  </a:cubicBezTo>
                  <a:cubicBezTo>
                    <a:pt x="4927" y="74"/>
                    <a:pt x="4579" y="49"/>
                    <a:pt x="4250" y="49"/>
                  </a:cubicBezTo>
                  <a:cubicBezTo>
                    <a:pt x="1527" y="49"/>
                    <a:pt x="124" y="1761"/>
                    <a:pt x="66" y="4452"/>
                  </a:cubicBezTo>
                  <a:cubicBezTo>
                    <a:pt x="1" y="7598"/>
                    <a:pt x="1974" y="9862"/>
                    <a:pt x="5095" y="9862"/>
                  </a:cubicBezTo>
                  <a:cubicBezTo>
                    <a:pt x="5129" y="9862"/>
                    <a:pt x="5162" y="9862"/>
                    <a:pt x="5196" y="9861"/>
                  </a:cubicBezTo>
                  <a:cubicBezTo>
                    <a:pt x="8278" y="9829"/>
                    <a:pt x="10474" y="7517"/>
                    <a:pt x="10310" y="4452"/>
                  </a:cubicBezTo>
                  <a:cubicBezTo>
                    <a:pt x="10195" y="2144"/>
                    <a:pt x="9051" y="1"/>
                    <a:pt x="6443"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7"/>
            <p:cNvSpPr/>
            <p:nvPr/>
          </p:nvSpPr>
          <p:spPr>
            <a:xfrm rot="2700000">
              <a:off x="8627105" y="-356340"/>
              <a:ext cx="310711" cy="304325"/>
            </a:xfrm>
            <a:custGeom>
              <a:avLst/>
              <a:gdLst/>
              <a:ahLst/>
              <a:cxnLst/>
              <a:rect l="l" t="t" r="r" b="b"/>
              <a:pathLst>
                <a:path w="10655" h="10436" extrusionOk="0">
                  <a:moveTo>
                    <a:pt x="5262" y="0"/>
                  </a:moveTo>
                  <a:cubicBezTo>
                    <a:pt x="2574" y="967"/>
                    <a:pt x="0" y="1738"/>
                    <a:pt x="148" y="5409"/>
                  </a:cubicBezTo>
                  <a:cubicBezTo>
                    <a:pt x="279" y="8589"/>
                    <a:pt x="2000" y="10277"/>
                    <a:pt x="4869" y="10425"/>
                  </a:cubicBezTo>
                  <a:cubicBezTo>
                    <a:pt x="5002" y="10432"/>
                    <a:pt x="5134" y="10435"/>
                    <a:pt x="5264" y="10435"/>
                  </a:cubicBezTo>
                  <a:cubicBezTo>
                    <a:pt x="8213" y="10435"/>
                    <a:pt x="10221" y="8664"/>
                    <a:pt x="10425" y="5540"/>
                  </a:cubicBezTo>
                  <a:cubicBezTo>
                    <a:pt x="10655" y="2065"/>
                    <a:pt x="7885" y="1082"/>
                    <a:pt x="5262" y="0"/>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7"/>
            <p:cNvSpPr/>
            <p:nvPr/>
          </p:nvSpPr>
          <p:spPr>
            <a:xfrm rot="2700000">
              <a:off x="6342476" y="-508664"/>
              <a:ext cx="302109" cy="300388"/>
            </a:xfrm>
            <a:custGeom>
              <a:avLst/>
              <a:gdLst/>
              <a:ahLst/>
              <a:cxnLst/>
              <a:rect l="l" t="t" r="r" b="b"/>
              <a:pathLst>
                <a:path w="10360" h="10301" extrusionOk="0">
                  <a:moveTo>
                    <a:pt x="6765" y="1"/>
                  </a:moveTo>
                  <a:cubicBezTo>
                    <a:pt x="6649" y="1"/>
                    <a:pt x="6530" y="8"/>
                    <a:pt x="6410" y="22"/>
                  </a:cubicBezTo>
                  <a:cubicBezTo>
                    <a:pt x="1787" y="251"/>
                    <a:pt x="1" y="2120"/>
                    <a:pt x="181" y="5365"/>
                  </a:cubicBezTo>
                  <a:cubicBezTo>
                    <a:pt x="361" y="8217"/>
                    <a:pt x="2148" y="10266"/>
                    <a:pt x="5148" y="10299"/>
                  </a:cubicBezTo>
                  <a:cubicBezTo>
                    <a:pt x="5201" y="10300"/>
                    <a:pt x="5253" y="10301"/>
                    <a:pt x="5305" y="10301"/>
                  </a:cubicBezTo>
                  <a:cubicBezTo>
                    <a:pt x="8549" y="10301"/>
                    <a:pt x="10328" y="7813"/>
                    <a:pt x="10344" y="5070"/>
                  </a:cubicBezTo>
                  <a:cubicBezTo>
                    <a:pt x="10359" y="2454"/>
                    <a:pt x="8969" y="1"/>
                    <a:pt x="6765"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7"/>
            <p:cNvSpPr/>
            <p:nvPr/>
          </p:nvSpPr>
          <p:spPr>
            <a:xfrm rot="2700000">
              <a:off x="8210393" y="-759330"/>
              <a:ext cx="315319" cy="294731"/>
            </a:xfrm>
            <a:custGeom>
              <a:avLst/>
              <a:gdLst/>
              <a:ahLst/>
              <a:cxnLst/>
              <a:rect l="l" t="t" r="r" b="b"/>
              <a:pathLst>
                <a:path w="10813" h="10107" extrusionOk="0">
                  <a:moveTo>
                    <a:pt x="5533" y="1"/>
                  </a:moveTo>
                  <a:cubicBezTo>
                    <a:pt x="5470" y="1"/>
                    <a:pt x="5407" y="1"/>
                    <a:pt x="5344" y="3"/>
                  </a:cubicBezTo>
                  <a:cubicBezTo>
                    <a:pt x="2590" y="69"/>
                    <a:pt x="1" y="1822"/>
                    <a:pt x="214" y="5281"/>
                  </a:cubicBezTo>
                  <a:cubicBezTo>
                    <a:pt x="378" y="8330"/>
                    <a:pt x="2459" y="9985"/>
                    <a:pt x="5279" y="10100"/>
                  </a:cubicBezTo>
                  <a:cubicBezTo>
                    <a:pt x="5387" y="10104"/>
                    <a:pt x="5495" y="10107"/>
                    <a:pt x="5600" y="10107"/>
                  </a:cubicBezTo>
                  <a:cubicBezTo>
                    <a:pt x="8633" y="10107"/>
                    <a:pt x="10398" y="8276"/>
                    <a:pt x="10540" y="3904"/>
                  </a:cubicBezTo>
                  <a:cubicBezTo>
                    <a:pt x="10812" y="1343"/>
                    <a:pt x="8176" y="1"/>
                    <a:pt x="5533"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7"/>
            <p:cNvSpPr/>
            <p:nvPr/>
          </p:nvSpPr>
          <p:spPr>
            <a:xfrm rot="2700000">
              <a:off x="7560060" y="714839"/>
              <a:ext cx="305462" cy="295198"/>
            </a:xfrm>
            <a:custGeom>
              <a:avLst/>
              <a:gdLst/>
              <a:ahLst/>
              <a:cxnLst/>
              <a:rect l="l" t="t" r="r" b="b"/>
              <a:pathLst>
                <a:path w="10475" h="10123" extrusionOk="0">
                  <a:moveTo>
                    <a:pt x="4991" y="1"/>
                  </a:moveTo>
                  <a:cubicBezTo>
                    <a:pt x="2099" y="1"/>
                    <a:pt x="333" y="1323"/>
                    <a:pt x="181" y="4597"/>
                  </a:cubicBezTo>
                  <a:cubicBezTo>
                    <a:pt x="1" y="8006"/>
                    <a:pt x="1804" y="10039"/>
                    <a:pt x="4984" y="10121"/>
                  </a:cubicBezTo>
                  <a:cubicBezTo>
                    <a:pt x="5031" y="10122"/>
                    <a:pt x="5078" y="10122"/>
                    <a:pt x="5125" y="10122"/>
                  </a:cubicBezTo>
                  <a:cubicBezTo>
                    <a:pt x="8131" y="10122"/>
                    <a:pt x="10231" y="8058"/>
                    <a:pt x="10360" y="5039"/>
                  </a:cubicBezTo>
                  <a:cubicBezTo>
                    <a:pt x="10475" y="2204"/>
                    <a:pt x="8852" y="220"/>
                    <a:pt x="5672" y="24"/>
                  </a:cubicBezTo>
                  <a:cubicBezTo>
                    <a:pt x="5439" y="9"/>
                    <a:pt x="5212" y="1"/>
                    <a:pt x="4991"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7"/>
            <p:cNvSpPr/>
            <p:nvPr/>
          </p:nvSpPr>
          <p:spPr>
            <a:xfrm rot="2700000">
              <a:off x="7154450" y="310765"/>
              <a:ext cx="304529" cy="297093"/>
            </a:xfrm>
            <a:custGeom>
              <a:avLst/>
              <a:gdLst/>
              <a:ahLst/>
              <a:cxnLst/>
              <a:rect l="l" t="t" r="r" b="b"/>
              <a:pathLst>
                <a:path w="10443" h="10188" extrusionOk="0">
                  <a:moveTo>
                    <a:pt x="5620" y="1"/>
                  </a:moveTo>
                  <a:cubicBezTo>
                    <a:pt x="5594" y="1"/>
                    <a:pt x="5567" y="1"/>
                    <a:pt x="5541" y="1"/>
                  </a:cubicBezTo>
                  <a:cubicBezTo>
                    <a:pt x="2378" y="50"/>
                    <a:pt x="1" y="2247"/>
                    <a:pt x="17" y="4919"/>
                  </a:cubicBezTo>
                  <a:cubicBezTo>
                    <a:pt x="33" y="7134"/>
                    <a:pt x="1449" y="10187"/>
                    <a:pt x="4415" y="10187"/>
                  </a:cubicBezTo>
                  <a:cubicBezTo>
                    <a:pt x="4609" y="10187"/>
                    <a:pt x="4810" y="10174"/>
                    <a:pt x="5017" y="10147"/>
                  </a:cubicBezTo>
                  <a:cubicBezTo>
                    <a:pt x="7524" y="9820"/>
                    <a:pt x="10442" y="8721"/>
                    <a:pt x="10032" y="5181"/>
                  </a:cubicBezTo>
                  <a:cubicBezTo>
                    <a:pt x="10065" y="1978"/>
                    <a:pt x="8791" y="1"/>
                    <a:pt x="5620" y="1"/>
                  </a:cubicBezTo>
                  <a:close/>
                </a:path>
              </a:pathLst>
            </a:custGeom>
            <a:solidFill>
              <a:srgbClr val="A3CEC6"/>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1" name="Google Shape;1231;p27"/>
          <p:cNvSpPr/>
          <p:nvPr/>
        </p:nvSpPr>
        <p:spPr>
          <a:xfrm>
            <a:off x="3090595" y="4783448"/>
            <a:ext cx="676800" cy="676800"/>
          </a:xfrm>
          <a:prstGeom prst="donut">
            <a:avLst>
              <a:gd name="adj" fmla="val 14799"/>
            </a:avLst>
          </a:prstGeom>
          <a:solidFill>
            <a:srgbClr val="EDE96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7"/>
          <p:cNvSpPr/>
          <p:nvPr/>
        </p:nvSpPr>
        <p:spPr>
          <a:xfrm rot="10800000" flipH="1">
            <a:off x="-1553401" y="847060"/>
            <a:ext cx="2265249" cy="196527"/>
          </a:xfrm>
          <a:custGeom>
            <a:avLst/>
            <a:gdLst/>
            <a:ahLst/>
            <a:cxnLst/>
            <a:rect l="l" t="t" r="r" b="b"/>
            <a:pathLst>
              <a:path w="283688" h="24612" extrusionOk="0">
                <a:moveTo>
                  <a:pt x="164893" y="0"/>
                </a:moveTo>
                <a:cubicBezTo>
                  <a:pt x="160971" y="0"/>
                  <a:pt x="157093" y="1593"/>
                  <a:pt x="154021" y="4681"/>
                </a:cubicBezTo>
                <a:cubicBezTo>
                  <a:pt x="151728" y="7009"/>
                  <a:pt x="149982" y="9883"/>
                  <a:pt x="147954" y="12493"/>
                </a:cubicBezTo>
                <a:cubicBezTo>
                  <a:pt x="146089" y="14858"/>
                  <a:pt x="144065" y="16045"/>
                  <a:pt x="142041" y="16045"/>
                </a:cubicBezTo>
                <a:cubicBezTo>
                  <a:pt x="140066" y="16045"/>
                  <a:pt x="138091" y="14916"/>
                  <a:pt x="136263" y="12652"/>
                </a:cubicBezTo>
                <a:cubicBezTo>
                  <a:pt x="134640" y="10624"/>
                  <a:pt x="133124" y="8508"/>
                  <a:pt x="131501" y="6497"/>
                </a:cubicBezTo>
                <a:cubicBezTo>
                  <a:pt x="128002" y="2180"/>
                  <a:pt x="123493" y="35"/>
                  <a:pt x="119003" y="35"/>
                </a:cubicBezTo>
                <a:cubicBezTo>
                  <a:pt x="114306" y="35"/>
                  <a:pt x="109632" y="2383"/>
                  <a:pt x="106161" y="7044"/>
                </a:cubicBezTo>
                <a:cubicBezTo>
                  <a:pt x="104432" y="9372"/>
                  <a:pt x="102669" y="11682"/>
                  <a:pt x="100764" y="13886"/>
                </a:cubicBezTo>
                <a:cubicBezTo>
                  <a:pt x="99539" y="15314"/>
                  <a:pt x="98080" y="15971"/>
                  <a:pt x="96437" y="15971"/>
                </a:cubicBezTo>
                <a:cubicBezTo>
                  <a:pt x="95646" y="15971"/>
                  <a:pt x="94811" y="15818"/>
                  <a:pt x="93940" y="15526"/>
                </a:cubicBezTo>
                <a:cubicBezTo>
                  <a:pt x="90995" y="14521"/>
                  <a:pt x="89813" y="11876"/>
                  <a:pt x="88156" y="9671"/>
                </a:cubicBezTo>
                <a:cubicBezTo>
                  <a:pt x="85528" y="6145"/>
                  <a:pt x="82918" y="2424"/>
                  <a:pt x="78598" y="978"/>
                </a:cubicBezTo>
                <a:cubicBezTo>
                  <a:pt x="76755" y="357"/>
                  <a:pt x="74913" y="41"/>
                  <a:pt x="73113" y="41"/>
                </a:cubicBezTo>
                <a:cubicBezTo>
                  <a:pt x="68522" y="41"/>
                  <a:pt x="64207" y="2097"/>
                  <a:pt x="60875" y="6392"/>
                </a:cubicBezTo>
                <a:cubicBezTo>
                  <a:pt x="58794" y="9090"/>
                  <a:pt x="57048" y="12070"/>
                  <a:pt x="54456" y="14327"/>
                </a:cubicBezTo>
                <a:cubicBezTo>
                  <a:pt x="53167" y="15454"/>
                  <a:pt x="51722" y="16023"/>
                  <a:pt x="50277" y="16023"/>
                </a:cubicBezTo>
                <a:cubicBezTo>
                  <a:pt x="48896" y="16023"/>
                  <a:pt x="47515" y="15502"/>
                  <a:pt x="46274" y="14450"/>
                </a:cubicBezTo>
                <a:cubicBezTo>
                  <a:pt x="44105" y="12634"/>
                  <a:pt x="42641" y="10236"/>
                  <a:pt x="41001" y="7979"/>
                </a:cubicBezTo>
                <a:cubicBezTo>
                  <a:pt x="37730" y="3481"/>
                  <a:pt x="33784" y="119"/>
                  <a:pt x="28082" y="119"/>
                </a:cubicBezTo>
                <a:cubicBezTo>
                  <a:pt x="27882" y="119"/>
                  <a:pt x="27680" y="123"/>
                  <a:pt x="27475" y="131"/>
                </a:cubicBezTo>
                <a:cubicBezTo>
                  <a:pt x="27350" y="129"/>
                  <a:pt x="27225" y="127"/>
                  <a:pt x="27101" y="127"/>
                </a:cubicBezTo>
                <a:cubicBezTo>
                  <a:pt x="21104" y="127"/>
                  <a:pt x="17143" y="3450"/>
                  <a:pt x="13826" y="7873"/>
                </a:cubicBezTo>
                <a:cubicBezTo>
                  <a:pt x="10987" y="11646"/>
                  <a:pt x="8836" y="16073"/>
                  <a:pt x="3051" y="16425"/>
                </a:cubicBezTo>
                <a:cubicBezTo>
                  <a:pt x="1129" y="16549"/>
                  <a:pt x="1" y="18771"/>
                  <a:pt x="459" y="20887"/>
                </a:cubicBezTo>
                <a:cubicBezTo>
                  <a:pt x="900" y="22827"/>
                  <a:pt x="2011" y="24343"/>
                  <a:pt x="4321" y="24484"/>
                </a:cubicBezTo>
                <a:cubicBezTo>
                  <a:pt x="4616" y="24503"/>
                  <a:pt x="4906" y="24512"/>
                  <a:pt x="5193" y="24512"/>
                </a:cubicBezTo>
                <a:cubicBezTo>
                  <a:pt x="9255" y="24512"/>
                  <a:pt x="12572" y="22676"/>
                  <a:pt x="15290" y="19793"/>
                </a:cubicBezTo>
                <a:cubicBezTo>
                  <a:pt x="17864" y="17043"/>
                  <a:pt x="19945" y="13815"/>
                  <a:pt x="22449" y="10994"/>
                </a:cubicBezTo>
                <a:cubicBezTo>
                  <a:pt x="24074" y="9150"/>
                  <a:pt x="25657" y="8247"/>
                  <a:pt x="27284" y="8247"/>
                </a:cubicBezTo>
                <a:cubicBezTo>
                  <a:pt x="28801" y="8247"/>
                  <a:pt x="30358" y="9031"/>
                  <a:pt x="32025" y="10571"/>
                </a:cubicBezTo>
                <a:cubicBezTo>
                  <a:pt x="34176" y="12546"/>
                  <a:pt x="35658" y="15085"/>
                  <a:pt x="37386" y="17413"/>
                </a:cubicBezTo>
                <a:cubicBezTo>
                  <a:pt x="40906" y="22170"/>
                  <a:pt x="45564" y="24593"/>
                  <a:pt x="50262" y="24593"/>
                </a:cubicBezTo>
                <a:cubicBezTo>
                  <a:pt x="54343" y="24593"/>
                  <a:pt x="58454" y="22766"/>
                  <a:pt x="61880" y="19053"/>
                </a:cubicBezTo>
                <a:cubicBezTo>
                  <a:pt x="63485" y="17289"/>
                  <a:pt x="64790" y="15261"/>
                  <a:pt x="66218" y="13339"/>
                </a:cubicBezTo>
                <a:cubicBezTo>
                  <a:pt x="68437" y="10368"/>
                  <a:pt x="70734" y="8259"/>
                  <a:pt x="73271" y="8259"/>
                </a:cubicBezTo>
                <a:cubicBezTo>
                  <a:pt x="75250" y="8259"/>
                  <a:pt x="77377" y="9543"/>
                  <a:pt x="79726" y="12705"/>
                </a:cubicBezTo>
                <a:cubicBezTo>
                  <a:pt x="81878" y="15597"/>
                  <a:pt x="83906" y="18577"/>
                  <a:pt x="86639" y="21010"/>
                </a:cubicBezTo>
                <a:cubicBezTo>
                  <a:pt x="89320" y="23366"/>
                  <a:pt x="92679" y="24539"/>
                  <a:pt x="96047" y="24539"/>
                </a:cubicBezTo>
                <a:cubicBezTo>
                  <a:pt x="99258" y="24539"/>
                  <a:pt x="102477" y="23472"/>
                  <a:pt x="105120" y="21345"/>
                </a:cubicBezTo>
                <a:cubicBezTo>
                  <a:pt x="108541" y="18594"/>
                  <a:pt x="110781" y="14909"/>
                  <a:pt x="113461" y="11576"/>
                </a:cubicBezTo>
                <a:cubicBezTo>
                  <a:pt x="115266" y="9343"/>
                  <a:pt x="117147" y="8223"/>
                  <a:pt x="119030" y="8223"/>
                </a:cubicBezTo>
                <a:cubicBezTo>
                  <a:pt x="120864" y="8223"/>
                  <a:pt x="122699" y="9285"/>
                  <a:pt x="124465" y="11417"/>
                </a:cubicBezTo>
                <a:cubicBezTo>
                  <a:pt x="125805" y="13040"/>
                  <a:pt x="127057" y="14732"/>
                  <a:pt x="128274" y="16443"/>
                </a:cubicBezTo>
                <a:cubicBezTo>
                  <a:pt x="132123" y="21863"/>
                  <a:pt x="137116" y="24611"/>
                  <a:pt x="142071" y="24611"/>
                </a:cubicBezTo>
                <a:cubicBezTo>
                  <a:pt x="146901" y="24611"/>
                  <a:pt x="151696" y="22000"/>
                  <a:pt x="155361" y="16707"/>
                </a:cubicBezTo>
                <a:cubicBezTo>
                  <a:pt x="156842" y="14556"/>
                  <a:pt x="158482" y="12546"/>
                  <a:pt x="160299" y="10694"/>
                </a:cubicBezTo>
                <a:cubicBezTo>
                  <a:pt x="161874" y="9093"/>
                  <a:pt x="163458" y="8297"/>
                  <a:pt x="165023" y="8297"/>
                </a:cubicBezTo>
                <a:cubicBezTo>
                  <a:pt x="166733" y="8297"/>
                  <a:pt x="168421" y="9248"/>
                  <a:pt x="170050" y="11135"/>
                </a:cubicBezTo>
                <a:cubicBezTo>
                  <a:pt x="171884" y="13251"/>
                  <a:pt x="173524" y="15544"/>
                  <a:pt x="175235" y="17766"/>
                </a:cubicBezTo>
                <a:cubicBezTo>
                  <a:pt x="178767" y="22323"/>
                  <a:pt x="183202" y="24610"/>
                  <a:pt x="187692" y="24610"/>
                </a:cubicBezTo>
                <a:cubicBezTo>
                  <a:pt x="191853" y="24610"/>
                  <a:pt x="196061" y="22645"/>
                  <a:pt x="199641" y="18700"/>
                </a:cubicBezTo>
                <a:cubicBezTo>
                  <a:pt x="201881" y="16231"/>
                  <a:pt x="203380" y="13251"/>
                  <a:pt x="205778" y="10906"/>
                </a:cubicBezTo>
                <a:cubicBezTo>
                  <a:pt x="207556" y="9165"/>
                  <a:pt x="209172" y="8257"/>
                  <a:pt x="210785" y="8257"/>
                </a:cubicBezTo>
                <a:cubicBezTo>
                  <a:pt x="212275" y="8257"/>
                  <a:pt x="213762" y="9032"/>
                  <a:pt x="215371" y="10641"/>
                </a:cubicBezTo>
                <a:cubicBezTo>
                  <a:pt x="217329" y="12599"/>
                  <a:pt x="218969" y="14926"/>
                  <a:pt x="220591" y="17201"/>
                </a:cubicBezTo>
                <a:cubicBezTo>
                  <a:pt x="224083" y="22180"/>
                  <a:pt x="228901" y="24566"/>
                  <a:pt x="233643" y="24566"/>
                </a:cubicBezTo>
                <a:cubicBezTo>
                  <a:pt x="238407" y="24566"/>
                  <a:pt x="243094" y="22158"/>
                  <a:pt x="246285" y="17554"/>
                </a:cubicBezTo>
                <a:cubicBezTo>
                  <a:pt x="247889" y="15261"/>
                  <a:pt x="249653" y="13075"/>
                  <a:pt x="251540" y="10994"/>
                </a:cubicBezTo>
                <a:cubicBezTo>
                  <a:pt x="253211" y="9143"/>
                  <a:pt x="254960" y="8221"/>
                  <a:pt x="256692" y="8221"/>
                </a:cubicBezTo>
                <a:cubicBezTo>
                  <a:pt x="258525" y="8221"/>
                  <a:pt x="260337" y="9253"/>
                  <a:pt x="262015" y="11311"/>
                </a:cubicBezTo>
                <a:cubicBezTo>
                  <a:pt x="263461" y="13075"/>
                  <a:pt x="264624" y="15085"/>
                  <a:pt x="266106" y="16849"/>
                </a:cubicBezTo>
                <a:cubicBezTo>
                  <a:pt x="269368" y="20728"/>
                  <a:pt x="272789" y="24449"/>
                  <a:pt x="278450" y="24467"/>
                </a:cubicBezTo>
                <a:cubicBezTo>
                  <a:pt x="278470" y="24467"/>
                  <a:pt x="278491" y="24467"/>
                  <a:pt x="278511" y="24467"/>
                </a:cubicBezTo>
                <a:cubicBezTo>
                  <a:pt x="281631" y="24467"/>
                  <a:pt x="283459" y="23127"/>
                  <a:pt x="283564" y="20605"/>
                </a:cubicBezTo>
                <a:cubicBezTo>
                  <a:pt x="283687" y="17730"/>
                  <a:pt x="281906" y="16390"/>
                  <a:pt x="279332" y="16055"/>
                </a:cubicBezTo>
                <a:cubicBezTo>
                  <a:pt x="276651" y="15702"/>
                  <a:pt x="274747" y="14327"/>
                  <a:pt x="273230" y="12176"/>
                </a:cubicBezTo>
                <a:cubicBezTo>
                  <a:pt x="272102" y="10536"/>
                  <a:pt x="270744" y="9037"/>
                  <a:pt x="269633" y="7361"/>
                </a:cubicBezTo>
                <a:cubicBezTo>
                  <a:pt x="266322" y="2386"/>
                  <a:pt x="261379" y="65"/>
                  <a:pt x="256521" y="65"/>
                </a:cubicBezTo>
                <a:cubicBezTo>
                  <a:pt x="251598" y="65"/>
                  <a:pt x="246762" y="2448"/>
                  <a:pt x="243798" y="6868"/>
                </a:cubicBezTo>
                <a:cubicBezTo>
                  <a:pt x="242017" y="9495"/>
                  <a:pt x="240236" y="12211"/>
                  <a:pt x="237767" y="14327"/>
                </a:cubicBezTo>
                <a:cubicBezTo>
                  <a:pt x="236472" y="15447"/>
                  <a:pt x="235043" y="15998"/>
                  <a:pt x="233613" y="15998"/>
                </a:cubicBezTo>
                <a:cubicBezTo>
                  <a:pt x="232160" y="15998"/>
                  <a:pt x="230706" y="15429"/>
                  <a:pt x="229391" y="14309"/>
                </a:cubicBezTo>
                <a:cubicBezTo>
                  <a:pt x="226587" y="11929"/>
                  <a:pt x="224929" y="8649"/>
                  <a:pt x="222601" y="5898"/>
                </a:cubicBezTo>
                <a:cubicBezTo>
                  <a:pt x="219309" y="2010"/>
                  <a:pt x="214931" y="43"/>
                  <a:pt x="210580" y="43"/>
                </a:cubicBezTo>
                <a:cubicBezTo>
                  <a:pt x="206308" y="43"/>
                  <a:pt x="202063" y="1939"/>
                  <a:pt x="198901" y="5774"/>
                </a:cubicBezTo>
                <a:cubicBezTo>
                  <a:pt x="196996" y="8102"/>
                  <a:pt x="195321" y="10606"/>
                  <a:pt x="193416" y="12916"/>
                </a:cubicBezTo>
                <a:cubicBezTo>
                  <a:pt x="191706" y="15007"/>
                  <a:pt x="189795" y="16057"/>
                  <a:pt x="187864" y="16057"/>
                </a:cubicBezTo>
                <a:cubicBezTo>
                  <a:pt x="186032" y="16057"/>
                  <a:pt x="184182" y="15113"/>
                  <a:pt x="182465" y="13216"/>
                </a:cubicBezTo>
                <a:cubicBezTo>
                  <a:pt x="181002" y="11594"/>
                  <a:pt x="179732" y="9760"/>
                  <a:pt x="178515" y="7943"/>
                </a:cubicBezTo>
                <a:cubicBezTo>
                  <a:pt x="174950" y="2581"/>
                  <a:pt x="169886" y="0"/>
                  <a:pt x="164893" y="0"/>
                </a:cubicBezTo>
                <a:close/>
              </a:path>
            </a:pathLst>
          </a:custGeom>
          <a:solidFill>
            <a:srgbClr val="FCCFB8"/>
          </a:solidFill>
          <a:ln w="9525" cap="flat" cmpd="sng">
            <a:solidFill>
              <a:srgbClr val="000000"/>
            </a:solidFill>
            <a:prstDash val="solid"/>
            <a:miter lim="176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3" name="Google Shape;1233;p27"/>
          <p:cNvGrpSpPr/>
          <p:nvPr/>
        </p:nvGrpSpPr>
        <p:grpSpPr>
          <a:xfrm>
            <a:off x="8231708" y="-363761"/>
            <a:ext cx="906996" cy="906221"/>
            <a:chOff x="6280516" y="-2340409"/>
            <a:chExt cx="3823759" cy="3820494"/>
          </a:xfrm>
        </p:grpSpPr>
        <p:sp>
          <p:nvSpPr>
            <p:cNvPr id="1234" name="Google Shape;1234;p27"/>
            <p:cNvSpPr/>
            <p:nvPr/>
          </p:nvSpPr>
          <p:spPr>
            <a:xfrm rot="2700000">
              <a:off x="8114955" y="-2277119"/>
              <a:ext cx="303071" cy="299513"/>
            </a:xfrm>
            <a:custGeom>
              <a:avLst/>
              <a:gdLst/>
              <a:ahLst/>
              <a:cxnLst/>
              <a:rect l="l" t="t" r="r" b="b"/>
              <a:pathLst>
                <a:path w="10393" h="10271" extrusionOk="0">
                  <a:moveTo>
                    <a:pt x="5176" y="1"/>
                  </a:moveTo>
                  <a:cubicBezTo>
                    <a:pt x="2127" y="1"/>
                    <a:pt x="554" y="1884"/>
                    <a:pt x="1" y="4680"/>
                  </a:cubicBezTo>
                  <a:cubicBezTo>
                    <a:pt x="132" y="8139"/>
                    <a:pt x="2000" y="10221"/>
                    <a:pt x="5049" y="10270"/>
                  </a:cubicBezTo>
                  <a:cubicBezTo>
                    <a:pt x="5071" y="10270"/>
                    <a:pt x="5093" y="10270"/>
                    <a:pt x="5115" y="10270"/>
                  </a:cubicBezTo>
                  <a:cubicBezTo>
                    <a:pt x="8146" y="10270"/>
                    <a:pt x="10327" y="8019"/>
                    <a:pt x="10360" y="5025"/>
                  </a:cubicBezTo>
                  <a:cubicBezTo>
                    <a:pt x="10393" y="2304"/>
                    <a:pt x="8606" y="156"/>
                    <a:pt x="5525" y="9"/>
                  </a:cubicBezTo>
                  <a:cubicBezTo>
                    <a:pt x="5406" y="4"/>
                    <a:pt x="5290" y="1"/>
                    <a:pt x="5176"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7"/>
            <p:cNvSpPr/>
            <p:nvPr/>
          </p:nvSpPr>
          <p:spPr>
            <a:xfrm rot="2700000">
              <a:off x="7404088" y="-1577672"/>
              <a:ext cx="317914" cy="308203"/>
            </a:xfrm>
            <a:custGeom>
              <a:avLst/>
              <a:gdLst/>
              <a:ahLst/>
              <a:cxnLst/>
              <a:rect l="l" t="t" r="r" b="b"/>
              <a:pathLst>
                <a:path w="10902" h="10569" extrusionOk="0">
                  <a:moveTo>
                    <a:pt x="5328" y="1"/>
                  </a:moveTo>
                  <a:cubicBezTo>
                    <a:pt x="3017" y="804"/>
                    <a:pt x="591" y="1722"/>
                    <a:pt x="312" y="4852"/>
                  </a:cubicBezTo>
                  <a:cubicBezTo>
                    <a:pt x="1" y="8180"/>
                    <a:pt x="1886" y="10098"/>
                    <a:pt x="4951" y="10507"/>
                  </a:cubicBezTo>
                  <a:cubicBezTo>
                    <a:pt x="5251" y="10548"/>
                    <a:pt x="5540" y="10568"/>
                    <a:pt x="5817" y="10568"/>
                  </a:cubicBezTo>
                  <a:cubicBezTo>
                    <a:pt x="8652" y="10568"/>
                    <a:pt x="10319" y="8504"/>
                    <a:pt x="10573" y="5787"/>
                  </a:cubicBezTo>
                  <a:cubicBezTo>
                    <a:pt x="10901" y="2590"/>
                    <a:pt x="8410" y="1033"/>
                    <a:pt x="5328"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7"/>
            <p:cNvSpPr/>
            <p:nvPr/>
          </p:nvSpPr>
          <p:spPr>
            <a:xfrm rot="2700000">
              <a:off x="7761739" y="-1924075"/>
              <a:ext cx="302109" cy="299455"/>
            </a:xfrm>
            <a:custGeom>
              <a:avLst/>
              <a:gdLst/>
              <a:ahLst/>
              <a:cxnLst/>
              <a:rect l="l" t="t" r="r" b="b"/>
              <a:pathLst>
                <a:path w="10360" h="10269" extrusionOk="0">
                  <a:moveTo>
                    <a:pt x="5188" y="0"/>
                  </a:moveTo>
                  <a:cubicBezTo>
                    <a:pt x="5142" y="0"/>
                    <a:pt x="5096" y="1"/>
                    <a:pt x="5049" y="2"/>
                  </a:cubicBezTo>
                  <a:cubicBezTo>
                    <a:pt x="1902" y="67"/>
                    <a:pt x="99" y="2034"/>
                    <a:pt x="1" y="5509"/>
                  </a:cubicBezTo>
                  <a:cubicBezTo>
                    <a:pt x="525" y="8274"/>
                    <a:pt x="2066" y="10269"/>
                    <a:pt x="5131" y="10269"/>
                  </a:cubicBezTo>
                  <a:cubicBezTo>
                    <a:pt x="5228" y="10269"/>
                    <a:pt x="5326" y="10267"/>
                    <a:pt x="5426" y="10263"/>
                  </a:cubicBezTo>
                  <a:cubicBezTo>
                    <a:pt x="8475" y="10132"/>
                    <a:pt x="10278" y="7902"/>
                    <a:pt x="10311" y="5214"/>
                  </a:cubicBezTo>
                  <a:cubicBezTo>
                    <a:pt x="10359" y="2209"/>
                    <a:pt x="8338" y="0"/>
                    <a:pt x="5188"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rot="2700000">
              <a:off x="8676018" y="409637"/>
              <a:ext cx="306920" cy="298143"/>
            </a:xfrm>
            <a:custGeom>
              <a:avLst/>
              <a:gdLst/>
              <a:ahLst/>
              <a:cxnLst/>
              <a:rect l="l" t="t" r="r" b="b"/>
              <a:pathLst>
                <a:path w="10525" h="10224" extrusionOk="0">
                  <a:moveTo>
                    <a:pt x="5119" y="1"/>
                  </a:moveTo>
                  <a:cubicBezTo>
                    <a:pt x="4999" y="1"/>
                    <a:pt x="4878" y="4"/>
                    <a:pt x="4754" y="10"/>
                  </a:cubicBezTo>
                  <a:cubicBezTo>
                    <a:pt x="1837" y="158"/>
                    <a:pt x="1" y="2239"/>
                    <a:pt x="148" y="5157"/>
                  </a:cubicBezTo>
                  <a:cubicBezTo>
                    <a:pt x="316" y="8061"/>
                    <a:pt x="1781" y="10224"/>
                    <a:pt x="4849" y="10224"/>
                  </a:cubicBezTo>
                  <a:cubicBezTo>
                    <a:pt x="5071" y="10224"/>
                    <a:pt x="5302" y="10212"/>
                    <a:pt x="5541" y="10189"/>
                  </a:cubicBezTo>
                  <a:cubicBezTo>
                    <a:pt x="8606" y="9911"/>
                    <a:pt x="9901" y="7698"/>
                    <a:pt x="10524" y="5190"/>
                  </a:cubicBezTo>
                  <a:cubicBezTo>
                    <a:pt x="9910" y="1929"/>
                    <a:pt x="8069" y="1"/>
                    <a:pt x="5119"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7"/>
            <p:cNvSpPr/>
            <p:nvPr/>
          </p:nvSpPr>
          <p:spPr>
            <a:xfrm rot="2700000">
              <a:off x="7049223" y="-1221022"/>
              <a:ext cx="311178" cy="303246"/>
            </a:xfrm>
            <a:custGeom>
              <a:avLst/>
              <a:gdLst/>
              <a:ahLst/>
              <a:cxnLst/>
              <a:rect l="l" t="t" r="r" b="b"/>
              <a:pathLst>
                <a:path w="10671" h="10399" extrusionOk="0">
                  <a:moveTo>
                    <a:pt x="5311" y="1"/>
                  </a:moveTo>
                  <a:cubicBezTo>
                    <a:pt x="2557" y="820"/>
                    <a:pt x="0" y="1984"/>
                    <a:pt x="295" y="5492"/>
                  </a:cubicBezTo>
                  <a:cubicBezTo>
                    <a:pt x="525" y="8360"/>
                    <a:pt x="2344" y="10278"/>
                    <a:pt x="5213" y="10393"/>
                  </a:cubicBezTo>
                  <a:cubicBezTo>
                    <a:pt x="5307" y="10397"/>
                    <a:pt x="5400" y="10399"/>
                    <a:pt x="5493" y="10399"/>
                  </a:cubicBezTo>
                  <a:cubicBezTo>
                    <a:pt x="8558" y="10399"/>
                    <a:pt x="10461" y="8305"/>
                    <a:pt x="10556" y="5361"/>
                  </a:cubicBezTo>
                  <a:cubicBezTo>
                    <a:pt x="10671" y="2214"/>
                    <a:pt x="8311" y="640"/>
                    <a:pt x="5311"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7"/>
            <p:cNvSpPr/>
            <p:nvPr/>
          </p:nvSpPr>
          <p:spPr>
            <a:xfrm rot="2700000">
              <a:off x="9385733" y="-300025"/>
              <a:ext cx="308816" cy="302867"/>
            </a:xfrm>
            <a:custGeom>
              <a:avLst/>
              <a:gdLst/>
              <a:ahLst/>
              <a:cxnLst/>
              <a:rect l="l" t="t" r="r" b="b"/>
              <a:pathLst>
                <a:path w="10590" h="10386" extrusionOk="0">
                  <a:moveTo>
                    <a:pt x="5476" y="0"/>
                  </a:moveTo>
                  <a:cubicBezTo>
                    <a:pt x="1919" y="164"/>
                    <a:pt x="50" y="2295"/>
                    <a:pt x="34" y="5213"/>
                  </a:cubicBezTo>
                  <a:cubicBezTo>
                    <a:pt x="1" y="7852"/>
                    <a:pt x="1640" y="10229"/>
                    <a:pt x="4722" y="10376"/>
                  </a:cubicBezTo>
                  <a:cubicBezTo>
                    <a:pt x="4841" y="10382"/>
                    <a:pt x="4959" y="10385"/>
                    <a:pt x="5076" y="10385"/>
                  </a:cubicBezTo>
                  <a:cubicBezTo>
                    <a:pt x="8135" y="10385"/>
                    <a:pt x="10091" y="8333"/>
                    <a:pt x="10328" y="5459"/>
                  </a:cubicBezTo>
                  <a:cubicBezTo>
                    <a:pt x="10590" y="2312"/>
                    <a:pt x="8246" y="640"/>
                    <a:pt x="5476"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7"/>
            <p:cNvSpPr/>
            <p:nvPr/>
          </p:nvSpPr>
          <p:spPr>
            <a:xfrm rot="2700000">
              <a:off x="8163987" y="-1524626"/>
              <a:ext cx="305929" cy="302605"/>
            </a:xfrm>
            <a:custGeom>
              <a:avLst/>
              <a:gdLst/>
              <a:ahLst/>
              <a:cxnLst/>
              <a:rect l="l" t="t" r="r" b="b"/>
              <a:pathLst>
                <a:path w="10491" h="10377" extrusionOk="0">
                  <a:moveTo>
                    <a:pt x="5163" y="1"/>
                  </a:moveTo>
                  <a:cubicBezTo>
                    <a:pt x="2344" y="574"/>
                    <a:pt x="0" y="2246"/>
                    <a:pt x="82" y="5328"/>
                  </a:cubicBezTo>
                  <a:cubicBezTo>
                    <a:pt x="164" y="8360"/>
                    <a:pt x="2426" y="10360"/>
                    <a:pt x="5540" y="10376"/>
                  </a:cubicBezTo>
                  <a:cubicBezTo>
                    <a:pt x="5551" y="10376"/>
                    <a:pt x="5562" y="10376"/>
                    <a:pt x="5572" y="10376"/>
                  </a:cubicBezTo>
                  <a:cubicBezTo>
                    <a:pt x="8585" y="10376"/>
                    <a:pt x="10294" y="8072"/>
                    <a:pt x="10392" y="5410"/>
                  </a:cubicBezTo>
                  <a:cubicBezTo>
                    <a:pt x="10491" y="2377"/>
                    <a:pt x="8589" y="378"/>
                    <a:pt x="516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rot="2700000">
              <a:off x="8264529" y="3122"/>
              <a:ext cx="315435" cy="296422"/>
            </a:xfrm>
            <a:custGeom>
              <a:avLst/>
              <a:gdLst/>
              <a:ahLst/>
              <a:cxnLst/>
              <a:rect l="l" t="t" r="r" b="b"/>
              <a:pathLst>
                <a:path w="10817" h="10165" extrusionOk="0">
                  <a:moveTo>
                    <a:pt x="5472" y="0"/>
                  </a:moveTo>
                  <a:cubicBezTo>
                    <a:pt x="2767" y="0"/>
                    <a:pt x="1" y="1298"/>
                    <a:pt x="343" y="4230"/>
                  </a:cubicBezTo>
                  <a:cubicBezTo>
                    <a:pt x="407" y="8414"/>
                    <a:pt x="2321" y="10165"/>
                    <a:pt x="5400" y="10165"/>
                  </a:cubicBezTo>
                  <a:cubicBezTo>
                    <a:pt x="5457" y="10165"/>
                    <a:pt x="5514" y="10164"/>
                    <a:pt x="5572" y="10163"/>
                  </a:cubicBezTo>
                  <a:cubicBezTo>
                    <a:pt x="8408" y="10081"/>
                    <a:pt x="10440" y="8311"/>
                    <a:pt x="10604" y="5328"/>
                  </a:cubicBezTo>
                  <a:cubicBezTo>
                    <a:pt x="10817" y="1902"/>
                    <a:pt x="8391" y="1"/>
                    <a:pt x="5523" y="1"/>
                  </a:cubicBezTo>
                  <a:cubicBezTo>
                    <a:pt x="5506" y="1"/>
                    <a:pt x="5489" y="0"/>
                    <a:pt x="5472"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rot="2700000">
              <a:off x="7097366" y="-452408"/>
              <a:ext cx="303071" cy="294264"/>
            </a:xfrm>
            <a:custGeom>
              <a:avLst/>
              <a:gdLst/>
              <a:ahLst/>
              <a:cxnLst/>
              <a:rect l="l" t="t" r="r" b="b"/>
              <a:pathLst>
                <a:path w="10393" h="10091" extrusionOk="0">
                  <a:moveTo>
                    <a:pt x="5678" y="0"/>
                  </a:moveTo>
                  <a:cubicBezTo>
                    <a:pt x="5365" y="0"/>
                    <a:pt x="5036" y="20"/>
                    <a:pt x="4688" y="59"/>
                  </a:cubicBezTo>
                  <a:cubicBezTo>
                    <a:pt x="4507" y="40"/>
                    <a:pt x="4331" y="31"/>
                    <a:pt x="4160" y="31"/>
                  </a:cubicBezTo>
                  <a:cubicBezTo>
                    <a:pt x="1459" y="31"/>
                    <a:pt x="79" y="2282"/>
                    <a:pt x="33" y="4779"/>
                  </a:cubicBezTo>
                  <a:cubicBezTo>
                    <a:pt x="1" y="7796"/>
                    <a:pt x="2167" y="10091"/>
                    <a:pt x="5325" y="10091"/>
                  </a:cubicBezTo>
                  <a:cubicBezTo>
                    <a:pt x="5359" y="10091"/>
                    <a:pt x="5392" y="10091"/>
                    <a:pt x="5426" y="10090"/>
                  </a:cubicBezTo>
                  <a:cubicBezTo>
                    <a:pt x="8753" y="10025"/>
                    <a:pt x="10392" y="7533"/>
                    <a:pt x="10212" y="4386"/>
                  </a:cubicBezTo>
                  <a:cubicBezTo>
                    <a:pt x="10079" y="1717"/>
                    <a:pt x="8644" y="0"/>
                    <a:pt x="5678"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7"/>
            <p:cNvSpPr/>
            <p:nvPr/>
          </p:nvSpPr>
          <p:spPr>
            <a:xfrm rot="2700000">
              <a:off x="6744158" y="-101647"/>
              <a:ext cx="303042" cy="296422"/>
            </a:xfrm>
            <a:custGeom>
              <a:avLst/>
              <a:gdLst/>
              <a:ahLst/>
              <a:cxnLst/>
              <a:rect l="l" t="t" r="r" b="b"/>
              <a:pathLst>
                <a:path w="10392" h="10165" extrusionOk="0">
                  <a:moveTo>
                    <a:pt x="4795" y="0"/>
                  </a:moveTo>
                  <a:cubicBezTo>
                    <a:pt x="1772" y="0"/>
                    <a:pt x="190" y="2172"/>
                    <a:pt x="99" y="4817"/>
                  </a:cubicBezTo>
                  <a:cubicBezTo>
                    <a:pt x="1" y="7735"/>
                    <a:pt x="2000" y="10079"/>
                    <a:pt x="5279" y="10161"/>
                  </a:cubicBezTo>
                  <a:cubicBezTo>
                    <a:pt x="5356" y="10163"/>
                    <a:pt x="5432" y="10165"/>
                    <a:pt x="5507" y="10165"/>
                  </a:cubicBezTo>
                  <a:cubicBezTo>
                    <a:pt x="8826" y="10165"/>
                    <a:pt x="10391" y="7719"/>
                    <a:pt x="10327" y="4834"/>
                  </a:cubicBezTo>
                  <a:cubicBezTo>
                    <a:pt x="10281" y="2453"/>
                    <a:pt x="9285" y="14"/>
                    <a:pt x="6232" y="14"/>
                  </a:cubicBezTo>
                  <a:cubicBezTo>
                    <a:pt x="6027" y="14"/>
                    <a:pt x="5813" y="25"/>
                    <a:pt x="5590" y="48"/>
                  </a:cubicBezTo>
                  <a:cubicBezTo>
                    <a:pt x="5315" y="16"/>
                    <a:pt x="5050" y="0"/>
                    <a:pt x="4795"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7"/>
            <p:cNvSpPr/>
            <p:nvPr/>
          </p:nvSpPr>
          <p:spPr>
            <a:xfrm rot="2700000">
              <a:off x="7966471" y="1119559"/>
              <a:ext cx="302546" cy="297064"/>
            </a:xfrm>
            <a:custGeom>
              <a:avLst/>
              <a:gdLst/>
              <a:ahLst/>
              <a:cxnLst/>
              <a:rect l="l" t="t" r="r" b="b"/>
              <a:pathLst>
                <a:path w="10375" h="10187" extrusionOk="0">
                  <a:moveTo>
                    <a:pt x="3944" y="0"/>
                  </a:moveTo>
                  <a:cubicBezTo>
                    <a:pt x="1121" y="0"/>
                    <a:pt x="159" y="2499"/>
                    <a:pt x="98" y="4841"/>
                  </a:cubicBezTo>
                  <a:cubicBezTo>
                    <a:pt x="1" y="7713"/>
                    <a:pt x="1634" y="10187"/>
                    <a:pt x="4951" y="10187"/>
                  </a:cubicBezTo>
                  <a:cubicBezTo>
                    <a:pt x="5005" y="10187"/>
                    <a:pt x="5059" y="10186"/>
                    <a:pt x="5113" y="10185"/>
                  </a:cubicBezTo>
                  <a:cubicBezTo>
                    <a:pt x="8375" y="10119"/>
                    <a:pt x="10375" y="7841"/>
                    <a:pt x="10309" y="4858"/>
                  </a:cubicBezTo>
                  <a:cubicBezTo>
                    <a:pt x="10232" y="2058"/>
                    <a:pt x="8519" y="17"/>
                    <a:pt x="5185" y="17"/>
                  </a:cubicBezTo>
                  <a:cubicBezTo>
                    <a:pt x="4987" y="17"/>
                    <a:pt x="4782" y="24"/>
                    <a:pt x="4572" y="39"/>
                  </a:cubicBezTo>
                  <a:cubicBezTo>
                    <a:pt x="4353" y="13"/>
                    <a:pt x="4144" y="0"/>
                    <a:pt x="3944"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7"/>
            <p:cNvSpPr/>
            <p:nvPr/>
          </p:nvSpPr>
          <p:spPr>
            <a:xfrm rot="2700000">
              <a:off x="7812181" y="-1170144"/>
              <a:ext cx="304500" cy="302021"/>
            </a:xfrm>
            <a:custGeom>
              <a:avLst/>
              <a:gdLst/>
              <a:ahLst/>
              <a:cxnLst/>
              <a:rect l="l" t="t" r="r" b="b"/>
              <a:pathLst>
                <a:path w="10442" h="10357" extrusionOk="0">
                  <a:moveTo>
                    <a:pt x="5262" y="1"/>
                  </a:moveTo>
                  <a:cubicBezTo>
                    <a:pt x="2312" y="476"/>
                    <a:pt x="1" y="2230"/>
                    <a:pt x="1" y="5312"/>
                  </a:cubicBezTo>
                  <a:cubicBezTo>
                    <a:pt x="1" y="8065"/>
                    <a:pt x="2033" y="10065"/>
                    <a:pt x="4984" y="10327"/>
                  </a:cubicBezTo>
                  <a:cubicBezTo>
                    <a:pt x="5194" y="10347"/>
                    <a:pt x="5399" y="10356"/>
                    <a:pt x="5596" y="10356"/>
                  </a:cubicBezTo>
                  <a:cubicBezTo>
                    <a:pt x="8414" y="10356"/>
                    <a:pt x="9918" y="8431"/>
                    <a:pt x="10163" y="5705"/>
                  </a:cubicBezTo>
                  <a:cubicBezTo>
                    <a:pt x="10442" y="2460"/>
                    <a:pt x="8541" y="640"/>
                    <a:pt x="5262"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7"/>
            <p:cNvSpPr/>
            <p:nvPr/>
          </p:nvSpPr>
          <p:spPr>
            <a:xfrm rot="2700000">
              <a:off x="9327090" y="-1062972"/>
              <a:ext cx="318847" cy="302021"/>
            </a:xfrm>
            <a:custGeom>
              <a:avLst/>
              <a:gdLst/>
              <a:ahLst/>
              <a:cxnLst/>
              <a:rect l="l" t="t" r="r" b="b"/>
              <a:pathLst>
                <a:path w="10934" h="10357" extrusionOk="0">
                  <a:moveTo>
                    <a:pt x="5656" y="0"/>
                  </a:moveTo>
                  <a:cubicBezTo>
                    <a:pt x="2869" y="508"/>
                    <a:pt x="755" y="1426"/>
                    <a:pt x="394" y="4688"/>
                  </a:cubicBezTo>
                  <a:cubicBezTo>
                    <a:pt x="1" y="8245"/>
                    <a:pt x="2148" y="10146"/>
                    <a:pt x="4951" y="10343"/>
                  </a:cubicBezTo>
                  <a:cubicBezTo>
                    <a:pt x="5092" y="10352"/>
                    <a:pt x="5232" y="10357"/>
                    <a:pt x="5372" y="10357"/>
                  </a:cubicBezTo>
                  <a:cubicBezTo>
                    <a:pt x="7958" y="10357"/>
                    <a:pt x="10390" y="8778"/>
                    <a:pt x="10639" y="5606"/>
                  </a:cubicBezTo>
                  <a:cubicBezTo>
                    <a:pt x="10934" y="2147"/>
                    <a:pt x="8459" y="869"/>
                    <a:pt x="5656"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rot="2700000">
              <a:off x="8319458" y="768501"/>
              <a:ext cx="302605" cy="294469"/>
            </a:xfrm>
            <a:custGeom>
              <a:avLst/>
              <a:gdLst/>
              <a:ahLst/>
              <a:cxnLst/>
              <a:rect l="l" t="t" r="r" b="b"/>
              <a:pathLst>
                <a:path w="10377" h="10098" extrusionOk="0">
                  <a:moveTo>
                    <a:pt x="4401" y="0"/>
                  </a:moveTo>
                  <a:cubicBezTo>
                    <a:pt x="1618" y="0"/>
                    <a:pt x="235" y="1882"/>
                    <a:pt x="115" y="4492"/>
                  </a:cubicBezTo>
                  <a:cubicBezTo>
                    <a:pt x="1" y="7564"/>
                    <a:pt x="1662" y="10098"/>
                    <a:pt x="4984" y="10098"/>
                  </a:cubicBezTo>
                  <a:cubicBezTo>
                    <a:pt x="4995" y="10098"/>
                    <a:pt x="5006" y="10098"/>
                    <a:pt x="5016" y="10098"/>
                  </a:cubicBezTo>
                  <a:cubicBezTo>
                    <a:pt x="8213" y="10098"/>
                    <a:pt x="10376" y="7770"/>
                    <a:pt x="10327" y="4705"/>
                  </a:cubicBezTo>
                  <a:cubicBezTo>
                    <a:pt x="10280" y="2079"/>
                    <a:pt x="8654" y="35"/>
                    <a:pt x="5661" y="35"/>
                  </a:cubicBezTo>
                  <a:cubicBezTo>
                    <a:pt x="5515" y="35"/>
                    <a:pt x="5366" y="40"/>
                    <a:pt x="5213" y="50"/>
                  </a:cubicBezTo>
                  <a:cubicBezTo>
                    <a:pt x="4930" y="16"/>
                    <a:pt x="4659" y="0"/>
                    <a:pt x="4401"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rot="2700000">
              <a:off x="7855826" y="-405180"/>
              <a:ext cx="315348" cy="295577"/>
            </a:xfrm>
            <a:custGeom>
              <a:avLst/>
              <a:gdLst/>
              <a:ahLst/>
              <a:cxnLst/>
              <a:rect l="l" t="t" r="r" b="b"/>
              <a:pathLst>
                <a:path w="10814" h="10136" extrusionOk="0">
                  <a:moveTo>
                    <a:pt x="5463" y="1"/>
                  </a:moveTo>
                  <a:cubicBezTo>
                    <a:pt x="5412" y="1"/>
                    <a:pt x="5362" y="1"/>
                    <a:pt x="5311" y="2"/>
                  </a:cubicBezTo>
                  <a:cubicBezTo>
                    <a:pt x="2509" y="51"/>
                    <a:pt x="1" y="1821"/>
                    <a:pt x="230" y="5313"/>
                  </a:cubicBezTo>
                  <a:cubicBezTo>
                    <a:pt x="443" y="8312"/>
                    <a:pt x="2476" y="10050"/>
                    <a:pt x="5295" y="10132"/>
                  </a:cubicBezTo>
                  <a:cubicBezTo>
                    <a:pt x="5376" y="10134"/>
                    <a:pt x="5455" y="10136"/>
                    <a:pt x="5534" y="10136"/>
                  </a:cubicBezTo>
                  <a:cubicBezTo>
                    <a:pt x="8571" y="10136"/>
                    <a:pt x="10396" y="8281"/>
                    <a:pt x="10524" y="3920"/>
                  </a:cubicBezTo>
                  <a:cubicBezTo>
                    <a:pt x="10813" y="1281"/>
                    <a:pt x="8134" y="1"/>
                    <a:pt x="546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rot="2700000">
              <a:off x="7500845" y="-47583"/>
              <a:ext cx="307854" cy="294002"/>
            </a:xfrm>
            <a:custGeom>
              <a:avLst/>
              <a:gdLst/>
              <a:ahLst/>
              <a:cxnLst/>
              <a:rect l="l" t="t" r="r" b="b"/>
              <a:pathLst>
                <a:path w="10557" h="10082" extrusionOk="0">
                  <a:moveTo>
                    <a:pt x="4820" y="1"/>
                  </a:moveTo>
                  <a:cubicBezTo>
                    <a:pt x="2213" y="66"/>
                    <a:pt x="1" y="1509"/>
                    <a:pt x="181" y="4934"/>
                  </a:cubicBezTo>
                  <a:cubicBezTo>
                    <a:pt x="328" y="8053"/>
                    <a:pt x="2491" y="10081"/>
                    <a:pt x="5488" y="10081"/>
                  </a:cubicBezTo>
                  <a:cubicBezTo>
                    <a:pt x="5500" y="10081"/>
                    <a:pt x="5512" y="10081"/>
                    <a:pt x="5524" y="10081"/>
                  </a:cubicBezTo>
                  <a:cubicBezTo>
                    <a:pt x="8278" y="10049"/>
                    <a:pt x="10245" y="8344"/>
                    <a:pt x="10393" y="5164"/>
                  </a:cubicBezTo>
                  <a:cubicBezTo>
                    <a:pt x="10557" y="1673"/>
                    <a:pt x="8852" y="66"/>
                    <a:pt x="4820"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rot="2700000">
              <a:off x="9035767" y="56731"/>
              <a:ext cx="301642" cy="298522"/>
            </a:xfrm>
            <a:custGeom>
              <a:avLst/>
              <a:gdLst/>
              <a:ahLst/>
              <a:cxnLst/>
              <a:rect l="l" t="t" r="r" b="b"/>
              <a:pathLst>
                <a:path w="10344" h="10237" extrusionOk="0">
                  <a:moveTo>
                    <a:pt x="4902" y="0"/>
                  </a:moveTo>
                  <a:cubicBezTo>
                    <a:pt x="2115" y="0"/>
                    <a:pt x="115" y="1770"/>
                    <a:pt x="1" y="5622"/>
                  </a:cubicBezTo>
                  <a:cubicBezTo>
                    <a:pt x="263" y="7753"/>
                    <a:pt x="1312" y="10081"/>
                    <a:pt x="4541" y="10228"/>
                  </a:cubicBezTo>
                  <a:cubicBezTo>
                    <a:pt x="4659" y="10234"/>
                    <a:pt x="4775" y="10237"/>
                    <a:pt x="4890" y="10237"/>
                  </a:cubicBezTo>
                  <a:cubicBezTo>
                    <a:pt x="8001" y="10237"/>
                    <a:pt x="9989" y="8124"/>
                    <a:pt x="10163" y="5294"/>
                  </a:cubicBezTo>
                  <a:cubicBezTo>
                    <a:pt x="10343" y="2196"/>
                    <a:pt x="8016" y="0"/>
                    <a:pt x="4902"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rot="2700000">
              <a:off x="8918397" y="-1468398"/>
              <a:ext cx="310449" cy="296247"/>
            </a:xfrm>
            <a:custGeom>
              <a:avLst/>
              <a:gdLst/>
              <a:ahLst/>
              <a:cxnLst/>
              <a:rect l="l" t="t" r="r" b="b"/>
              <a:pathLst>
                <a:path w="10646" h="10159" extrusionOk="0">
                  <a:moveTo>
                    <a:pt x="5475" y="0"/>
                  </a:moveTo>
                  <a:cubicBezTo>
                    <a:pt x="5399" y="0"/>
                    <a:pt x="5322" y="1"/>
                    <a:pt x="5245" y="3"/>
                  </a:cubicBezTo>
                  <a:cubicBezTo>
                    <a:pt x="2442" y="69"/>
                    <a:pt x="344" y="1773"/>
                    <a:pt x="180" y="4839"/>
                  </a:cubicBezTo>
                  <a:cubicBezTo>
                    <a:pt x="0" y="8363"/>
                    <a:pt x="2721" y="9985"/>
                    <a:pt x="5376" y="10149"/>
                  </a:cubicBezTo>
                  <a:cubicBezTo>
                    <a:pt x="5489" y="10155"/>
                    <a:pt x="5602" y="10158"/>
                    <a:pt x="5713" y="10158"/>
                  </a:cubicBezTo>
                  <a:cubicBezTo>
                    <a:pt x="8360" y="10158"/>
                    <a:pt x="10645" y="8479"/>
                    <a:pt x="10425" y="5019"/>
                  </a:cubicBezTo>
                  <a:cubicBezTo>
                    <a:pt x="10521" y="1551"/>
                    <a:pt x="8420" y="0"/>
                    <a:pt x="5475"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rot="2700000">
              <a:off x="8567340" y="-1114162"/>
              <a:ext cx="306716" cy="295023"/>
            </a:xfrm>
            <a:custGeom>
              <a:avLst/>
              <a:gdLst/>
              <a:ahLst/>
              <a:cxnLst/>
              <a:rect l="l" t="t" r="r" b="b"/>
              <a:pathLst>
                <a:path w="10518" h="10117" extrusionOk="0">
                  <a:moveTo>
                    <a:pt x="5593" y="1"/>
                  </a:moveTo>
                  <a:cubicBezTo>
                    <a:pt x="5452" y="1"/>
                    <a:pt x="5309" y="5"/>
                    <a:pt x="5164" y="13"/>
                  </a:cubicBezTo>
                  <a:cubicBezTo>
                    <a:pt x="2591" y="160"/>
                    <a:pt x="198" y="1635"/>
                    <a:pt x="99" y="4832"/>
                  </a:cubicBezTo>
                  <a:cubicBezTo>
                    <a:pt x="1" y="8323"/>
                    <a:pt x="2411" y="9995"/>
                    <a:pt x="5295" y="10110"/>
                  </a:cubicBezTo>
                  <a:cubicBezTo>
                    <a:pt x="5402" y="10114"/>
                    <a:pt x="5508" y="10117"/>
                    <a:pt x="5613" y="10117"/>
                  </a:cubicBezTo>
                  <a:cubicBezTo>
                    <a:pt x="8465" y="10117"/>
                    <a:pt x="10518" y="8394"/>
                    <a:pt x="10344" y="4979"/>
                  </a:cubicBezTo>
                  <a:cubicBezTo>
                    <a:pt x="10500" y="1533"/>
                    <a:pt x="8357" y="1"/>
                    <a:pt x="559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7"/>
            <p:cNvSpPr/>
            <p:nvPr/>
          </p:nvSpPr>
          <p:spPr>
            <a:xfrm rot="2700000">
              <a:off x="8980661" y="-709564"/>
              <a:ext cx="309282" cy="303071"/>
            </a:xfrm>
            <a:custGeom>
              <a:avLst/>
              <a:gdLst/>
              <a:ahLst/>
              <a:cxnLst/>
              <a:rect l="l" t="t" r="r" b="b"/>
              <a:pathLst>
                <a:path w="10606" h="10393" extrusionOk="0">
                  <a:moveTo>
                    <a:pt x="5197" y="1"/>
                  </a:moveTo>
                  <a:cubicBezTo>
                    <a:pt x="2230" y="787"/>
                    <a:pt x="0" y="1902"/>
                    <a:pt x="164" y="5525"/>
                  </a:cubicBezTo>
                  <a:cubicBezTo>
                    <a:pt x="312" y="8721"/>
                    <a:pt x="2180" y="10393"/>
                    <a:pt x="4967" y="10393"/>
                  </a:cubicBezTo>
                  <a:cubicBezTo>
                    <a:pt x="7885" y="10393"/>
                    <a:pt x="10278" y="8770"/>
                    <a:pt x="10442" y="5410"/>
                  </a:cubicBezTo>
                  <a:cubicBezTo>
                    <a:pt x="10606" y="1837"/>
                    <a:pt x="7770" y="1017"/>
                    <a:pt x="5197"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7"/>
            <p:cNvSpPr/>
            <p:nvPr/>
          </p:nvSpPr>
          <p:spPr>
            <a:xfrm rot="2700000">
              <a:off x="9741078" y="-651563"/>
              <a:ext cx="301642" cy="299047"/>
            </a:xfrm>
            <a:custGeom>
              <a:avLst/>
              <a:gdLst/>
              <a:ahLst/>
              <a:cxnLst/>
              <a:rect l="l" t="t" r="r" b="b"/>
              <a:pathLst>
                <a:path w="10344" h="10255" extrusionOk="0">
                  <a:moveTo>
                    <a:pt x="4734" y="1"/>
                  </a:moveTo>
                  <a:cubicBezTo>
                    <a:pt x="1706" y="1"/>
                    <a:pt x="387" y="2186"/>
                    <a:pt x="1" y="5019"/>
                  </a:cubicBezTo>
                  <a:cubicBezTo>
                    <a:pt x="165" y="8018"/>
                    <a:pt x="1870" y="10116"/>
                    <a:pt x="4689" y="10247"/>
                  </a:cubicBezTo>
                  <a:cubicBezTo>
                    <a:pt x="4792" y="10252"/>
                    <a:pt x="4894" y="10255"/>
                    <a:pt x="4995" y="10255"/>
                  </a:cubicBezTo>
                  <a:cubicBezTo>
                    <a:pt x="7923" y="10255"/>
                    <a:pt x="10102" y="8210"/>
                    <a:pt x="10229" y="5232"/>
                  </a:cubicBezTo>
                  <a:cubicBezTo>
                    <a:pt x="10344" y="2052"/>
                    <a:pt x="8065" y="101"/>
                    <a:pt x="4902" y="3"/>
                  </a:cubicBezTo>
                  <a:cubicBezTo>
                    <a:pt x="4845" y="1"/>
                    <a:pt x="4789" y="1"/>
                    <a:pt x="4734"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rot="2700000">
              <a:off x="7451440" y="-807156"/>
              <a:ext cx="317885" cy="296306"/>
            </a:xfrm>
            <a:custGeom>
              <a:avLst/>
              <a:gdLst/>
              <a:ahLst/>
              <a:cxnLst/>
              <a:rect l="l" t="t" r="r" b="b"/>
              <a:pathLst>
                <a:path w="10901" h="10161" extrusionOk="0">
                  <a:moveTo>
                    <a:pt x="5846" y="1"/>
                  </a:moveTo>
                  <a:cubicBezTo>
                    <a:pt x="5604" y="1"/>
                    <a:pt x="5350" y="15"/>
                    <a:pt x="5082" y="44"/>
                  </a:cubicBezTo>
                  <a:cubicBezTo>
                    <a:pt x="2115" y="322"/>
                    <a:pt x="1" y="2142"/>
                    <a:pt x="66" y="4994"/>
                  </a:cubicBezTo>
                  <a:cubicBezTo>
                    <a:pt x="147" y="7977"/>
                    <a:pt x="2220" y="10160"/>
                    <a:pt x="5381" y="10160"/>
                  </a:cubicBezTo>
                  <a:cubicBezTo>
                    <a:pt x="5450" y="10160"/>
                    <a:pt x="5520" y="10159"/>
                    <a:pt x="5590" y="10157"/>
                  </a:cubicBezTo>
                  <a:cubicBezTo>
                    <a:pt x="8049" y="10091"/>
                    <a:pt x="10901" y="8665"/>
                    <a:pt x="10557" y="6059"/>
                  </a:cubicBezTo>
                  <a:cubicBezTo>
                    <a:pt x="10233" y="3545"/>
                    <a:pt x="9691" y="1"/>
                    <a:pt x="5846"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rot="2700000">
              <a:off x="8513731" y="-1876814"/>
              <a:ext cx="305462" cy="299134"/>
            </a:xfrm>
            <a:custGeom>
              <a:avLst/>
              <a:gdLst/>
              <a:ahLst/>
              <a:cxnLst/>
              <a:rect l="l" t="t" r="r" b="b"/>
              <a:pathLst>
                <a:path w="10475" h="10258" extrusionOk="0">
                  <a:moveTo>
                    <a:pt x="5717" y="1"/>
                  </a:moveTo>
                  <a:cubicBezTo>
                    <a:pt x="5461" y="1"/>
                    <a:pt x="5195" y="16"/>
                    <a:pt x="4918" y="48"/>
                  </a:cubicBezTo>
                  <a:cubicBezTo>
                    <a:pt x="2033" y="360"/>
                    <a:pt x="509" y="2425"/>
                    <a:pt x="1" y="5146"/>
                  </a:cubicBezTo>
                  <a:cubicBezTo>
                    <a:pt x="831" y="8076"/>
                    <a:pt x="2501" y="10257"/>
                    <a:pt x="5367" y="10257"/>
                  </a:cubicBezTo>
                  <a:cubicBezTo>
                    <a:pt x="5499" y="10257"/>
                    <a:pt x="5634" y="10253"/>
                    <a:pt x="5771" y="10243"/>
                  </a:cubicBezTo>
                  <a:cubicBezTo>
                    <a:pt x="8623" y="10063"/>
                    <a:pt x="10475" y="7949"/>
                    <a:pt x="10327" y="4982"/>
                  </a:cubicBezTo>
                  <a:cubicBezTo>
                    <a:pt x="10192" y="2013"/>
                    <a:pt x="8629" y="1"/>
                    <a:pt x="5717"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rot="2700000">
              <a:off x="7914875" y="366218"/>
              <a:ext cx="305433" cy="292369"/>
            </a:xfrm>
            <a:custGeom>
              <a:avLst/>
              <a:gdLst/>
              <a:ahLst/>
              <a:cxnLst/>
              <a:rect l="l" t="t" r="r" b="b"/>
              <a:pathLst>
                <a:path w="10474" h="10026" extrusionOk="0">
                  <a:moveTo>
                    <a:pt x="5732" y="0"/>
                  </a:moveTo>
                  <a:cubicBezTo>
                    <a:pt x="1713" y="0"/>
                    <a:pt x="0" y="1469"/>
                    <a:pt x="49" y="4968"/>
                  </a:cubicBezTo>
                  <a:cubicBezTo>
                    <a:pt x="65" y="8197"/>
                    <a:pt x="2081" y="9869"/>
                    <a:pt x="4753" y="10017"/>
                  </a:cubicBezTo>
                  <a:cubicBezTo>
                    <a:pt x="4870" y="10023"/>
                    <a:pt x="4985" y="10026"/>
                    <a:pt x="5100" y="10026"/>
                  </a:cubicBezTo>
                  <a:cubicBezTo>
                    <a:pt x="7955" y="10026"/>
                    <a:pt x="10039" y="8077"/>
                    <a:pt x="10244" y="5066"/>
                  </a:cubicBezTo>
                  <a:cubicBezTo>
                    <a:pt x="10474" y="1755"/>
                    <a:pt x="8458" y="51"/>
                    <a:pt x="5933" y="1"/>
                  </a:cubicBezTo>
                  <a:cubicBezTo>
                    <a:pt x="5866" y="1"/>
                    <a:pt x="5799" y="0"/>
                    <a:pt x="5732"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rot="2700000">
              <a:off x="6693424" y="-848447"/>
              <a:ext cx="305462" cy="287616"/>
            </a:xfrm>
            <a:custGeom>
              <a:avLst/>
              <a:gdLst/>
              <a:ahLst/>
              <a:cxnLst/>
              <a:rect l="l" t="t" r="r" b="b"/>
              <a:pathLst>
                <a:path w="10475" h="9863" extrusionOk="0">
                  <a:moveTo>
                    <a:pt x="6443" y="1"/>
                  </a:moveTo>
                  <a:cubicBezTo>
                    <a:pt x="6087" y="1"/>
                    <a:pt x="5705" y="40"/>
                    <a:pt x="5294" y="125"/>
                  </a:cubicBezTo>
                  <a:cubicBezTo>
                    <a:pt x="4927" y="74"/>
                    <a:pt x="4579" y="49"/>
                    <a:pt x="4250" y="49"/>
                  </a:cubicBezTo>
                  <a:cubicBezTo>
                    <a:pt x="1527" y="49"/>
                    <a:pt x="124" y="1761"/>
                    <a:pt x="66" y="4452"/>
                  </a:cubicBezTo>
                  <a:cubicBezTo>
                    <a:pt x="1" y="7598"/>
                    <a:pt x="1974" y="9862"/>
                    <a:pt x="5095" y="9862"/>
                  </a:cubicBezTo>
                  <a:cubicBezTo>
                    <a:pt x="5129" y="9862"/>
                    <a:pt x="5162" y="9862"/>
                    <a:pt x="5196" y="9861"/>
                  </a:cubicBezTo>
                  <a:cubicBezTo>
                    <a:pt x="8278" y="9829"/>
                    <a:pt x="10474" y="7517"/>
                    <a:pt x="10310" y="4452"/>
                  </a:cubicBezTo>
                  <a:cubicBezTo>
                    <a:pt x="10195" y="2144"/>
                    <a:pt x="9051" y="1"/>
                    <a:pt x="644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rot="2700000">
              <a:off x="8627105" y="-356340"/>
              <a:ext cx="310711" cy="304325"/>
            </a:xfrm>
            <a:custGeom>
              <a:avLst/>
              <a:gdLst/>
              <a:ahLst/>
              <a:cxnLst/>
              <a:rect l="l" t="t" r="r" b="b"/>
              <a:pathLst>
                <a:path w="10655" h="10436" extrusionOk="0">
                  <a:moveTo>
                    <a:pt x="5262" y="0"/>
                  </a:moveTo>
                  <a:cubicBezTo>
                    <a:pt x="2574" y="967"/>
                    <a:pt x="0" y="1738"/>
                    <a:pt x="148" y="5409"/>
                  </a:cubicBezTo>
                  <a:cubicBezTo>
                    <a:pt x="279" y="8589"/>
                    <a:pt x="2000" y="10277"/>
                    <a:pt x="4869" y="10425"/>
                  </a:cubicBezTo>
                  <a:cubicBezTo>
                    <a:pt x="5002" y="10432"/>
                    <a:pt x="5134" y="10435"/>
                    <a:pt x="5264" y="10435"/>
                  </a:cubicBezTo>
                  <a:cubicBezTo>
                    <a:pt x="8213" y="10435"/>
                    <a:pt x="10221" y="8664"/>
                    <a:pt x="10425" y="5540"/>
                  </a:cubicBezTo>
                  <a:cubicBezTo>
                    <a:pt x="10655" y="2065"/>
                    <a:pt x="7885" y="1082"/>
                    <a:pt x="5262" y="0"/>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rot="2700000">
              <a:off x="6342476" y="-508664"/>
              <a:ext cx="302109" cy="300388"/>
            </a:xfrm>
            <a:custGeom>
              <a:avLst/>
              <a:gdLst/>
              <a:ahLst/>
              <a:cxnLst/>
              <a:rect l="l" t="t" r="r" b="b"/>
              <a:pathLst>
                <a:path w="10360" h="10301" extrusionOk="0">
                  <a:moveTo>
                    <a:pt x="6765" y="1"/>
                  </a:moveTo>
                  <a:cubicBezTo>
                    <a:pt x="6649" y="1"/>
                    <a:pt x="6530" y="8"/>
                    <a:pt x="6410" y="22"/>
                  </a:cubicBezTo>
                  <a:cubicBezTo>
                    <a:pt x="1787" y="251"/>
                    <a:pt x="1" y="2120"/>
                    <a:pt x="181" y="5365"/>
                  </a:cubicBezTo>
                  <a:cubicBezTo>
                    <a:pt x="361" y="8217"/>
                    <a:pt x="2148" y="10266"/>
                    <a:pt x="5148" y="10299"/>
                  </a:cubicBezTo>
                  <a:cubicBezTo>
                    <a:pt x="5201" y="10300"/>
                    <a:pt x="5253" y="10301"/>
                    <a:pt x="5305" y="10301"/>
                  </a:cubicBezTo>
                  <a:cubicBezTo>
                    <a:pt x="8549" y="10301"/>
                    <a:pt x="10328" y="7813"/>
                    <a:pt x="10344" y="5070"/>
                  </a:cubicBezTo>
                  <a:cubicBezTo>
                    <a:pt x="10359" y="2454"/>
                    <a:pt x="8969" y="1"/>
                    <a:pt x="6765"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7"/>
            <p:cNvSpPr/>
            <p:nvPr/>
          </p:nvSpPr>
          <p:spPr>
            <a:xfrm rot="2700000">
              <a:off x="8210393" y="-759330"/>
              <a:ext cx="315319" cy="294731"/>
            </a:xfrm>
            <a:custGeom>
              <a:avLst/>
              <a:gdLst/>
              <a:ahLst/>
              <a:cxnLst/>
              <a:rect l="l" t="t" r="r" b="b"/>
              <a:pathLst>
                <a:path w="10813" h="10107" extrusionOk="0">
                  <a:moveTo>
                    <a:pt x="5533" y="1"/>
                  </a:moveTo>
                  <a:cubicBezTo>
                    <a:pt x="5470" y="1"/>
                    <a:pt x="5407" y="1"/>
                    <a:pt x="5344" y="3"/>
                  </a:cubicBezTo>
                  <a:cubicBezTo>
                    <a:pt x="2590" y="69"/>
                    <a:pt x="1" y="1822"/>
                    <a:pt x="214" y="5281"/>
                  </a:cubicBezTo>
                  <a:cubicBezTo>
                    <a:pt x="378" y="8330"/>
                    <a:pt x="2459" y="9985"/>
                    <a:pt x="5279" y="10100"/>
                  </a:cubicBezTo>
                  <a:cubicBezTo>
                    <a:pt x="5387" y="10104"/>
                    <a:pt x="5495" y="10107"/>
                    <a:pt x="5600" y="10107"/>
                  </a:cubicBezTo>
                  <a:cubicBezTo>
                    <a:pt x="8633" y="10107"/>
                    <a:pt x="10398" y="8276"/>
                    <a:pt x="10540" y="3904"/>
                  </a:cubicBezTo>
                  <a:cubicBezTo>
                    <a:pt x="10812" y="1343"/>
                    <a:pt x="8176" y="1"/>
                    <a:pt x="5533"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7"/>
            <p:cNvSpPr/>
            <p:nvPr/>
          </p:nvSpPr>
          <p:spPr>
            <a:xfrm rot="2700000">
              <a:off x="7560060" y="714839"/>
              <a:ext cx="305462" cy="295198"/>
            </a:xfrm>
            <a:custGeom>
              <a:avLst/>
              <a:gdLst/>
              <a:ahLst/>
              <a:cxnLst/>
              <a:rect l="l" t="t" r="r" b="b"/>
              <a:pathLst>
                <a:path w="10475" h="10123" extrusionOk="0">
                  <a:moveTo>
                    <a:pt x="4991" y="1"/>
                  </a:moveTo>
                  <a:cubicBezTo>
                    <a:pt x="2099" y="1"/>
                    <a:pt x="333" y="1323"/>
                    <a:pt x="181" y="4597"/>
                  </a:cubicBezTo>
                  <a:cubicBezTo>
                    <a:pt x="1" y="8006"/>
                    <a:pt x="1804" y="10039"/>
                    <a:pt x="4984" y="10121"/>
                  </a:cubicBezTo>
                  <a:cubicBezTo>
                    <a:pt x="5031" y="10122"/>
                    <a:pt x="5078" y="10122"/>
                    <a:pt x="5125" y="10122"/>
                  </a:cubicBezTo>
                  <a:cubicBezTo>
                    <a:pt x="8131" y="10122"/>
                    <a:pt x="10231" y="8058"/>
                    <a:pt x="10360" y="5039"/>
                  </a:cubicBezTo>
                  <a:cubicBezTo>
                    <a:pt x="10475" y="2204"/>
                    <a:pt x="8852" y="220"/>
                    <a:pt x="5672" y="24"/>
                  </a:cubicBezTo>
                  <a:cubicBezTo>
                    <a:pt x="5439" y="9"/>
                    <a:pt x="5212" y="1"/>
                    <a:pt x="4991"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7"/>
            <p:cNvSpPr/>
            <p:nvPr/>
          </p:nvSpPr>
          <p:spPr>
            <a:xfrm rot="2700000">
              <a:off x="7154450" y="310765"/>
              <a:ext cx="304529" cy="297093"/>
            </a:xfrm>
            <a:custGeom>
              <a:avLst/>
              <a:gdLst/>
              <a:ahLst/>
              <a:cxnLst/>
              <a:rect l="l" t="t" r="r" b="b"/>
              <a:pathLst>
                <a:path w="10443" h="10188" extrusionOk="0">
                  <a:moveTo>
                    <a:pt x="5620" y="1"/>
                  </a:moveTo>
                  <a:cubicBezTo>
                    <a:pt x="5594" y="1"/>
                    <a:pt x="5567" y="1"/>
                    <a:pt x="5541" y="1"/>
                  </a:cubicBezTo>
                  <a:cubicBezTo>
                    <a:pt x="2378" y="50"/>
                    <a:pt x="1" y="2247"/>
                    <a:pt x="17" y="4919"/>
                  </a:cubicBezTo>
                  <a:cubicBezTo>
                    <a:pt x="33" y="7134"/>
                    <a:pt x="1449" y="10187"/>
                    <a:pt x="4415" y="10187"/>
                  </a:cubicBezTo>
                  <a:cubicBezTo>
                    <a:pt x="4609" y="10187"/>
                    <a:pt x="4810" y="10174"/>
                    <a:pt x="5017" y="10147"/>
                  </a:cubicBezTo>
                  <a:cubicBezTo>
                    <a:pt x="7524" y="9820"/>
                    <a:pt x="10442" y="8721"/>
                    <a:pt x="10032" y="5181"/>
                  </a:cubicBezTo>
                  <a:cubicBezTo>
                    <a:pt x="10065" y="1978"/>
                    <a:pt x="8791" y="1"/>
                    <a:pt x="5620" y="1"/>
                  </a:cubicBezTo>
                  <a:close/>
                </a:path>
              </a:pathLst>
            </a:custGeom>
            <a:solidFill>
              <a:srgbClr val="EDE962"/>
            </a:solidFill>
            <a:ln w="9525" cap="flat" cmpd="sng">
              <a:solidFill>
                <a:srgbClr val="000000"/>
              </a:solidFill>
              <a:prstDash val="solid"/>
              <a:miter lim="16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4" name="Google Shape;1264;p27"/>
          <p:cNvSpPr/>
          <p:nvPr/>
        </p:nvSpPr>
        <p:spPr>
          <a:xfrm>
            <a:off x="7323170" y="-337227"/>
            <a:ext cx="676800" cy="676800"/>
          </a:xfrm>
          <a:prstGeom prst="donut">
            <a:avLst>
              <a:gd name="adj" fmla="val 14799"/>
            </a:avLst>
          </a:prstGeom>
          <a:solidFill>
            <a:srgbClr val="A3CEC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7"/>
          <p:cNvSpPr/>
          <p:nvPr/>
        </p:nvSpPr>
        <p:spPr>
          <a:xfrm>
            <a:off x="163719" y="241173"/>
            <a:ext cx="606000" cy="606000"/>
          </a:xfrm>
          <a:prstGeom prst="blockArc">
            <a:avLst>
              <a:gd name="adj1" fmla="val 10800000"/>
              <a:gd name="adj2" fmla="val 0"/>
              <a:gd name="adj3" fmla="val 25000"/>
            </a:avLst>
          </a:prstGeom>
          <a:solidFill>
            <a:srgbClr val="CFAFD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4EFE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98550" y="542450"/>
            <a:ext cx="7146900" cy="4752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2800"/>
              <a:buFont typeface="Anton"/>
              <a:buNone/>
              <a:defRPr sz="2800">
                <a:solidFill>
                  <a:schemeClr val="dk1"/>
                </a:solidFill>
                <a:latin typeface="Anton"/>
                <a:ea typeface="Anton"/>
                <a:cs typeface="Anton"/>
                <a:sym typeface="Ant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998550" y="1152475"/>
            <a:ext cx="7146900" cy="3448500"/>
          </a:xfrm>
          <a:prstGeom prst="rect">
            <a:avLst/>
          </a:prstGeom>
          <a:noFill/>
          <a:ln>
            <a:noFill/>
          </a:ln>
        </p:spPr>
        <p:txBody>
          <a:bodyPr spcFirstLastPara="1" wrap="square" lIns="0" tIns="0" rIns="0" bIns="0" anchor="t" anchorCtr="0">
            <a:noAutofit/>
          </a:bodyPr>
          <a:lstStyle>
            <a:lvl1pPr marL="457200" lvl="0" indent="-317500" rtl="0">
              <a:lnSpc>
                <a:spcPct val="100000"/>
              </a:lnSpc>
              <a:spcBef>
                <a:spcPts val="0"/>
              </a:spcBef>
              <a:spcAft>
                <a:spcPts val="0"/>
              </a:spcAft>
              <a:buClr>
                <a:schemeClr val="lt1"/>
              </a:buClr>
              <a:buSzPts val="1400"/>
              <a:buFont typeface="Montserrat Medium"/>
              <a:buChar char="●"/>
              <a:defRPr>
                <a:solidFill>
                  <a:schemeClr val="lt1"/>
                </a:solidFill>
                <a:latin typeface="Montserrat Medium"/>
                <a:ea typeface="Montserrat Medium"/>
                <a:cs typeface="Montserrat Medium"/>
                <a:sym typeface="Montserrat Medium"/>
              </a:defRPr>
            </a:lvl1pPr>
            <a:lvl2pPr marL="914400" lvl="1" indent="-317500" rtl="0">
              <a:lnSpc>
                <a:spcPct val="100000"/>
              </a:lnSpc>
              <a:spcBef>
                <a:spcPts val="1600"/>
              </a:spcBef>
              <a:spcAft>
                <a:spcPts val="0"/>
              </a:spcAft>
              <a:buClr>
                <a:schemeClr val="lt1"/>
              </a:buClr>
              <a:buSzPts val="1400"/>
              <a:buFont typeface="Montserrat Medium"/>
              <a:buChar char="○"/>
              <a:defRPr>
                <a:solidFill>
                  <a:schemeClr val="lt1"/>
                </a:solidFill>
                <a:latin typeface="Montserrat Medium"/>
                <a:ea typeface="Montserrat Medium"/>
                <a:cs typeface="Montserrat Medium"/>
                <a:sym typeface="Montserrat Medium"/>
              </a:defRPr>
            </a:lvl2pPr>
            <a:lvl3pPr marL="1371600" lvl="2" indent="-317500" rtl="0">
              <a:lnSpc>
                <a:spcPct val="100000"/>
              </a:lnSpc>
              <a:spcBef>
                <a:spcPts val="1600"/>
              </a:spcBef>
              <a:spcAft>
                <a:spcPts val="0"/>
              </a:spcAft>
              <a:buClr>
                <a:schemeClr val="lt1"/>
              </a:buClr>
              <a:buSzPts val="1400"/>
              <a:buFont typeface="Montserrat Medium"/>
              <a:buChar char="■"/>
              <a:defRPr>
                <a:solidFill>
                  <a:schemeClr val="lt1"/>
                </a:solidFill>
                <a:latin typeface="Montserrat Medium"/>
                <a:ea typeface="Montserrat Medium"/>
                <a:cs typeface="Montserrat Medium"/>
                <a:sym typeface="Montserrat Medium"/>
              </a:defRPr>
            </a:lvl3pPr>
            <a:lvl4pPr marL="1828800" lvl="3" indent="-317500" rtl="0">
              <a:lnSpc>
                <a:spcPct val="100000"/>
              </a:lnSpc>
              <a:spcBef>
                <a:spcPts val="1600"/>
              </a:spcBef>
              <a:spcAft>
                <a:spcPts val="0"/>
              </a:spcAft>
              <a:buClr>
                <a:schemeClr val="lt1"/>
              </a:buClr>
              <a:buSzPts val="1400"/>
              <a:buFont typeface="Montserrat Medium"/>
              <a:buChar char="●"/>
              <a:defRPr>
                <a:solidFill>
                  <a:schemeClr val="lt1"/>
                </a:solidFill>
                <a:latin typeface="Montserrat Medium"/>
                <a:ea typeface="Montserrat Medium"/>
                <a:cs typeface="Montserrat Medium"/>
                <a:sym typeface="Montserrat Medium"/>
              </a:defRPr>
            </a:lvl4pPr>
            <a:lvl5pPr marL="2286000" lvl="4" indent="-317500" rtl="0">
              <a:lnSpc>
                <a:spcPct val="100000"/>
              </a:lnSpc>
              <a:spcBef>
                <a:spcPts val="1600"/>
              </a:spcBef>
              <a:spcAft>
                <a:spcPts val="0"/>
              </a:spcAft>
              <a:buClr>
                <a:schemeClr val="lt1"/>
              </a:buClr>
              <a:buSzPts val="1400"/>
              <a:buFont typeface="Montserrat Medium"/>
              <a:buChar char="○"/>
              <a:defRPr>
                <a:solidFill>
                  <a:schemeClr val="lt1"/>
                </a:solidFill>
                <a:latin typeface="Montserrat Medium"/>
                <a:ea typeface="Montserrat Medium"/>
                <a:cs typeface="Montserrat Medium"/>
                <a:sym typeface="Montserrat Medium"/>
              </a:defRPr>
            </a:lvl5pPr>
            <a:lvl6pPr marL="2743200" lvl="5" indent="-317500" rtl="0">
              <a:lnSpc>
                <a:spcPct val="100000"/>
              </a:lnSpc>
              <a:spcBef>
                <a:spcPts val="1600"/>
              </a:spcBef>
              <a:spcAft>
                <a:spcPts val="0"/>
              </a:spcAft>
              <a:buClr>
                <a:schemeClr val="lt1"/>
              </a:buClr>
              <a:buSzPts val="1400"/>
              <a:buFont typeface="Montserrat Medium"/>
              <a:buChar char="■"/>
              <a:defRPr>
                <a:solidFill>
                  <a:schemeClr val="lt1"/>
                </a:solidFill>
                <a:latin typeface="Montserrat Medium"/>
                <a:ea typeface="Montserrat Medium"/>
                <a:cs typeface="Montserrat Medium"/>
                <a:sym typeface="Montserrat Medium"/>
              </a:defRPr>
            </a:lvl6pPr>
            <a:lvl7pPr marL="3200400" lvl="6" indent="-317500" rtl="0">
              <a:lnSpc>
                <a:spcPct val="100000"/>
              </a:lnSpc>
              <a:spcBef>
                <a:spcPts val="1600"/>
              </a:spcBef>
              <a:spcAft>
                <a:spcPts val="0"/>
              </a:spcAft>
              <a:buClr>
                <a:schemeClr val="lt1"/>
              </a:buClr>
              <a:buSzPts val="1400"/>
              <a:buFont typeface="Montserrat Medium"/>
              <a:buChar char="●"/>
              <a:defRPr>
                <a:solidFill>
                  <a:schemeClr val="lt1"/>
                </a:solidFill>
                <a:latin typeface="Montserrat Medium"/>
                <a:ea typeface="Montserrat Medium"/>
                <a:cs typeface="Montserrat Medium"/>
                <a:sym typeface="Montserrat Medium"/>
              </a:defRPr>
            </a:lvl7pPr>
            <a:lvl8pPr marL="3657600" lvl="7" indent="-317500" rtl="0">
              <a:lnSpc>
                <a:spcPct val="100000"/>
              </a:lnSpc>
              <a:spcBef>
                <a:spcPts val="1600"/>
              </a:spcBef>
              <a:spcAft>
                <a:spcPts val="0"/>
              </a:spcAft>
              <a:buClr>
                <a:schemeClr val="lt1"/>
              </a:buClr>
              <a:buSzPts val="1400"/>
              <a:buFont typeface="Montserrat Medium"/>
              <a:buChar char="○"/>
              <a:defRPr>
                <a:solidFill>
                  <a:schemeClr val="lt1"/>
                </a:solidFill>
                <a:latin typeface="Montserrat Medium"/>
                <a:ea typeface="Montserrat Medium"/>
                <a:cs typeface="Montserrat Medium"/>
                <a:sym typeface="Montserrat Medium"/>
              </a:defRPr>
            </a:lvl8pPr>
            <a:lvl9pPr marL="4114800" lvl="8" indent="-317500" rtl="0">
              <a:lnSpc>
                <a:spcPct val="100000"/>
              </a:lnSpc>
              <a:spcBef>
                <a:spcPts val="1600"/>
              </a:spcBef>
              <a:spcAft>
                <a:spcPts val="1600"/>
              </a:spcAft>
              <a:buClr>
                <a:schemeClr val="lt1"/>
              </a:buClr>
              <a:buSzPts val="1400"/>
              <a:buFont typeface="Montserrat Medium"/>
              <a:buChar char="■"/>
              <a:defRPr>
                <a:solidFill>
                  <a:schemeClr val="lt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6" r:id="rId4"/>
    <p:sldLayoutId id="2147483658" r:id="rId5"/>
    <p:sldLayoutId id="2147483660" r:id="rId6"/>
    <p:sldLayoutId id="214748367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5760">
          <p15:clr>
            <a:srgbClr val="EA4335"/>
          </p15:clr>
        </p15:guide>
        <p15:guide id="3">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903">
          <p15:clr>
            <a:srgbClr val="EA4335"/>
          </p15:clr>
        </p15:guide>
        <p15:guide id="10" orient="horz" pos="324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EFEA"/>
        </a:solidFill>
        <a:effectLst/>
      </p:bgPr>
    </p:bg>
    <p:spTree>
      <p:nvGrpSpPr>
        <p:cNvPr id="1" name="Shape 1590"/>
        <p:cNvGrpSpPr/>
        <p:nvPr/>
      </p:nvGrpSpPr>
      <p:grpSpPr>
        <a:xfrm>
          <a:off x="0" y="0"/>
          <a:ext cx="0" cy="0"/>
          <a:chOff x="0" y="0"/>
          <a:chExt cx="0" cy="0"/>
        </a:xfrm>
      </p:grpSpPr>
      <p:sp>
        <p:nvSpPr>
          <p:cNvPr id="1591" name="Google Shape;1591;p33"/>
          <p:cNvSpPr txBox="1">
            <a:spLocks noGrp="1"/>
          </p:cNvSpPr>
          <p:nvPr>
            <p:ph type="ctrTitle"/>
          </p:nvPr>
        </p:nvSpPr>
        <p:spPr>
          <a:xfrm>
            <a:off x="707569" y="2303618"/>
            <a:ext cx="7970159" cy="820057"/>
          </a:xfrm>
          <a:prstGeom prst="rect">
            <a:avLst/>
          </a:prstGeom>
        </p:spPr>
        <p:txBody>
          <a:bodyPr spcFirstLastPara="1" wrap="square" lIns="0" tIns="0" rIns="0" bIns="0" anchor="b" anchorCtr="0">
            <a:noAutofit/>
          </a:bodyPr>
          <a:lstStyle/>
          <a:p>
            <a:r>
              <a:rPr lang="en-US" sz="3600" b="1" dirty="0" smtClean="0"/>
              <a:t>Software Testing: </a:t>
            </a:r>
            <a:r>
              <a:rPr lang="en-US" sz="3600" b="1" dirty="0" err="1"/>
              <a:t>Giới</a:t>
            </a:r>
            <a:r>
              <a:rPr lang="en-US" sz="3600" b="1" dirty="0"/>
              <a:t> </a:t>
            </a:r>
            <a:r>
              <a:rPr lang="en-US" sz="3600" b="1" dirty="0" err="1"/>
              <a:t>thiệu</a:t>
            </a:r>
            <a:r>
              <a:rPr lang="en-US" sz="3600" b="1" dirty="0"/>
              <a:t> </a:t>
            </a:r>
            <a:r>
              <a:rPr lang="en-US" sz="3600" b="1" dirty="0" err="1"/>
              <a:t>tổng</a:t>
            </a:r>
            <a:r>
              <a:rPr lang="en-US" sz="3600" b="1" dirty="0"/>
              <a:t> </a:t>
            </a:r>
            <a:r>
              <a:rPr lang="en-US" sz="3600" b="1" dirty="0" err="1"/>
              <a:t>quan</a:t>
            </a:r>
            <a:r>
              <a:rPr lang="en-US" sz="3600" b="1" dirty="0"/>
              <a:t> </a:t>
            </a:r>
            <a:r>
              <a:rPr lang="en-US" sz="3600" b="1" dirty="0" err="1"/>
              <a:t>về</a:t>
            </a:r>
            <a:r>
              <a:rPr lang="en-US" sz="3600" b="1" dirty="0"/>
              <a:t> Software Testing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91"/>
                                        </p:tgtEl>
                                        <p:attrNameLst>
                                          <p:attrName>style.visibility</p:attrName>
                                        </p:attrNameLst>
                                      </p:cBhvr>
                                      <p:to>
                                        <p:strVal val="visible"/>
                                      </p:to>
                                    </p:set>
                                    <p:animEffect transition="in" filter="fade">
                                      <p:cBhvr>
                                        <p:cTn id="7" dur="500"/>
                                        <p:tgtEl>
                                          <p:spTgt spid="1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1100" y="534701"/>
            <a:ext cx="7422900" cy="475200"/>
          </a:xfrm>
        </p:spPr>
        <p:txBody>
          <a:bodyPr/>
          <a:lstStyle/>
          <a:p>
            <a:r>
              <a:rPr lang="en-US" b="1" dirty="0"/>
              <a:t>Software Testing Life Cycle (STLC)</a:t>
            </a:r>
            <a:br>
              <a:rPr lang="en-US" b="1" dirty="0"/>
            </a:br>
            <a:endParaRPr lang="en-US" dirty="0"/>
          </a:p>
        </p:txBody>
      </p:sp>
      <p:sp>
        <p:nvSpPr>
          <p:cNvPr id="3" name="Subtitle 2"/>
          <p:cNvSpPr>
            <a:spLocks noGrp="1"/>
          </p:cNvSpPr>
          <p:nvPr>
            <p:ph type="subTitle" idx="1"/>
          </p:nvPr>
        </p:nvSpPr>
        <p:spPr/>
        <p:txBody>
          <a:bodyPr/>
          <a:lstStyle/>
          <a:p>
            <a:r>
              <a:rPr lang="vi-VN" sz="1600" dirty="0"/>
              <a:t>Một vòng đời kiểm thử phần mềm sẽ như thế nào, nó bắt đầu từ đâu và kết thúc như thế nào ? Dưới đây là mô tả về STLC:</a:t>
            </a:r>
            <a:endParaRPr lang="en-US" sz="1600" dirty="0"/>
          </a:p>
        </p:txBody>
      </p:sp>
    </p:spTree>
    <p:extLst>
      <p:ext uri="{BB962C8B-B14F-4D97-AF65-F5344CB8AC3E}">
        <p14:creationId xmlns:p14="http://schemas.microsoft.com/office/powerpoint/2010/main" val="2269704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91532" y="1534332"/>
            <a:ext cx="5653326" cy="2523404"/>
          </a:xfrm>
        </p:spPr>
        <p:txBody>
          <a:bodyPr/>
          <a:lstStyle/>
          <a:p>
            <a:r>
              <a:rPr lang="vi-VN" sz="1600" b="1" dirty="0"/>
              <a:t>Requirement:</a:t>
            </a:r>
            <a:r>
              <a:rPr lang="vi-VN" sz="1600" dirty="0"/>
              <a:t> Review, study &amp; analysic requirement là một trong những bước đầu tiền của STLC.</a:t>
            </a:r>
          </a:p>
          <a:p>
            <a:r>
              <a:rPr lang="vi-VN" sz="1600" b="1" dirty="0"/>
              <a:t>Test Initiation:</a:t>
            </a:r>
            <a:r>
              <a:rPr lang="vi-VN" sz="1600" dirty="0"/>
              <a:t> Thực hiện estimation và tạo test plan.</a:t>
            </a:r>
          </a:p>
          <a:p>
            <a:r>
              <a:rPr lang="vi-VN" sz="1600" b="1" dirty="0"/>
              <a:t>Test Design:</a:t>
            </a:r>
            <a:r>
              <a:rPr lang="vi-VN" sz="1600" dirty="0"/>
              <a:t> Tạo test scenario, test case và chuẩn bị test data (nếu có).</a:t>
            </a:r>
          </a:p>
          <a:p>
            <a:r>
              <a:rPr lang="vi-VN" sz="1600" b="1" dirty="0"/>
              <a:t>Test Execution:</a:t>
            </a:r>
            <a:r>
              <a:rPr lang="vi-VN" sz="1600" dirty="0"/>
              <a:t> Bắt đầu thực hiện test theo test scenario, test case.</a:t>
            </a:r>
          </a:p>
          <a:p>
            <a:endParaRPr lang="en-US" sz="1600" dirty="0"/>
          </a:p>
        </p:txBody>
      </p:sp>
      <p:sp>
        <p:nvSpPr>
          <p:cNvPr id="5" name="Title 1"/>
          <p:cNvSpPr>
            <a:spLocks noGrp="1"/>
          </p:cNvSpPr>
          <p:nvPr>
            <p:ph type="title"/>
          </p:nvPr>
        </p:nvSpPr>
        <p:spPr>
          <a:xfrm>
            <a:off x="1721100" y="534701"/>
            <a:ext cx="7422900" cy="475200"/>
          </a:xfrm>
        </p:spPr>
        <p:txBody>
          <a:bodyPr/>
          <a:lstStyle/>
          <a:p>
            <a:r>
              <a:rPr lang="en-US" b="1" dirty="0"/>
              <a:t>Software Testing Life Cycle (STLC)</a:t>
            </a:r>
            <a:br>
              <a:rPr lang="en-US" b="1" dirty="0"/>
            </a:br>
            <a:endParaRPr lang="en-US" dirty="0"/>
          </a:p>
        </p:txBody>
      </p:sp>
    </p:spTree>
    <p:extLst>
      <p:ext uri="{BB962C8B-B14F-4D97-AF65-F5344CB8AC3E}">
        <p14:creationId xmlns:p14="http://schemas.microsoft.com/office/powerpoint/2010/main" val="3263275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77512" y="1387097"/>
            <a:ext cx="5548393" cy="2789695"/>
          </a:xfrm>
        </p:spPr>
        <p:txBody>
          <a:bodyPr/>
          <a:lstStyle/>
          <a:p>
            <a:r>
              <a:rPr lang="vi-VN" sz="1600" b="1" dirty="0"/>
              <a:t>Defect Management:</a:t>
            </a:r>
            <a:r>
              <a:rPr lang="vi-VN" sz="1600" dirty="0"/>
              <a:t> Khi thực hiện test thì sẽ có bug xảy ra thì chúng ta cần phải log bug lại để báo cáo cho Dev và các bug có thể được lưu ở excel để tracking hay trên các tool như redmine, jira, ….</a:t>
            </a:r>
          </a:p>
          <a:p>
            <a:r>
              <a:rPr lang="vi-VN" sz="1600" b="1" dirty="0"/>
              <a:t>Test Closure:</a:t>
            </a:r>
            <a:r>
              <a:rPr lang="vi-VN" sz="1600" dirty="0"/>
              <a:t> Sau khi các bug đã được tester close thì sẽ tiến hành tạo report đánh giá kiểm thử. Test Manager sẽ tạo và chia sẻ với khách hàng để họ chấp nhận.</a:t>
            </a:r>
          </a:p>
          <a:p>
            <a:endParaRPr lang="en-US" sz="1600" dirty="0"/>
          </a:p>
        </p:txBody>
      </p:sp>
      <p:sp>
        <p:nvSpPr>
          <p:cNvPr id="4" name="Title 1"/>
          <p:cNvSpPr>
            <a:spLocks noGrp="1"/>
          </p:cNvSpPr>
          <p:nvPr>
            <p:ph type="title"/>
          </p:nvPr>
        </p:nvSpPr>
        <p:spPr>
          <a:xfrm>
            <a:off x="1721100" y="534701"/>
            <a:ext cx="7422900" cy="475200"/>
          </a:xfrm>
        </p:spPr>
        <p:txBody>
          <a:bodyPr/>
          <a:lstStyle/>
          <a:p>
            <a:r>
              <a:rPr lang="en-US" b="1" dirty="0"/>
              <a:t>Software Testing Life Cycle (STLC)</a:t>
            </a:r>
            <a:br>
              <a:rPr lang="en-US" b="1" dirty="0"/>
            </a:br>
            <a:endParaRPr lang="en-US" dirty="0"/>
          </a:p>
        </p:txBody>
      </p:sp>
    </p:spTree>
    <p:extLst>
      <p:ext uri="{BB962C8B-B14F-4D97-AF65-F5344CB8AC3E}">
        <p14:creationId xmlns:p14="http://schemas.microsoft.com/office/powerpoint/2010/main" val="3981549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3080" y="526952"/>
            <a:ext cx="7422900" cy="475200"/>
          </a:xfrm>
        </p:spPr>
        <p:txBody>
          <a:bodyPr/>
          <a:lstStyle/>
          <a:p>
            <a:r>
              <a:rPr lang="en-US" b="1" dirty="0" err="1"/>
              <a:t>Các</a:t>
            </a:r>
            <a:r>
              <a:rPr lang="en-US" b="1" dirty="0"/>
              <a:t> level </a:t>
            </a:r>
            <a:r>
              <a:rPr lang="en-US" b="1" dirty="0" err="1"/>
              <a:t>của</a:t>
            </a:r>
            <a:r>
              <a:rPr lang="en-US" b="1" dirty="0"/>
              <a:t> testing</a:t>
            </a:r>
            <a:br>
              <a:rPr lang="en-US" b="1" dirty="0"/>
            </a:br>
            <a:endParaRPr lang="en-US" dirty="0"/>
          </a:p>
        </p:txBody>
      </p:sp>
      <p:sp>
        <p:nvSpPr>
          <p:cNvPr id="3" name="Subtitle 2"/>
          <p:cNvSpPr>
            <a:spLocks noGrp="1"/>
          </p:cNvSpPr>
          <p:nvPr>
            <p:ph type="subTitle" idx="1"/>
          </p:nvPr>
        </p:nvSpPr>
        <p:spPr>
          <a:xfrm>
            <a:off x="1823080" y="1115878"/>
            <a:ext cx="5873858" cy="3153905"/>
          </a:xfrm>
        </p:spPr>
        <p:txBody>
          <a:bodyPr/>
          <a:lstStyle/>
          <a:p>
            <a:r>
              <a:rPr lang="vi-VN" sz="1600" b="1" dirty="0"/>
              <a:t>Functional Testing:</a:t>
            </a:r>
            <a:r>
              <a:rPr lang="vi-VN" sz="1600" dirty="0"/>
              <a:t> liên quan đến việc kiểm tra ứng dụng với business requirements và mục đích của nó là kiểm tra ứng dụng hoạt động theo đúng cái cách mà nó được thiết kế. Funtional testing là một quy trình đảm bảo chất lượng và chủ yếu liên quan đến Black box testing, chỉ quan tâm đến output mà không quan tâm đến việc xử lý bên trong. Và dưới đây là các kiểu của functional testing:</a:t>
            </a:r>
            <a:endParaRPr lang="en-US" sz="1600" dirty="0"/>
          </a:p>
        </p:txBody>
      </p:sp>
    </p:spTree>
    <p:extLst>
      <p:ext uri="{BB962C8B-B14F-4D97-AF65-F5344CB8AC3E}">
        <p14:creationId xmlns:p14="http://schemas.microsoft.com/office/powerpoint/2010/main" val="2675926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91531" y="1224366"/>
            <a:ext cx="5804115" cy="3091912"/>
          </a:xfrm>
        </p:spPr>
        <p:txBody>
          <a:bodyPr/>
          <a:lstStyle/>
          <a:p>
            <a:r>
              <a:rPr lang="vi-VN" sz="1600" b="1" dirty="0"/>
              <a:t>Unit testing:</a:t>
            </a:r>
            <a:r>
              <a:rPr lang="vi-VN" sz="1600" dirty="0"/>
              <a:t> là đơn vị nhỏ nhất có thể kiểm tra được của ứng dụng như functions, classes, …Các test script sẽ được DEV viết để đảm bảo rằng code đúng với yêu cầu và hoạt động như mong đợi.</a:t>
            </a:r>
          </a:p>
          <a:p>
            <a:r>
              <a:rPr lang="vi-VN" sz="1600" b="1" dirty="0"/>
              <a:t>Integration testing:</a:t>
            </a:r>
            <a:r>
              <a:rPr lang="vi-VN" sz="1600" dirty="0"/>
              <a:t> khi các module riêng lẻ đã được kiểm tra được kết hợp lại với nhau để kiểm tra xem có xảy ra lỗi hay không thì gọi là integration testing (như khi chức năng mua hàng và thanh toán được kiểm tra riêng lẻ nhưng sẽ kết hợp lại với nhau thì sẽ integration testing cho 2 phần này).</a:t>
            </a:r>
          </a:p>
          <a:p>
            <a:endParaRPr lang="en-US" sz="1600" dirty="0"/>
          </a:p>
        </p:txBody>
      </p:sp>
      <p:sp>
        <p:nvSpPr>
          <p:cNvPr id="4" name="Title 1"/>
          <p:cNvSpPr>
            <a:spLocks noGrp="1"/>
          </p:cNvSpPr>
          <p:nvPr>
            <p:ph type="title"/>
          </p:nvPr>
        </p:nvSpPr>
        <p:spPr>
          <a:xfrm>
            <a:off x="1823080" y="526952"/>
            <a:ext cx="7422900" cy="475200"/>
          </a:xfrm>
        </p:spPr>
        <p:txBody>
          <a:bodyPr/>
          <a:lstStyle/>
          <a:p>
            <a:r>
              <a:rPr lang="en-US" b="1" dirty="0" err="1"/>
              <a:t>Các</a:t>
            </a:r>
            <a:r>
              <a:rPr lang="en-US" b="1" dirty="0"/>
              <a:t> level </a:t>
            </a:r>
            <a:r>
              <a:rPr lang="en-US" b="1" dirty="0" err="1"/>
              <a:t>của</a:t>
            </a:r>
            <a:r>
              <a:rPr lang="en-US" b="1" dirty="0"/>
              <a:t> testing</a:t>
            </a:r>
            <a:br>
              <a:rPr lang="en-US" b="1" dirty="0"/>
            </a:br>
            <a:endParaRPr lang="en-US" dirty="0"/>
          </a:p>
        </p:txBody>
      </p:sp>
    </p:spTree>
    <p:extLst>
      <p:ext uri="{BB962C8B-B14F-4D97-AF65-F5344CB8AC3E}">
        <p14:creationId xmlns:p14="http://schemas.microsoft.com/office/powerpoint/2010/main" val="3816461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2518" y="1399776"/>
            <a:ext cx="5473150" cy="2823511"/>
          </a:xfrm>
        </p:spPr>
        <p:txBody>
          <a:bodyPr/>
          <a:lstStyle/>
          <a:p>
            <a:r>
              <a:rPr lang="vi-VN" sz="1600" b="1" dirty="0"/>
              <a:t>Smoke testing:</a:t>
            </a:r>
            <a:r>
              <a:rPr lang="vi-VN" sz="1600" dirty="0"/>
              <a:t> thực hiện sau khi ứng dụng được build và trước khi thực hiện test chính thức hoặc test hồi quy nhằm đảm bảo những chức năng quan trọng vẫn hoạt động tốt và không xảy ra lỗi nghiêm trọng.</a:t>
            </a:r>
          </a:p>
          <a:p>
            <a:r>
              <a:rPr lang="vi-VN" sz="1600" b="1" dirty="0"/>
              <a:t>Sanity testing:</a:t>
            </a:r>
            <a:r>
              <a:rPr lang="vi-VN" sz="1600" dirty="0"/>
              <a:t> Bất cứ khi nào có bản build mới sau những thay đổi nhỏ ở code thì sanity testing sẽ được thực hiện nhằm đảm bảo các lỗi đã được sửa. Và nó sẽ chạy qua các chức năng để đảm bảo rằng một phần của hệ thống hoặc chức năng hoạt động đúng với mong đợi.</a:t>
            </a:r>
          </a:p>
          <a:p>
            <a:endParaRPr lang="en-US" sz="1600" dirty="0"/>
          </a:p>
        </p:txBody>
      </p:sp>
      <p:sp>
        <p:nvSpPr>
          <p:cNvPr id="4" name="Title 1"/>
          <p:cNvSpPr>
            <a:spLocks noGrp="1"/>
          </p:cNvSpPr>
          <p:nvPr>
            <p:ph type="title"/>
          </p:nvPr>
        </p:nvSpPr>
        <p:spPr>
          <a:xfrm>
            <a:off x="1823080" y="526952"/>
            <a:ext cx="7422900" cy="475200"/>
          </a:xfrm>
        </p:spPr>
        <p:txBody>
          <a:bodyPr/>
          <a:lstStyle/>
          <a:p>
            <a:r>
              <a:rPr lang="en-US" b="1" dirty="0" err="1"/>
              <a:t>Các</a:t>
            </a:r>
            <a:r>
              <a:rPr lang="en-US" b="1" dirty="0"/>
              <a:t> level </a:t>
            </a:r>
            <a:r>
              <a:rPr lang="en-US" b="1" dirty="0" err="1"/>
              <a:t>của</a:t>
            </a:r>
            <a:r>
              <a:rPr lang="en-US" b="1" dirty="0"/>
              <a:t> testing</a:t>
            </a:r>
            <a:br>
              <a:rPr lang="en-US" b="1" dirty="0"/>
            </a:br>
            <a:endParaRPr lang="en-US" dirty="0"/>
          </a:p>
        </p:txBody>
      </p:sp>
    </p:spTree>
    <p:extLst>
      <p:ext uri="{BB962C8B-B14F-4D97-AF65-F5344CB8AC3E}">
        <p14:creationId xmlns:p14="http://schemas.microsoft.com/office/powerpoint/2010/main" val="21354194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91532" y="1162373"/>
            <a:ext cx="5835112" cy="2929180"/>
          </a:xfrm>
        </p:spPr>
        <p:txBody>
          <a:bodyPr/>
          <a:lstStyle/>
          <a:p>
            <a:r>
              <a:rPr lang="vi-VN" b="1" dirty="0"/>
              <a:t>System testing:</a:t>
            </a:r>
            <a:r>
              <a:rPr lang="vi-VN" dirty="0"/>
              <a:t> dùng để kiểm tra trên một hệ thống đã được tích hợp các chức năng một cách hoàn chỉnh, mục đích để đánh giá xem hệ thống có hoạt động đúng với yêu cầu được đưa ra hay không.</a:t>
            </a:r>
          </a:p>
          <a:p>
            <a:r>
              <a:rPr lang="vi-VN" b="1" dirty="0"/>
              <a:t>Regression testing:</a:t>
            </a:r>
            <a:r>
              <a:rPr lang="vi-VN" dirty="0"/>
              <a:t> khi hệ thống có thay đổi trong code thì regression testing sẽ đảm bảo rằng những sự thay đổi code đó không ảnh hưởng đến các chức năng hiện có của hệ thống.</a:t>
            </a:r>
          </a:p>
          <a:p>
            <a:endParaRPr lang="en-US" dirty="0"/>
          </a:p>
        </p:txBody>
      </p:sp>
      <p:sp>
        <p:nvSpPr>
          <p:cNvPr id="4" name="Title 1"/>
          <p:cNvSpPr>
            <a:spLocks noGrp="1"/>
          </p:cNvSpPr>
          <p:nvPr>
            <p:ph type="title"/>
          </p:nvPr>
        </p:nvSpPr>
        <p:spPr>
          <a:xfrm>
            <a:off x="1823080" y="526952"/>
            <a:ext cx="7422900" cy="475200"/>
          </a:xfrm>
        </p:spPr>
        <p:txBody>
          <a:bodyPr/>
          <a:lstStyle/>
          <a:p>
            <a:r>
              <a:rPr lang="en-US" b="1" dirty="0" err="1"/>
              <a:t>Các</a:t>
            </a:r>
            <a:r>
              <a:rPr lang="en-US" b="1" dirty="0"/>
              <a:t> level </a:t>
            </a:r>
            <a:r>
              <a:rPr lang="en-US" b="1" dirty="0" err="1"/>
              <a:t>của</a:t>
            </a:r>
            <a:r>
              <a:rPr lang="en-US" b="1" dirty="0"/>
              <a:t> testing</a:t>
            </a:r>
            <a:br>
              <a:rPr lang="en-US" b="1" dirty="0"/>
            </a:br>
            <a:endParaRPr lang="en-US" dirty="0"/>
          </a:p>
        </p:txBody>
      </p:sp>
    </p:spTree>
    <p:extLst>
      <p:ext uri="{BB962C8B-B14F-4D97-AF65-F5344CB8AC3E}">
        <p14:creationId xmlns:p14="http://schemas.microsoft.com/office/powerpoint/2010/main" val="39483866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7792" y="1632252"/>
            <a:ext cx="5898113" cy="2653030"/>
          </a:xfrm>
        </p:spPr>
        <p:txBody>
          <a:bodyPr/>
          <a:lstStyle/>
          <a:p>
            <a:r>
              <a:rPr lang="vi-VN" sz="1600" b="1" dirty="0"/>
              <a:t>Acceptance testing:</a:t>
            </a:r>
            <a:r>
              <a:rPr lang="vi-VN" sz="1600" dirty="0"/>
              <a:t> đây là kiểm thử để xác định xem hệ thống có đáp ứng các tiêu chí để chấp nhận hay không từ người dùng. Nó sẽ kiểm tra yêu cầu, nhu cầu và quy trình kinh doanh của người dùng có phù hợp không.</a:t>
            </a:r>
          </a:p>
          <a:p>
            <a:r>
              <a:rPr lang="vi-VN" sz="1600" b="1" dirty="0"/>
              <a:t>End to end testing:</a:t>
            </a:r>
            <a:r>
              <a:rPr lang="vi-VN" sz="1600" dirty="0"/>
              <a:t> nó sẽ được thực hiện sau system testing và nó kiểm tra xem luồng của ứng dụng từ đầu đến cuối hoạt động như thiết kế không, các thành phần tích hợp hoạt động như mong đợi. Toàn bộ ứng dụng sẽ được kiểm tra trong kịch bản như một môi trường production với database, netword, hardware, …</a:t>
            </a:r>
          </a:p>
          <a:p>
            <a:endParaRPr lang="en-US" sz="1600" dirty="0"/>
          </a:p>
        </p:txBody>
      </p:sp>
      <p:sp>
        <p:nvSpPr>
          <p:cNvPr id="4" name="Title 1"/>
          <p:cNvSpPr>
            <a:spLocks noGrp="1"/>
          </p:cNvSpPr>
          <p:nvPr>
            <p:ph type="title"/>
          </p:nvPr>
        </p:nvSpPr>
        <p:spPr>
          <a:xfrm>
            <a:off x="1823080" y="526952"/>
            <a:ext cx="7422900" cy="475200"/>
          </a:xfrm>
        </p:spPr>
        <p:txBody>
          <a:bodyPr/>
          <a:lstStyle/>
          <a:p>
            <a:r>
              <a:rPr lang="en-US" b="1" dirty="0" err="1"/>
              <a:t>Các</a:t>
            </a:r>
            <a:r>
              <a:rPr lang="en-US" b="1" dirty="0"/>
              <a:t> level </a:t>
            </a:r>
            <a:r>
              <a:rPr lang="en-US" b="1" dirty="0" err="1"/>
              <a:t>của</a:t>
            </a:r>
            <a:r>
              <a:rPr lang="en-US" b="1" dirty="0"/>
              <a:t> testing</a:t>
            </a:r>
            <a:br>
              <a:rPr lang="en-US" b="1" dirty="0"/>
            </a:br>
            <a:endParaRPr lang="en-US" dirty="0"/>
          </a:p>
        </p:txBody>
      </p:sp>
    </p:spTree>
    <p:extLst>
      <p:ext uri="{BB962C8B-B14F-4D97-AF65-F5344CB8AC3E}">
        <p14:creationId xmlns:p14="http://schemas.microsoft.com/office/powerpoint/2010/main" val="2846523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7467" y="1516014"/>
            <a:ext cx="4592700" cy="2286000"/>
          </a:xfrm>
        </p:spPr>
        <p:txBody>
          <a:bodyPr/>
          <a:lstStyle/>
          <a:p>
            <a:r>
              <a:rPr lang="vi-VN" sz="1600" b="1" dirty="0"/>
              <a:t>Non – Functional testing:</a:t>
            </a:r>
            <a:r>
              <a:rPr lang="vi-VN" sz="1600" dirty="0"/>
              <a:t> được thiết kế để xem sản phẩm có cung cấp trải nghiệm tốt cho người dùng hay không. Và dưới đây là các kiểu của non – functional testing:</a:t>
            </a:r>
            <a:endParaRPr lang="en-US" sz="1600" dirty="0"/>
          </a:p>
        </p:txBody>
      </p:sp>
      <p:sp>
        <p:nvSpPr>
          <p:cNvPr id="4" name="Title 1"/>
          <p:cNvSpPr>
            <a:spLocks noGrp="1"/>
          </p:cNvSpPr>
          <p:nvPr>
            <p:ph type="title"/>
          </p:nvPr>
        </p:nvSpPr>
        <p:spPr>
          <a:xfrm>
            <a:off x="1823080" y="526952"/>
            <a:ext cx="7422900" cy="475200"/>
          </a:xfrm>
        </p:spPr>
        <p:txBody>
          <a:bodyPr/>
          <a:lstStyle/>
          <a:p>
            <a:r>
              <a:rPr lang="en-US" b="1" dirty="0" err="1"/>
              <a:t>Các</a:t>
            </a:r>
            <a:r>
              <a:rPr lang="en-US" b="1" dirty="0"/>
              <a:t> level </a:t>
            </a:r>
            <a:r>
              <a:rPr lang="en-US" b="1" dirty="0" err="1"/>
              <a:t>của</a:t>
            </a:r>
            <a:r>
              <a:rPr lang="en-US" b="1" dirty="0"/>
              <a:t> testing</a:t>
            </a:r>
            <a:br>
              <a:rPr lang="en-US" b="1" dirty="0"/>
            </a:br>
            <a:endParaRPr lang="en-US" dirty="0"/>
          </a:p>
        </p:txBody>
      </p:sp>
    </p:spTree>
    <p:extLst>
      <p:ext uri="{BB962C8B-B14F-4D97-AF65-F5344CB8AC3E}">
        <p14:creationId xmlns:p14="http://schemas.microsoft.com/office/powerpoint/2010/main" val="21656520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67546" y="1208868"/>
            <a:ext cx="5982346" cy="3370881"/>
          </a:xfrm>
        </p:spPr>
        <p:txBody>
          <a:bodyPr/>
          <a:lstStyle/>
          <a:p>
            <a:r>
              <a:rPr lang="vi-VN" sz="1600" dirty="0"/>
              <a:t>Performance testing: dùng để đánh giá hiệu suất của các thành phần của hệ thống cụ thể trong một khối lượng công việc cụ thể (như download data chẳng hạn). Kiểm tra hiệu suất gồm: tốc độ, độ ổn định và độ tin cậy, …. Và có môt số tool dùng để check performance testing như jmeter, load runner, …</a:t>
            </a:r>
          </a:p>
          <a:p>
            <a:r>
              <a:rPr lang="vi-VN" sz="1600" dirty="0"/>
              <a:t>Load testing: dùng để kiểm tra hành vi của hệ thống khi chịu tải, nó sẽ tăng liên tục cho đến ngưỡng của hệ thống và có thể sử dụng một số tool test như jmeter, load runner, loadUi, ….</a:t>
            </a:r>
          </a:p>
          <a:p>
            <a:endParaRPr lang="en-US" sz="1600" dirty="0"/>
          </a:p>
        </p:txBody>
      </p:sp>
      <p:sp>
        <p:nvSpPr>
          <p:cNvPr id="4" name="Title 1"/>
          <p:cNvSpPr>
            <a:spLocks noGrp="1"/>
          </p:cNvSpPr>
          <p:nvPr>
            <p:ph type="title"/>
          </p:nvPr>
        </p:nvSpPr>
        <p:spPr>
          <a:xfrm>
            <a:off x="1823080" y="526952"/>
            <a:ext cx="7422900" cy="475200"/>
          </a:xfrm>
        </p:spPr>
        <p:txBody>
          <a:bodyPr/>
          <a:lstStyle/>
          <a:p>
            <a:r>
              <a:rPr lang="en-US" b="1" dirty="0" err="1"/>
              <a:t>Các</a:t>
            </a:r>
            <a:r>
              <a:rPr lang="en-US" b="1" dirty="0"/>
              <a:t> level </a:t>
            </a:r>
            <a:r>
              <a:rPr lang="en-US" b="1" dirty="0" err="1"/>
              <a:t>của</a:t>
            </a:r>
            <a:r>
              <a:rPr lang="en-US" b="1" dirty="0"/>
              <a:t> testing</a:t>
            </a:r>
            <a:br>
              <a:rPr lang="en-US" b="1" dirty="0"/>
            </a:br>
            <a:endParaRPr lang="en-US" dirty="0"/>
          </a:p>
        </p:txBody>
      </p:sp>
    </p:spTree>
    <p:extLst>
      <p:ext uri="{BB962C8B-B14F-4D97-AF65-F5344CB8AC3E}">
        <p14:creationId xmlns:p14="http://schemas.microsoft.com/office/powerpoint/2010/main" val="2575926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2"/>
        <p:cNvGrpSpPr/>
        <p:nvPr/>
      </p:nvGrpSpPr>
      <p:grpSpPr>
        <a:xfrm>
          <a:off x="0" y="0"/>
          <a:ext cx="0" cy="0"/>
          <a:chOff x="0" y="0"/>
          <a:chExt cx="0" cy="0"/>
        </a:xfrm>
      </p:grpSpPr>
      <p:sp>
        <p:nvSpPr>
          <p:cNvPr id="1684" name="Google Shape;1684;p40"/>
          <p:cNvSpPr txBox="1">
            <a:spLocks noGrp="1"/>
          </p:cNvSpPr>
          <p:nvPr>
            <p:ph type="subTitle" idx="1"/>
          </p:nvPr>
        </p:nvSpPr>
        <p:spPr>
          <a:xfrm>
            <a:off x="1889783" y="1118389"/>
            <a:ext cx="6037600" cy="2608953"/>
          </a:xfrm>
          <a:prstGeom prst="rect">
            <a:avLst/>
          </a:prstGeom>
        </p:spPr>
        <p:txBody>
          <a:bodyPr spcFirstLastPara="1" wrap="square" lIns="0" tIns="0" rIns="0" bIns="0" anchor="ctr" anchorCtr="0">
            <a:noAutofit/>
          </a:bodyPr>
          <a:lstStyle/>
          <a:p>
            <a:pPr lvl="0">
              <a:spcBef>
                <a:spcPts val="1600"/>
              </a:spcBef>
              <a:buFontTx/>
              <a:buChar char="-"/>
            </a:pPr>
            <a:r>
              <a:rPr lang="vi-VN" sz="1600" b="1" dirty="0"/>
              <a:t>Kiểm thử phần mềm</a:t>
            </a:r>
            <a:r>
              <a:rPr lang="vi-VN" sz="1600" dirty="0"/>
              <a:t> dùng để kiểm tra tính đúng đắn và chất lượng của phần mềm. Mục đích là kiểm tra xem phần mềm có thỏa mãn các yêu cầu và mong đợi cụ thể của khách hàng hay không. Còn chính xác hơn thì kiểm thử phần mềm là đi tìm lỗi của phần mềm, hệ thống (bugs, defects, errors</a:t>
            </a:r>
            <a:r>
              <a:rPr lang="vi-VN" sz="1600" dirty="0" smtClean="0"/>
              <a:t>).</a:t>
            </a:r>
            <a:endParaRPr sz="1800" b="1" dirty="0">
              <a:solidFill>
                <a:schemeClr val="dk1"/>
              </a:solidFill>
            </a:endParaRPr>
          </a:p>
        </p:txBody>
      </p:sp>
    </p:spTree>
    <p:extLst>
      <p:ext uri="{BB962C8B-B14F-4D97-AF65-F5344CB8AC3E}">
        <p14:creationId xmlns:p14="http://schemas.microsoft.com/office/powerpoint/2010/main" val="13434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84">
                                            <p:txEl>
                                              <p:pRg st="0" end="0"/>
                                            </p:txEl>
                                          </p:spTgt>
                                        </p:tgtEl>
                                        <p:attrNameLst>
                                          <p:attrName>style.visibility</p:attrName>
                                        </p:attrNameLst>
                                      </p:cBhvr>
                                      <p:to>
                                        <p:strVal val="visible"/>
                                      </p:to>
                                    </p:set>
                                    <p:animEffect transition="in" filter="fade">
                                      <p:cBhvr>
                                        <p:cTn id="7" dur="500"/>
                                        <p:tgtEl>
                                          <p:spTgt spid="168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83783" y="1185619"/>
            <a:ext cx="5912603" cy="3138407"/>
          </a:xfrm>
        </p:spPr>
        <p:txBody>
          <a:bodyPr/>
          <a:lstStyle/>
          <a:p>
            <a:r>
              <a:rPr lang="vi-VN" sz="1600" dirty="0"/>
              <a:t>Stress testing: dùng để đánh giá các hoạt động liên quan đến việc kiểm tra vượt quá khả năng hoạt động bình thường như đóng và khởi động lại quyền truy cập database, ngắt kết nội mạng một cách ngẫu nhiên, giảm tài nguyên vật lý như ổ cứng, ram, băng thông mạng.</a:t>
            </a:r>
          </a:p>
          <a:p>
            <a:r>
              <a:rPr lang="vi-VN" sz="1600" dirty="0"/>
              <a:t>Usability testing: kiểm tra mức độ hiểu sản phẩm phần mềm, dễ học, dễ vận hành và hấp dẫn người dùng trong điều kiện quy định</a:t>
            </a:r>
          </a:p>
          <a:p>
            <a:endParaRPr lang="en-US" sz="1600" dirty="0"/>
          </a:p>
        </p:txBody>
      </p:sp>
      <p:sp>
        <p:nvSpPr>
          <p:cNvPr id="4" name="Title 1"/>
          <p:cNvSpPr>
            <a:spLocks noGrp="1"/>
          </p:cNvSpPr>
          <p:nvPr>
            <p:ph type="title"/>
          </p:nvPr>
        </p:nvSpPr>
        <p:spPr>
          <a:xfrm>
            <a:off x="1823080" y="526952"/>
            <a:ext cx="7422900" cy="475200"/>
          </a:xfrm>
        </p:spPr>
        <p:txBody>
          <a:bodyPr/>
          <a:lstStyle/>
          <a:p>
            <a:r>
              <a:rPr lang="en-US" b="1" dirty="0" err="1"/>
              <a:t>Các</a:t>
            </a:r>
            <a:r>
              <a:rPr lang="en-US" b="1" dirty="0"/>
              <a:t> level </a:t>
            </a:r>
            <a:r>
              <a:rPr lang="en-US" b="1" dirty="0" err="1"/>
              <a:t>của</a:t>
            </a:r>
            <a:r>
              <a:rPr lang="en-US" b="1" dirty="0"/>
              <a:t> testing</a:t>
            </a:r>
            <a:br>
              <a:rPr lang="en-US" b="1" dirty="0"/>
            </a:br>
            <a:endParaRPr lang="en-US" dirty="0"/>
          </a:p>
        </p:txBody>
      </p:sp>
    </p:spTree>
    <p:extLst>
      <p:ext uri="{BB962C8B-B14F-4D97-AF65-F5344CB8AC3E}">
        <p14:creationId xmlns:p14="http://schemas.microsoft.com/office/powerpoint/2010/main" val="2825097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60536" y="1139125"/>
            <a:ext cx="5827362" cy="3200400"/>
          </a:xfrm>
        </p:spPr>
        <p:txBody>
          <a:bodyPr/>
          <a:lstStyle/>
          <a:p>
            <a:r>
              <a:rPr lang="vi-VN" sz="1600" dirty="0"/>
              <a:t>Security testing: kiểm tra nhằm phát hiện lỗ hổng hệ thống và xác định rằng tài nguyên được đảm bảo khỏi người xâm nhập (cấp quyền download với các role chẳng hạn).</a:t>
            </a:r>
          </a:p>
          <a:p>
            <a:r>
              <a:rPr lang="vi-VN" sz="1600" dirty="0"/>
              <a:t>Portability testing: độ tin cậy của phần mềm là xác xuất mà phần mềm hoạt động bình thường trong một môi trường cụ thể và trong thời gian nhất định.</a:t>
            </a:r>
          </a:p>
          <a:p>
            <a:endParaRPr lang="en-US" sz="1600" dirty="0"/>
          </a:p>
        </p:txBody>
      </p:sp>
      <p:sp>
        <p:nvSpPr>
          <p:cNvPr id="4" name="Title 1"/>
          <p:cNvSpPr>
            <a:spLocks noGrp="1"/>
          </p:cNvSpPr>
          <p:nvPr>
            <p:ph type="title"/>
          </p:nvPr>
        </p:nvSpPr>
        <p:spPr>
          <a:xfrm>
            <a:off x="1823080" y="526952"/>
            <a:ext cx="7422900" cy="475200"/>
          </a:xfrm>
        </p:spPr>
        <p:txBody>
          <a:bodyPr/>
          <a:lstStyle/>
          <a:p>
            <a:r>
              <a:rPr lang="en-US" b="1" dirty="0" err="1"/>
              <a:t>Các</a:t>
            </a:r>
            <a:r>
              <a:rPr lang="en-US" b="1" dirty="0"/>
              <a:t> level </a:t>
            </a:r>
            <a:r>
              <a:rPr lang="en-US" b="1" dirty="0" err="1"/>
              <a:t>của</a:t>
            </a:r>
            <a:r>
              <a:rPr lang="en-US" b="1" dirty="0"/>
              <a:t> testing</a:t>
            </a:r>
            <a:br>
              <a:rPr lang="en-US" b="1" dirty="0"/>
            </a:br>
            <a:endParaRPr lang="en-US" dirty="0"/>
          </a:p>
        </p:txBody>
      </p:sp>
    </p:spTree>
    <p:extLst>
      <p:ext uri="{BB962C8B-B14F-4D97-AF65-F5344CB8AC3E}">
        <p14:creationId xmlns:p14="http://schemas.microsoft.com/office/powerpoint/2010/main" val="10404494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1100" y="480457"/>
            <a:ext cx="7422900" cy="475200"/>
          </a:xfrm>
        </p:spPr>
        <p:txBody>
          <a:bodyPr/>
          <a:lstStyle/>
          <a:p>
            <a:r>
              <a:rPr lang="vi-VN" b="1" dirty="0"/>
              <a:t>Các phương thức testing</a:t>
            </a:r>
            <a:br>
              <a:rPr lang="vi-VN" b="1" dirty="0"/>
            </a:br>
            <a:endParaRPr lang="en-US" dirty="0"/>
          </a:p>
        </p:txBody>
      </p:sp>
      <p:sp>
        <p:nvSpPr>
          <p:cNvPr id="3" name="Subtitle 2"/>
          <p:cNvSpPr>
            <a:spLocks noGrp="1"/>
          </p:cNvSpPr>
          <p:nvPr>
            <p:ph type="subTitle" idx="1"/>
          </p:nvPr>
        </p:nvSpPr>
        <p:spPr>
          <a:xfrm>
            <a:off x="2571711" y="1477268"/>
            <a:ext cx="4592700" cy="2286000"/>
          </a:xfrm>
        </p:spPr>
        <p:txBody>
          <a:bodyPr/>
          <a:lstStyle/>
          <a:p>
            <a:r>
              <a:rPr lang="vi-VN" sz="1600" dirty="0"/>
              <a:t>Hiện tại thì có 3 phương pháp testing đó là black box testing, white box testing và gray box testing.</a:t>
            </a:r>
            <a:endParaRPr lang="en-US" sz="1600" dirty="0"/>
          </a:p>
        </p:txBody>
      </p:sp>
    </p:spTree>
    <p:extLst>
      <p:ext uri="{BB962C8B-B14F-4D97-AF65-F5344CB8AC3E}">
        <p14:creationId xmlns:p14="http://schemas.microsoft.com/office/powerpoint/2010/main" val="1757548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91295" y="1017650"/>
            <a:ext cx="6267824" cy="3727342"/>
          </a:xfrm>
        </p:spPr>
        <p:txBody>
          <a:bodyPr/>
          <a:lstStyle/>
          <a:p>
            <a:r>
              <a:rPr lang="vi-VN" sz="1600" dirty="0"/>
              <a:t>Black box testing: đa số hiện tại việc testing đang sử dụng phương thức blackbox testing, chỉ quan tâm output mà không quan tâm code xử lý như thế nào</a:t>
            </a:r>
            <a:r>
              <a:rPr lang="vi-VN" sz="1600" dirty="0" smtClean="0"/>
              <a:t>.</a:t>
            </a:r>
            <a:endParaRPr lang="en-US" sz="1600" dirty="0" smtClean="0"/>
          </a:p>
          <a:p>
            <a:endParaRPr lang="vi-VN" sz="1600" dirty="0"/>
          </a:p>
          <a:p>
            <a:r>
              <a:rPr lang="vi-VN" sz="1600" dirty="0"/>
              <a:t>White box testing: là phương pháp mà trong đó người kiểm tra sẽ biết được cấu trúc, thiết kế, triển khai của mục đang cần kiểm tra</a:t>
            </a:r>
            <a:r>
              <a:rPr lang="vi-VN" sz="1600" dirty="0" smtClean="0"/>
              <a:t>.</a:t>
            </a:r>
            <a:endParaRPr lang="en-US" sz="1600" dirty="0" smtClean="0"/>
          </a:p>
          <a:p>
            <a:endParaRPr lang="vi-VN" sz="1600" dirty="0"/>
          </a:p>
          <a:p>
            <a:r>
              <a:rPr lang="vi-VN" sz="1600" dirty="0"/>
              <a:t>Gray box testing: và đây là sự kết hợp giữa white box testing và black box testing và đòi hỏi tester phải có kiến thức về cấu trúc của một số bộ phận bên trong.</a:t>
            </a:r>
          </a:p>
          <a:p>
            <a:endParaRPr lang="en-US" sz="1600" dirty="0"/>
          </a:p>
        </p:txBody>
      </p:sp>
      <p:sp>
        <p:nvSpPr>
          <p:cNvPr id="4" name="Title 1"/>
          <p:cNvSpPr>
            <a:spLocks noGrp="1"/>
          </p:cNvSpPr>
          <p:nvPr>
            <p:ph type="title"/>
          </p:nvPr>
        </p:nvSpPr>
        <p:spPr>
          <a:xfrm>
            <a:off x="1721100" y="480457"/>
            <a:ext cx="7422900" cy="475200"/>
          </a:xfrm>
        </p:spPr>
        <p:txBody>
          <a:bodyPr/>
          <a:lstStyle/>
          <a:p>
            <a:r>
              <a:rPr lang="vi-VN" b="1" dirty="0"/>
              <a:t>Các phương thức testing</a:t>
            </a:r>
            <a:br>
              <a:rPr lang="vi-VN" b="1" dirty="0"/>
            </a:br>
            <a:endParaRPr lang="en-US" dirty="0"/>
          </a:p>
        </p:txBody>
      </p:sp>
    </p:spTree>
    <p:extLst>
      <p:ext uri="{BB962C8B-B14F-4D97-AF65-F5344CB8AC3E}">
        <p14:creationId xmlns:p14="http://schemas.microsoft.com/office/powerpoint/2010/main" val="10556318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232" y="426212"/>
            <a:ext cx="7422900" cy="475200"/>
          </a:xfrm>
        </p:spPr>
        <p:txBody>
          <a:bodyPr/>
          <a:lstStyle/>
          <a:p>
            <a:r>
              <a:rPr lang="en-US" b="1" dirty="0" err="1"/>
              <a:t>Các</a:t>
            </a:r>
            <a:r>
              <a:rPr lang="en-US" b="1" dirty="0"/>
              <a:t> </a:t>
            </a:r>
            <a:r>
              <a:rPr lang="en-US" b="1" dirty="0" err="1"/>
              <a:t>kỹ</a:t>
            </a:r>
            <a:r>
              <a:rPr lang="en-US" b="1" dirty="0"/>
              <a:t> </a:t>
            </a:r>
            <a:r>
              <a:rPr lang="en-US" b="1" dirty="0" err="1"/>
              <a:t>thuật</a:t>
            </a:r>
            <a:r>
              <a:rPr lang="en-US" b="1" dirty="0"/>
              <a:t> testing (Techniques of Dynamic testing)</a:t>
            </a:r>
            <a:br>
              <a:rPr lang="en-US" b="1" dirty="0"/>
            </a:br>
            <a:endParaRPr lang="en-US" dirty="0"/>
          </a:p>
        </p:txBody>
      </p:sp>
      <p:sp>
        <p:nvSpPr>
          <p:cNvPr id="3" name="Subtitle 2"/>
          <p:cNvSpPr>
            <a:spLocks noGrp="1"/>
          </p:cNvSpPr>
          <p:nvPr>
            <p:ph type="subTitle" idx="1"/>
          </p:nvPr>
        </p:nvSpPr>
        <p:spPr>
          <a:xfrm>
            <a:off x="1921790" y="999640"/>
            <a:ext cx="6090834" cy="3479369"/>
          </a:xfrm>
        </p:spPr>
        <p:txBody>
          <a:bodyPr/>
          <a:lstStyle/>
          <a:p>
            <a:r>
              <a:rPr lang="vi-VN" sz="1600" dirty="0"/>
              <a:t>Dựa theo cấu trúc như </a:t>
            </a:r>
            <a:r>
              <a:rPr lang="vi-VN" sz="1600" b="1" i="1" dirty="0"/>
              <a:t>Statement, Decision, Condition, Multiple Condition</a:t>
            </a:r>
            <a:r>
              <a:rPr lang="vi-VN" sz="1600" i="1" dirty="0"/>
              <a:t>.</a:t>
            </a:r>
            <a:endParaRPr lang="vi-VN" sz="1600" dirty="0"/>
          </a:p>
          <a:p>
            <a:r>
              <a:rPr lang="vi-VN" sz="1600" dirty="0"/>
              <a:t>Dựa theo kinh nghiệm như </a:t>
            </a:r>
            <a:r>
              <a:rPr lang="vi-VN" sz="1600" b="1" i="1" dirty="0"/>
              <a:t>Error Guessing, Exploratory Testing.</a:t>
            </a:r>
            <a:endParaRPr lang="vi-VN" sz="1600" dirty="0"/>
          </a:p>
          <a:p>
            <a:r>
              <a:rPr lang="vi-VN" sz="1600" dirty="0"/>
              <a:t>Dựa theo đặc tả yêu cầu thì sử dụng </a:t>
            </a:r>
            <a:r>
              <a:rPr lang="vi-VN" sz="1600" b="1" i="1" dirty="0"/>
              <a:t>Boundary Value Analysis, Equivalence Partitioning, Decision Table Testing, Orthogonal Array Testing, State Transition Diagrams, Use Case Testing</a:t>
            </a:r>
            <a:r>
              <a:rPr lang="vi-VN" sz="1600" i="1" dirty="0"/>
              <a:t>.</a:t>
            </a:r>
            <a:endParaRPr lang="vi-VN" sz="1600" dirty="0"/>
          </a:p>
          <a:p>
            <a:endParaRPr lang="en-US" sz="1600" dirty="0"/>
          </a:p>
        </p:txBody>
      </p:sp>
    </p:spTree>
    <p:extLst>
      <p:ext uri="{BB962C8B-B14F-4D97-AF65-F5344CB8AC3E}">
        <p14:creationId xmlns:p14="http://schemas.microsoft.com/office/powerpoint/2010/main" val="9123003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58"/>
        <p:cNvGrpSpPr/>
        <p:nvPr/>
      </p:nvGrpSpPr>
      <p:grpSpPr>
        <a:xfrm>
          <a:off x="0" y="0"/>
          <a:ext cx="0" cy="0"/>
          <a:chOff x="0" y="0"/>
          <a:chExt cx="0" cy="0"/>
        </a:xfrm>
      </p:grpSpPr>
      <p:sp>
        <p:nvSpPr>
          <p:cNvPr id="1959" name="Google Shape;1959;p63"/>
          <p:cNvSpPr txBox="1">
            <a:spLocks noGrp="1"/>
          </p:cNvSpPr>
          <p:nvPr>
            <p:ph type="title"/>
          </p:nvPr>
        </p:nvSpPr>
        <p:spPr>
          <a:xfrm>
            <a:off x="694050" y="618350"/>
            <a:ext cx="3285600" cy="91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Thanks!</a:t>
            </a:r>
            <a:br>
              <a:rPr lang="en" dirty="0"/>
            </a:br>
            <a:r>
              <a:rPr lang="en-US" sz="4800" dirty="0"/>
              <a:t>F</a:t>
            </a:r>
            <a:r>
              <a:rPr lang="en" sz="4800" dirty="0"/>
              <a:t>or listening</a:t>
            </a:r>
            <a:endParaRPr dirty="0"/>
          </a:p>
        </p:txBody>
      </p:sp>
      <p:grpSp>
        <p:nvGrpSpPr>
          <p:cNvPr id="1961" name="Google Shape;1961;p63"/>
          <p:cNvGrpSpPr/>
          <p:nvPr/>
        </p:nvGrpSpPr>
        <p:grpSpPr>
          <a:xfrm>
            <a:off x="1428794" y="2981585"/>
            <a:ext cx="359707" cy="359707"/>
            <a:chOff x="593850" y="2637293"/>
            <a:chExt cx="2194674" cy="2194674"/>
          </a:xfrm>
        </p:grpSpPr>
        <p:sp>
          <p:nvSpPr>
            <p:cNvPr id="1962" name="Google Shape;1962;p63"/>
            <p:cNvSpPr/>
            <p:nvPr/>
          </p:nvSpPr>
          <p:spPr>
            <a:xfrm>
              <a:off x="593850" y="2637293"/>
              <a:ext cx="2194674" cy="2194674"/>
            </a:xfrm>
            <a:custGeom>
              <a:avLst/>
              <a:gdLst/>
              <a:ahLst/>
              <a:cxnLst/>
              <a:rect l="l" t="t" r="r" b="b"/>
              <a:pathLst>
                <a:path w="208768" h="208768" extrusionOk="0">
                  <a:moveTo>
                    <a:pt x="39959" y="0"/>
                  </a:moveTo>
                  <a:cubicBezTo>
                    <a:pt x="17941" y="0"/>
                    <a:pt x="0" y="17941"/>
                    <a:pt x="0" y="39959"/>
                  </a:cubicBezTo>
                  <a:lnTo>
                    <a:pt x="0" y="168808"/>
                  </a:lnTo>
                  <a:cubicBezTo>
                    <a:pt x="0" y="190826"/>
                    <a:pt x="17941" y="208767"/>
                    <a:pt x="39959" y="208767"/>
                  </a:cubicBezTo>
                  <a:lnTo>
                    <a:pt x="104384" y="208767"/>
                  </a:lnTo>
                  <a:cubicBezTo>
                    <a:pt x="106634" y="208767"/>
                    <a:pt x="108461" y="206940"/>
                    <a:pt x="108461" y="204690"/>
                  </a:cubicBezTo>
                  <a:lnTo>
                    <a:pt x="108461" y="173081"/>
                  </a:lnTo>
                  <a:cubicBezTo>
                    <a:pt x="108461" y="170830"/>
                    <a:pt x="106634" y="169004"/>
                    <a:pt x="104384" y="169004"/>
                  </a:cubicBezTo>
                  <a:cubicBezTo>
                    <a:pt x="102133" y="169004"/>
                    <a:pt x="100306" y="170830"/>
                    <a:pt x="100306" y="173081"/>
                  </a:cubicBezTo>
                  <a:lnTo>
                    <a:pt x="100306" y="200612"/>
                  </a:lnTo>
                  <a:lnTo>
                    <a:pt x="39959" y="200612"/>
                  </a:lnTo>
                  <a:cubicBezTo>
                    <a:pt x="22410" y="200612"/>
                    <a:pt x="8155" y="186357"/>
                    <a:pt x="8155" y="168808"/>
                  </a:cubicBezTo>
                  <a:lnTo>
                    <a:pt x="8155" y="39959"/>
                  </a:lnTo>
                  <a:cubicBezTo>
                    <a:pt x="8155" y="22410"/>
                    <a:pt x="22410" y="8155"/>
                    <a:pt x="39959" y="8155"/>
                  </a:cubicBezTo>
                  <a:lnTo>
                    <a:pt x="168808" y="8155"/>
                  </a:lnTo>
                  <a:cubicBezTo>
                    <a:pt x="186357" y="8155"/>
                    <a:pt x="200612" y="22410"/>
                    <a:pt x="200612" y="39959"/>
                  </a:cubicBezTo>
                  <a:lnTo>
                    <a:pt x="200612" y="168808"/>
                  </a:lnTo>
                  <a:cubicBezTo>
                    <a:pt x="200612" y="186357"/>
                    <a:pt x="186357" y="200612"/>
                    <a:pt x="168808" y="200612"/>
                  </a:cubicBezTo>
                  <a:lnTo>
                    <a:pt x="142712" y="200612"/>
                  </a:lnTo>
                  <a:lnTo>
                    <a:pt x="142712" y="128653"/>
                  </a:lnTo>
                  <a:lnTo>
                    <a:pt x="166361" y="128653"/>
                  </a:lnTo>
                  <a:cubicBezTo>
                    <a:pt x="168449" y="128653"/>
                    <a:pt x="170210" y="127054"/>
                    <a:pt x="170406" y="124967"/>
                  </a:cubicBezTo>
                  <a:lnTo>
                    <a:pt x="173342" y="95837"/>
                  </a:lnTo>
                  <a:cubicBezTo>
                    <a:pt x="173472" y="94695"/>
                    <a:pt x="173081" y="93554"/>
                    <a:pt x="172298" y="92706"/>
                  </a:cubicBezTo>
                  <a:cubicBezTo>
                    <a:pt x="171548" y="91858"/>
                    <a:pt x="170439" y="91368"/>
                    <a:pt x="169297" y="91368"/>
                  </a:cubicBezTo>
                  <a:lnTo>
                    <a:pt x="142712" y="91368"/>
                  </a:lnTo>
                  <a:lnTo>
                    <a:pt x="142712" y="76070"/>
                  </a:lnTo>
                  <a:cubicBezTo>
                    <a:pt x="142712" y="73297"/>
                    <a:pt x="143593" y="72253"/>
                    <a:pt x="145974" y="72253"/>
                  </a:cubicBezTo>
                  <a:lnTo>
                    <a:pt x="169101" y="72253"/>
                  </a:lnTo>
                  <a:cubicBezTo>
                    <a:pt x="171352" y="72253"/>
                    <a:pt x="173179" y="70426"/>
                    <a:pt x="173179" y="68176"/>
                  </a:cubicBezTo>
                  <a:lnTo>
                    <a:pt x="173179" y="39764"/>
                  </a:lnTo>
                  <a:cubicBezTo>
                    <a:pt x="173179" y="37513"/>
                    <a:pt x="171352" y="35686"/>
                    <a:pt x="169101" y="35686"/>
                  </a:cubicBezTo>
                  <a:lnTo>
                    <a:pt x="138732" y="35686"/>
                  </a:lnTo>
                  <a:cubicBezTo>
                    <a:pt x="121509" y="35686"/>
                    <a:pt x="112375" y="43254"/>
                    <a:pt x="107743" y="49615"/>
                  </a:cubicBezTo>
                  <a:cubicBezTo>
                    <a:pt x="101285" y="58487"/>
                    <a:pt x="100306" y="68958"/>
                    <a:pt x="100306" y="74406"/>
                  </a:cubicBezTo>
                  <a:lnTo>
                    <a:pt x="100306" y="91531"/>
                  </a:lnTo>
                  <a:lnTo>
                    <a:pt x="80310" y="91531"/>
                  </a:lnTo>
                  <a:cubicBezTo>
                    <a:pt x="78059" y="91531"/>
                    <a:pt x="76233" y="93358"/>
                    <a:pt x="76233" y="95609"/>
                  </a:cubicBezTo>
                  <a:lnTo>
                    <a:pt x="76233" y="124575"/>
                  </a:lnTo>
                  <a:cubicBezTo>
                    <a:pt x="76233" y="126826"/>
                    <a:pt x="78059" y="128653"/>
                    <a:pt x="80310" y="128653"/>
                  </a:cubicBezTo>
                  <a:lnTo>
                    <a:pt x="100306" y="128653"/>
                  </a:lnTo>
                  <a:lnTo>
                    <a:pt x="100306" y="140265"/>
                  </a:lnTo>
                  <a:cubicBezTo>
                    <a:pt x="100306" y="142516"/>
                    <a:pt x="102133" y="144343"/>
                    <a:pt x="104384" y="144343"/>
                  </a:cubicBezTo>
                  <a:cubicBezTo>
                    <a:pt x="106634" y="144343"/>
                    <a:pt x="108461" y="142516"/>
                    <a:pt x="108461" y="140265"/>
                  </a:cubicBezTo>
                  <a:lnTo>
                    <a:pt x="108461" y="124575"/>
                  </a:lnTo>
                  <a:cubicBezTo>
                    <a:pt x="108461" y="122324"/>
                    <a:pt x="106634" y="120498"/>
                    <a:pt x="104384" y="120498"/>
                  </a:cubicBezTo>
                  <a:lnTo>
                    <a:pt x="84388" y="120498"/>
                  </a:lnTo>
                  <a:lnTo>
                    <a:pt x="84388" y="99686"/>
                  </a:lnTo>
                  <a:lnTo>
                    <a:pt x="104384" y="99686"/>
                  </a:lnTo>
                  <a:cubicBezTo>
                    <a:pt x="106634" y="99686"/>
                    <a:pt x="108461" y="97860"/>
                    <a:pt x="108461" y="95609"/>
                  </a:cubicBezTo>
                  <a:lnTo>
                    <a:pt x="108461" y="74406"/>
                  </a:lnTo>
                  <a:cubicBezTo>
                    <a:pt x="108461" y="65207"/>
                    <a:pt x="111397" y="43841"/>
                    <a:pt x="138732" y="43841"/>
                  </a:cubicBezTo>
                  <a:lnTo>
                    <a:pt x="165024" y="43841"/>
                  </a:lnTo>
                  <a:lnTo>
                    <a:pt x="165024" y="64098"/>
                  </a:lnTo>
                  <a:lnTo>
                    <a:pt x="145974" y="64098"/>
                  </a:lnTo>
                  <a:cubicBezTo>
                    <a:pt x="140689" y="64098"/>
                    <a:pt x="134557" y="67230"/>
                    <a:pt x="134557" y="76070"/>
                  </a:cubicBezTo>
                  <a:lnTo>
                    <a:pt x="134557" y="95446"/>
                  </a:lnTo>
                  <a:cubicBezTo>
                    <a:pt x="134557" y="97696"/>
                    <a:pt x="136384" y="99523"/>
                    <a:pt x="138634" y="99523"/>
                  </a:cubicBezTo>
                  <a:lnTo>
                    <a:pt x="164763" y="99523"/>
                  </a:lnTo>
                  <a:lnTo>
                    <a:pt x="162675" y="120498"/>
                  </a:lnTo>
                  <a:lnTo>
                    <a:pt x="138634" y="120498"/>
                  </a:lnTo>
                  <a:cubicBezTo>
                    <a:pt x="136384" y="120498"/>
                    <a:pt x="134557" y="122324"/>
                    <a:pt x="134557" y="124575"/>
                  </a:cubicBezTo>
                  <a:lnTo>
                    <a:pt x="134557" y="204690"/>
                  </a:lnTo>
                  <a:cubicBezTo>
                    <a:pt x="134557" y="206940"/>
                    <a:pt x="136384" y="208767"/>
                    <a:pt x="138634" y="208767"/>
                  </a:cubicBezTo>
                  <a:lnTo>
                    <a:pt x="168808" y="208767"/>
                  </a:lnTo>
                  <a:cubicBezTo>
                    <a:pt x="190826" y="208767"/>
                    <a:pt x="208767" y="190826"/>
                    <a:pt x="208767" y="168808"/>
                  </a:cubicBezTo>
                  <a:lnTo>
                    <a:pt x="208767" y="39959"/>
                  </a:lnTo>
                  <a:cubicBezTo>
                    <a:pt x="208767" y="17941"/>
                    <a:pt x="190826" y="0"/>
                    <a:pt x="168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3"/>
            <p:cNvSpPr/>
            <p:nvPr/>
          </p:nvSpPr>
          <p:spPr>
            <a:xfrm>
              <a:off x="1645050" y="4035250"/>
              <a:ext cx="92286" cy="566028"/>
            </a:xfrm>
            <a:prstGeom prst="flowChartTerminator">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4" name="Google Shape;1964;p63"/>
          <p:cNvGrpSpPr/>
          <p:nvPr/>
        </p:nvGrpSpPr>
        <p:grpSpPr>
          <a:xfrm>
            <a:off x="2062387" y="2981486"/>
            <a:ext cx="349507" cy="349507"/>
            <a:chOff x="975185" y="2561207"/>
            <a:chExt cx="2047492" cy="2047492"/>
          </a:xfrm>
        </p:grpSpPr>
        <p:grpSp>
          <p:nvGrpSpPr>
            <p:cNvPr id="1965" name="Google Shape;1965;p63"/>
            <p:cNvGrpSpPr/>
            <p:nvPr/>
          </p:nvGrpSpPr>
          <p:grpSpPr>
            <a:xfrm>
              <a:off x="975185" y="2561207"/>
              <a:ext cx="2047492" cy="2047492"/>
              <a:chOff x="1190625" y="238125"/>
              <a:chExt cx="5219200" cy="5219200"/>
            </a:xfrm>
          </p:grpSpPr>
          <p:sp>
            <p:nvSpPr>
              <p:cNvPr id="1966" name="Google Shape;1966;p63"/>
              <p:cNvSpPr/>
              <p:nvPr/>
            </p:nvSpPr>
            <p:spPr>
              <a:xfrm>
                <a:off x="1190625" y="238125"/>
                <a:ext cx="5219200" cy="5219200"/>
              </a:xfrm>
              <a:custGeom>
                <a:avLst/>
                <a:gdLst/>
                <a:ahLst/>
                <a:cxnLst/>
                <a:rect l="l" t="t" r="r" b="b"/>
                <a:pathLst>
                  <a:path w="208768" h="208768" extrusionOk="0">
                    <a:moveTo>
                      <a:pt x="181856" y="8155"/>
                    </a:moveTo>
                    <a:cubicBezTo>
                      <a:pt x="192196" y="8155"/>
                      <a:pt x="200612" y="16571"/>
                      <a:pt x="200612" y="26911"/>
                    </a:cubicBezTo>
                    <a:lnTo>
                      <a:pt x="200612" y="181856"/>
                    </a:lnTo>
                    <a:cubicBezTo>
                      <a:pt x="200612" y="192196"/>
                      <a:pt x="192196" y="200612"/>
                      <a:pt x="181856" y="200612"/>
                    </a:cubicBezTo>
                    <a:lnTo>
                      <a:pt x="26911" y="200612"/>
                    </a:lnTo>
                    <a:cubicBezTo>
                      <a:pt x="16571" y="200612"/>
                      <a:pt x="8155" y="192196"/>
                      <a:pt x="8155" y="181856"/>
                    </a:cubicBezTo>
                    <a:lnTo>
                      <a:pt x="8155" y="26911"/>
                    </a:lnTo>
                    <a:cubicBezTo>
                      <a:pt x="8155" y="16571"/>
                      <a:pt x="16571" y="8155"/>
                      <a:pt x="26911" y="8155"/>
                    </a:cubicBezTo>
                    <a:close/>
                    <a:moveTo>
                      <a:pt x="26911" y="0"/>
                    </a:moveTo>
                    <a:cubicBezTo>
                      <a:pt x="12069" y="0"/>
                      <a:pt x="0" y="12069"/>
                      <a:pt x="0" y="26911"/>
                    </a:cubicBezTo>
                    <a:lnTo>
                      <a:pt x="0" y="181856"/>
                    </a:lnTo>
                    <a:cubicBezTo>
                      <a:pt x="0" y="196698"/>
                      <a:pt x="12069" y="208767"/>
                      <a:pt x="26911" y="208767"/>
                    </a:cubicBezTo>
                    <a:lnTo>
                      <a:pt x="181856" y="208767"/>
                    </a:lnTo>
                    <a:cubicBezTo>
                      <a:pt x="196698" y="208767"/>
                      <a:pt x="208767" y="196698"/>
                      <a:pt x="208767" y="181856"/>
                    </a:cubicBezTo>
                    <a:lnTo>
                      <a:pt x="208767" y="26911"/>
                    </a:lnTo>
                    <a:cubicBezTo>
                      <a:pt x="208767" y="12069"/>
                      <a:pt x="196698" y="0"/>
                      <a:pt x="181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3"/>
              <p:cNvSpPr/>
              <p:nvPr/>
            </p:nvSpPr>
            <p:spPr>
              <a:xfrm>
                <a:off x="3204075" y="2130875"/>
                <a:ext cx="2403300" cy="2524000"/>
              </a:xfrm>
              <a:custGeom>
                <a:avLst/>
                <a:gdLst/>
                <a:ahLst/>
                <a:cxnLst/>
                <a:rect l="l" t="t" r="r" b="b"/>
                <a:pathLst>
                  <a:path w="96132" h="100960" extrusionOk="0">
                    <a:moveTo>
                      <a:pt x="63838" y="8156"/>
                    </a:moveTo>
                    <a:cubicBezTo>
                      <a:pt x="71503" y="8156"/>
                      <a:pt x="77277" y="10504"/>
                      <a:pt x="81485" y="15365"/>
                    </a:cubicBezTo>
                    <a:cubicBezTo>
                      <a:pt x="85791" y="20290"/>
                      <a:pt x="87976" y="28315"/>
                      <a:pt x="87976" y="39210"/>
                    </a:cubicBezTo>
                    <a:lnTo>
                      <a:pt x="87976" y="92804"/>
                    </a:lnTo>
                    <a:lnTo>
                      <a:pt x="68339" y="92804"/>
                    </a:lnTo>
                    <a:lnTo>
                      <a:pt x="68339" y="42733"/>
                    </a:lnTo>
                    <a:cubicBezTo>
                      <a:pt x="68339" y="37579"/>
                      <a:pt x="66219" y="32621"/>
                      <a:pt x="62565" y="29163"/>
                    </a:cubicBezTo>
                    <a:cubicBezTo>
                      <a:pt x="59248" y="26028"/>
                      <a:pt x="55050" y="24342"/>
                      <a:pt x="50635" y="24342"/>
                    </a:cubicBezTo>
                    <a:cubicBezTo>
                      <a:pt x="50318" y="24342"/>
                      <a:pt x="50000" y="24350"/>
                      <a:pt x="49681" y="24368"/>
                    </a:cubicBezTo>
                    <a:lnTo>
                      <a:pt x="48637" y="24433"/>
                    </a:lnTo>
                    <a:cubicBezTo>
                      <a:pt x="37872" y="25020"/>
                      <a:pt x="29456" y="34252"/>
                      <a:pt x="29456" y="45408"/>
                    </a:cubicBezTo>
                    <a:lnTo>
                      <a:pt x="29456" y="92804"/>
                    </a:lnTo>
                    <a:lnTo>
                      <a:pt x="8155" y="92804"/>
                    </a:lnTo>
                    <a:lnTo>
                      <a:pt x="8155" y="10211"/>
                    </a:lnTo>
                    <a:lnTo>
                      <a:pt x="29685" y="10211"/>
                    </a:lnTo>
                    <a:lnTo>
                      <a:pt x="29685" y="20910"/>
                    </a:lnTo>
                    <a:cubicBezTo>
                      <a:pt x="29685" y="22672"/>
                      <a:pt x="30826" y="24237"/>
                      <a:pt x="32490" y="24792"/>
                    </a:cubicBezTo>
                    <a:cubicBezTo>
                      <a:pt x="32916" y="24931"/>
                      <a:pt x="33349" y="24998"/>
                      <a:pt x="33777" y="24998"/>
                    </a:cubicBezTo>
                    <a:cubicBezTo>
                      <a:pt x="35054" y="24998"/>
                      <a:pt x="36275" y="24399"/>
                      <a:pt x="37057" y="23324"/>
                    </a:cubicBezTo>
                    <a:cubicBezTo>
                      <a:pt x="41134" y="17779"/>
                      <a:pt x="45244" y="13799"/>
                      <a:pt x="49256" y="11516"/>
                    </a:cubicBezTo>
                    <a:cubicBezTo>
                      <a:pt x="53171" y="9297"/>
                      <a:pt x="58064" y="8156"/>
                      <a:pt x="63838" y="8156"/>
                    </a:cubicBezTo>
                    <a:close/>
                    <a:moveTo>
                      <a:pt x="63838" y="1"/>
                    </a:moveTo>
                    <a:cubicBezTo>
                      <a:pt x="56629" y="1"/>
                      <a:pt x="50366" y="1501"/>
                      <a:pt x="45212" y="4437"/>
                    </a:cubicBezTo>
                    <a:cubicBezTo>
                      <a:pt x="42732" y="5840"/>
                      <a:pt x="40286" y="7732"/>
                      <a:pt x="37839" y="10015"/>
                    </a:cubicBezTo>
                    <a:lnTo>
                      <a:pt x="37839" y="6133"/>
                    </a:lnTo>
                    <a:cubicBezTo>
                      <a:pt x="37839" y="3882"/>
                      <a:pt x="36013" y="2056"/>
                      <a:pt x="33762" y="2056"/>
                    </a:cubicBezTo>
                    <a:lnTo>
                      <a:pt x="4078" y="2056"/>
                    </a:lnTo>
                    <a:cubicBezTo>
                      <a:pt x="1827" y="2056"/>
                      <a:pt x="0" y="3882"/>
                      <a:pt x="0" y="6133"/>
                    </a:cubicBezTo>
                    <a:lnTo>
                      <a:pt x="0" y="96882"/>
                    </a:lnTo>
                    <a:cubicBezTo>
                      <a:pt x="0" y="99132"/>
                      <a:pt x="1827" y="100959"/>
                      <a:pt x="4078" y="100959"/>
                    </a:cubicBezTo>
                    <a:lnTo>
                      <a:pt x="33534" y="100959"/>
                    </a:lnTo>
                    <a:cubicBezTo>
                      <a:pt x="35784" y="100959"/>
                      <a:pt x="37611" y="99132"/>
                      <a:pt x="37611" y="96882"/>
                    </a:cubicBezTo>
                    <a:lnTo>
                      <a:pt x="37611" y="45408"/>
                    </a:lnTo>
                    <a:cubicBezTo>
                      <a:pt x="37611" y="38557"/>
                      <a:pt x="42667" y="32914"/>
                      <a:pt x="49093" y="32555"/>
                    </a:cubicBezTo>
                    <a:lnTo>
                      <a:pt x="50105" y="32523"/>
                    </a:lnTo>
                    <a:cubicBezTo>
                      <a:pt x="50269" y="32514"/>
                      <a:pt x="50433" y="32510"/>
                      <a:pt x="50597" y="32510"/>
                    </a:cubicBezTo>
                    <a:cubicBezTo>
                      <a:pt x="52959" y="32510"/>
                      <a:pt x="55185" y="33389"/>
                      <a:pt x="56955" y="35067"/>
                    </a:cubicBezTo>
                    <a:cubicBezTo>
                      <a:pt x="59010" y="37024"/>
                      <a:pt x="60184" y="39797"/>
                      <a:pt x="60184" y="42733"/>
                    </a:cubicBezTo>
                    <a:lnTo>
                      <a:pt x="60184" y="96882"/>
                    </a:lnTo>
                    <a:cubicBezTo>
                      <a:pt x="60184" y="99132"/>
                      <a:pt x="62011" y="100959"/>
                      <a:pt x="64262" y="100959"/>
                    </a:cubicBezTo>
                    <a:lnTo>
                      <a:pt x="92054" y="100959"/>
                    </a:lnTo>
                    <a:cubicBezTo>
                      <a:pt x="94304" y="100959"/>
                      <a:pt x="96131" y="99132"/>
                      <a:pt x="96131" y="96882"/>
                    </a:cubicBezTo>
                    <a:lnTo>
                      <a:pt x="96131" y="39210"/>
                    </a:lnTo>
                    <a:cubicBezTo>
                      <a:pt x="96131" y="26292"/>
                      <a:pt x="93261" y="16441"/>
                      <a:pt x="87650" y="9982"/>
                    </a:cubicBezTo>
                    <a:cubicBezTo>
                      <a:pt x="81876" y="3361"/>
                      <a:pt x="73852" y="1"/>
                      <a:pt x="63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3"/>
              <p:cNvSpPr/>
              <p:nvPr/>
            </p:nvSpPr>
            <p:spPr>
              <a:xfrm>
                <a:off x="2037100" y="2182250"/>
                <a:ext cx="946000" cy="2472625"/>
              </a:xfrm>
              <a:custGeom>
                <a:avLst/>
                <a:gdLst/>
                <a:ahLst/>
                <a:cxnLst/>
                <a:rect l="l" t="t" r="r" b="b"/>
                <a:pathLst>
                  <a:path w="37840" h="98905" extrusionOk="0">
                    <a:moveTo>
                      <a:pt x="4078" y="1"/>
                    </a:moveTo>
                    <a:cubicBezTo>
                      <a:pt x="1827" y="1"/>
                      <a:pt x="0" y="1827"/>
                      <a:pt x="0" y="4078"/>
                    </a:cubicBezTo>
                    <a:lnTo>
                      <a:pt x="0" y="38036"/>
                    </a:lnTo>
                    <a:cubicBezTo>
                      <a:pt x="0" y="40286"/>
                      <a:pt x="1827" y="42113"/>
                      <a:pt x="4078" y="42113"/>
                    </a:cubicBezTo>
                    <a:cubicBezTo>
                      <a:pt x="6329" y="42113"/>
                      <a:pt x="8155" y="40286"/>
                      <a:pt x="8155" y="38036"/>
                    </a:cubicBezTo>
                    <a:lnTo>
                      <a:pt x="8155" y="8156"/>
                    </a:lnTo>
                    <a:lnTo>
                      <a:pt x="29684" y="8156"/>
                    </a:lnTo>
                    <a:lnTo>
                      <a:pt x="29684" y="90749"/>
                    </a:lnTo>
                    <a:lnTo>
                      <a:pt x="8155" y="90749"/>
                    </a:lnTo>
                    <a:lnTo>
                      <a:pt x="8155" y="72710"/>
                    </a:lnTo>
                    <a:cubicBezTo>
                      <a:pt x="8155" y="70427"/>
                      <a:pt x="6329" y="68633"/>
                      <a:pt x="4078" y="68633"/>
                    </a:cubicBezTo>
                    <a:cubicBezTo>
                      <a:pt x="1827" y="68633"/>
                      <a:pt x="0" y="70427"/>
                      <a:pt x="0" y="72710"/>
                    </a:cubicBezTo>
                    <a:lnTo>
                      <a:pt x="0" y="94827"/>
                    </a:lnTo>
                    <a:cubicBezTo>
                      <a:pt x="0" y="97077"/>
                      <a:pt x="1827" y="98904"/>
                      <a:pt x="4078" y="98904"/>
                    </a:cubicBezTo>
                    <a:lnTo>
                      <a:pt x="33762" y="98904"/>
                    </a:lnTo>
                    <a:cubicBezTo>
                      <a:pt x="36045" y="98904"/>
                      <a:pt x="37839" y="97077"/>
                      <a:pt x="37839" y="94827"/>
                    </a:cubicBezTo>
                    <a:lnTo>
                      <a:pt x="37839" y="4078"/>
                    </a:lnTo>
                    <a:cubicBezTo>
                      <a:pt x="37839" y="1827"/>
                      <a:pt x="36045" y="1"/>
                      <a:pt x="33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3"/>
              <p:cNvSpPr/>
              <p:nvPr/>
            </p:nvSpPr>
            <p:spPr>
              <a:xfrm>
                <a:off x="1993050" y="1040550"/>
                <a:ext cx="1034900" cy="1034900"/>
              </a:xfrm>
              <a:custGeom>
                <a:avLst/>
                <a:gdLst/>
                <a:ahLst/>
                <a:cxnLst/>
                <a:rect l="l" t="t" r="r" b="b"/>
                <a:pathLst>
                  <a:path w="41396" h="41396" extrusionOk="0">
                    <a:moveTo>
                      <a:pt x="20682" y="8156"/>
                    </a:moveTo>
                    <a:cubicBezTo>
                      <a:pt x="27597" y="8156"/>
                      <a:pt x="33241" y="13799"/>
                      <a:pt x="33241" y="20682"/>
                    </a:cubicBezTo>
                    <a:cubicBezTo>
                      <a:pt x="33241" y="27597"/>
                      <a:pt x="27597" y="33241"/>
                      <a:pt x="20682" y="33241"/>
                    </a:cubicBezTo>
                    <a:cubicBezTo>
                      <a:pt x="13799" y="33241"/>
                      <a:pt x="8156" y="27597"/>
                      <a:pt x="8156" y="20682"/>
                    </a:cubicBezTo>
                    <a:cubicBezTo>
                      <a:pt x="8156" y="13799"/>
                      <a:pt x="13799" y="8156"/>
                      <a:pt x="20682" y="8156"/>
                    </a:cubicBezTo>
                    <a:close/>
                    <a:moveTo>
                      <a:pt x="20682" y="1"/>
                    </a:moveTo>
                    <a:cubicBezTo>
                      <a:pt x="9298" y="1"/>
                      <a:pt x="1" y="9298"/>
                      <a:pt x="1" y="20682"/>
                    </a:cubicBezTo>
                    <a:cubicBezTo>
                      <a:pt x="1" y="32099"/>
                      <a:pt x="9298" y="41396"/>
                      <a:pt x="20682" y="41396"/>
                    </a:cubicBezTo>
                    <a:cubicBezTo>
                      <a:pt x="32099" y="41396"/>
                      <a:pt x="41396" y="32099"/>
                      <a:pt x="41396" y="20682"/>
                    </a:cubicBezTo>
                    <a:cubicBezTo>
                      <a:pt x="41396" y="9298"/>
                      <a:pt x="32099" y="1"/>
                      <a:pt x="20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0" name="Google Shape;1970;p63"/>
            <p:cNvSpPr/>
            <p:nvPr/>
          </p:nvSpPr>
          <p:spPr>
            <a:xfrm>
              <a:off x="1305925" y="3346175"/>
              <a:ext cx="86100" cy="91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1" name="Google Shape;1971;p63"/>
          <p:cNvGrpSpPr/>
          <p:nvPr/>
        </p:nvGrpSpPr>
        <p:grpSpPr>
          <a:xfrm>
            <a:off x="811287" y="3000844"/>
            <a:ext cx="351252" cy="351252"/>
            <a:chOff x="1190625" y="238125"/>
            <a:chExt cx="5219200" cy="5219200"/>
          </a:xfrm>
        </p:grpSpPr>
        <p:sp>
          <p:nvSpPr>
            <p:cNvPr id="1972" name="Google Shape;1972;p63"/>
            <p:cNvSpPr/>
            <p:nvPr/>
          </p:nvSpPr>
          <p:spPr>
            <a:xfrm>
              <a:off x="1190625" y="238125"/>
              <a:ext cx="5219200" cy="5219200"/>
            </a:xfrm>
            <a:custGeom>
              <a:avLst/>
              <a:gdLst/>
              <a:ahLst/>
              <a:cxnLst/>
              <a:rect l="l" t="t" r="r" b="b"/>
              <a:pathLst>
                <a:path w="208768" h="208768" extrusionOk="0">
                  <a:moveTo>
                    <a:pt x="147605" y="8155"/>
                  </a:moveTo>
                  <a:cubicBezTo>
                    <a:pt x="176832" y="8155"/>
                    <a:pt x="200612" y="31935"/>
                    <a:pt x="200612" y="61162"/>
                  </a:cubicBezTo>
                  <a:lnTo>
                    <a:pt x="200612" y="147605"/>
                  </a:lnTo>
                  <a:cubicBezTo>
                    <a:pt x="200612" y="176832"/>
                    <a:pt x="176832" y="200612"/>
                    <a:pt x="147605" y="200612"/>
                  </a:cubicBezTo>
                  <a:lnTo>
                    <a:pt x="61162" y="200612"/>
                  </a:lnTo>
                  <a:cubicBezTo>
                    <a:pt x="31935" y="200612"/>
                    <a:pt x="8155" y="176832"/>
                    <a:pt x="8155" y="147605"/>
                  </a:cubicBezTo>
                  <a:lnTo>
                    <a:pt x="8155" y="61162"/>
                  </a:lnTo>
                  <a:cubicBezTo>
                    <a:pt x="8155" y="31935"/>
                    <a:pt x="31935" y="8155"/>
                    <a:pt x="61162" y="8155"/>
                  </a:cubicBezTo>
                  <a:close/>
                  <a:moveTo>
                    <a:pt x="61162" y="0"/>
                  </a:moveTo>
                  <a:cubicBezTo>
                    <a:pt x="27433" y="0"/>
                    <a:pt x="0" y="27433"/>
                    <a:pt x="0" y="61162"/>
                  </a:cubicBezTo>
                  <a:lnTo>
                    <a:pt x="0" y="147605"/>
                  </a:lnTo>
                  <a:cubicBezTo>
                    <a:pt x="0" y="181334"/>
                    <a:pt x="27433" y="208767"/>
                    <a:pt x="61162" y="208767"/>
                  </a:cubicBezTo>
                  <a:lnTo>
                    <a:pt x="147605" y="208767"/>
                  </a:lnTo>
                  <a:cubicBezTo>
                    <a:pt x="181334" y="208767"/>
                    <a:pt x="208767" y="181334"/>
                    <a:pt x="208767" y="147605"/>
                  </a:cubicBezTo>
                  <a:lnTo>
                    <a:pt x="208767" y="61162"/>
                  </a:lnTo>
                  <a:cubicBezTo>
                    <a:pt x="208767" y="27433"/>
                    <a:pt x="181334" y="0"/>
                    <a:pt x="147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3"/>
            <p:cNvSpPr/>
            <p:nvPr/>
          </p:nvSpPr>
          <p:spPr>
            <a:xfrm>
              <a:off x="2533938" y="1571663"/>
              <a:ext cx="2552128" cy="2552128"/>
            </a:xfrm>
            <a:custGeom>
              <a:avLst/>
              <a:gdLst/>
              <a:ahLst/>
              <a:cxnLst/>
              <a:rect l="l" t="t" r="r" b="b"/>
              <a:pathLst>
                <a:path w="73395" h="73395" extrusionOk="0">
                  <a:moveTo>
                    <a:pt x="36698" y="8155"/>
                  </a:moveTo>
                  <a:cubicBezTo>
                    <a:pt x="52420" y="8155"/>
                    <a:pt x="65240" y="20975"/>
                    <a:pt x="65240" y="36698"/>
                  </a:cubicBezTo>
                  <a:cubicBezTo>
                    <a:pt x="65240" y="52420"/>
                    <a:pt x="52420" y="65240"/>
                    <a:pt x="36698" y="65240"/>
                  </a:cubicBezTo>
                  <a:cubicBezTo>
                    <a:pt x="20975" y="65240"/>
                    <a:pt x="8155" y="52420"/>
                    <a:pt x="8155" y="36698"/>
                  </a:cubicBezTo>
                  <a:cubicBezTo>
                    <a:pt x="8155" y="20975"/>
                    <a:pt x="20975" y="8155"/>
                    <a:pt x="36698" y="8155"/>
                  </a:cubicBezTo>
                  <a:close/>
                  <a:moveTo>
                    <a:pt x="36698" y="0"/>
                  </a:moveTo>
                  <a:cubicBezTo>
                    <a:pt x="16473" y="0"/>
                    <a:pt x="0" y="16473"/>
                    <a:pt x="0" y="36698"/>
                  </a:cubicBezTo>
                  <a:cubicBezTo>
                    <a:pt x="0" y="56922"/>
                    <a:pt x="16473" y="73395"/>
                    <a:pt x="36698" y="73395"/>
                  </a:cubicBezTo>
                  <a:cubicBezTo>
                    <a:pt x="56922" y="73395"/>
                    <a:pt x="73395" y="56922"/>
                    <a:pt x="73395" y="36698"/>
                  </a:cubicBezTo>
                  <a:cubicBezTo>
                    <a:pt x="73395" y="16473"/>
                    <a:pt x="56922" y="0"/>
                    <a:pt x="36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3"/>
            <p:cNvSpPr/>
            <p:nvPr/>
          </p:nvSpPr>
          <p:spPr>
            <a:xfrm>
              <a:off x="4751075" y="861450"/>
              <a:ext cx="774750" cy="774750"/>
            </a:xfrm>
            <a:custGeom>
              <a:avLst/>
              <a:gdLst/>
              <a:ahLst/>
              <a:cxnLst/>
              <a:rect l="l" t="t" r="r" b="b"/>
              <a:pathLst>
                <a:path w="30990" h="30990" extrusionOk="0">
                  <a:moveTo>
                    <a:pt x="15495" y="8156"/>
                  </a:moveTo>
                  <a:cubicBezTo>
                    <a:pt x="19540" y="8156"/>
                    <a:pt x="22834" y="11451"/>
                    <a:pt x="22834" y="15495"/>
                  </a:cubicBezTo>
                  <a:cubicBezTo>
                    <a:pt x="22834" y="19540"/>
                    <a:pt x="19540" y="22835"/>
                    <a:pt x="15495" y="22835"/>
                  </a:cubicBezTo>
                  <a:cubicBezTo>
                    <a:pt x="11450" y="22835"/>
                    <a:pt x="8155" y="19540"/>
                    <a:pt x="8155" y="15495"/>
                  </a:cubicBezTo>
                  <a:cubicBezTo>
                    <a:pt x="8155" y="11451"/>
                    <a:pt x="11450" y="8156"/>
                    <a:pt x="15495" y="8156"/>
                  </a:cubicBezTo>
                  <a:close/>
                  <a:moveTo>
                    <a:pt x="15495" y="1"/>
                  </a:moveTo>
                  <a:cubicBezTo>
                    <a:pt x="6948" y="1"/>
                    <a:pt x="0" y="6949"/>
                    <a:pt x="0" y="15495"/>
                  </a:cubicBezTo>
                  <a:cubicBezTo>
                    <a:pt x="0" y="24042"/>
                    <a:pt x="6948" y="30990"/>
                    <a:pt x="15495" y="30990"/>
                  </a:cubicBezTo>
                  <a:cubicBezTo>
                    <a:pt x="24041" y="30990"/>
                    <a:pt x="30989" y="24042"/>
                    <a:pt x="30989" y="15495"/>
                  </a:cubicBezTo>
                  <a:cubicBezTo>
                    <a:pt x="30989" y="6949"/>
                    <a:pt x="24041" y="1"/>
                    <a:pt x="154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Hình chữ nhật 1">
            <a:extLst>
              <a:ext uri="{FF2B5EF4-FFF2-40B4-BE49-F238E27FC236}">
                <a16:creationId xmlns:a16="http://schemas.microsoft.com/office/drawing/2014/main" id="{442105A9-85C1-4521-A516-F575451BE66D}"/>
              </a:ext>
            </a:extLst>
          </p:cNvPr>
          <p:cNvSpPr/>
          <p:nvPr/>
        </p:nvSpPr>
        <p:spPr>
          <a:xfrm>
            <a:off x="558800" y="3657600"/>
            <a:ext cx="3476171" cy="8055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2"/>
        <p:cNvGrpSpPr/>
        <p:nvPr/>
      </p:nvGrpSpPr>
      <p:grpSpPr>
        <a:xfrm>
          <a:off x="0" y="0"/>
          <a:ext cx="0" cy="0"/>
          <a:chOff x="0" y="0"/>
          <a:chExt cx="0" cy="0"/>
        </a:xfrm>
      </p:grpSpPr>
      <p:sp>
        <p:nvSpPr>
          <p:cNvPr id="1683" name="Google Shape;1683;p40"/>
          <p:cNvSpPr txBox="1">
            <a:spLocks noGrp="1"/>
          </p:cNvSpPr>
          <p:nvPr>
            <p:ph type="title"/>
          </p:nvPr>
        </p:nvSpPr>
        <p:spPr>
          <a:xfrm>
            <a:off x="1776800" y="752000"/>
            <a:ext cx="7422900" cy="475200"/>
          </a:xfrm>
          <a:prstGeom prst="rect">
            <a:avLst/>
          </a:prstGeom>
        </p:spPr>
        <p:txBody>
          <a:bodyPr spcFirstLastPara="1" wrap="square" lIns="0" tIns="0" rIns="0" bIns="0" anchor="t" anchorCtr="0">
            <a:noAutofit/>
          </a:bodyPr>
          <a:lstStyle/>
          <a:p>
            <a:r>
              <a:rPr lang="vi-VN" sz="2000" b="1" dirty="0"/>
              <a:t>Các cách để Testing</a:t>
            </a:r>
            <a:r>
              <a:rPr lang="en-US" sz="2000" b="1" dirty="0"/>
              <a:t>:</a:t>
            </a:r>
            <a:br>
              <a:rPr lang="en-US" sz="2000" b="1" dirty="0"/>
            </a:br>
            <a:endParaRPr sz="2000" dirty="0"/>
          </a:p>
        </p:txBody>
      </p:sp>
      <p:sp>
        <p:nvSpPr>
          <p:cNvPr id="1684" name="Google Shape;1684;p40"/>
          <p:cNvSpPr txBox="1">
            <a:spLocks noGrp="1"/>
          </p:cNvSpPr>
          <p:nvPr>
            <p:ph type="subTitle" idx="1"/>
          </p:nvPr>
        </p:nvSpPr>
        <p:spPr>
          <a:xfrm>
            <a:off x="1776800" y="565939"/>
            <a:ext cx="6037600" cy="2608953"/>
          </a:xfrm>
          <a:prstGeom prst="rect">
            <a:avLst/>
          </a:prstGeom>
        </p:spPr>
        <p:txBody>
          <a:bodyPr spcFirstLastPara="1" wrap="square" lIns="0" tIns="0" rIns="0" bIns="0" anchor="ctr" anchorCtr="0">
            <a:noAutofit/>
          </a:bodyPr>
          <a:lstStyle/>
          <a:p>
            <a:endParaRPr lang="vi-VN" sz="1600" b="1" dirty="0"/>
          </a:p>
          <a:p>
            <a:r>
              <a:rPr lang="vi-VN" sz="1600" b="1" dirty="0"/>
              <a:t>Manual Testing:</a:t>
            </a:r>
            <a:r>
              <a:rPr lang="vi-VN" sz="1600" dirty="0"/>
              <a:t> Test theo testcase và thực hiện bằng tay và mắt.</a:t>
            </a:r>
          </a:p>
          <a:p>
            <a:r>
              <a:rPr lang="vi-VN" sz="1600" b="1" dirty="0"/>
              <a:t>Automation Testing:</a:t>
            </a:r>
            <a:r>
              <a:rPr lang="vi-VN" sz="1600" dirty="0"/>
              <a:t> Testing được thực hiện với sự giúp đỡ của automation tool.</a:t>
            </a:r>
          </a:p>
        </p:txBody>
      </p:sp>
    </p:spTree>
    <p:extLst>
      <p:ext uri="{BB962C8B-B14F-4D97-AF65-F5344CB8AC3E}">
        <p14:creationId xmlns:p14="http://schemas.microsoft.com/office/powerpoint/2010/main" val="48704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83"/>
                                        </p:tgtEl>
                                        <p:attrNameLst>
                                          <p:attrName>style.visibility</p:attrName>
                                        </p:attrNameLst>
                                      </p:cBhvr>
                                      <p:to>
                                        <p:strVal val="visible"/>
                                      </p:to>
                                    </p:set>
                                    <p:animEffect transition="in" filter="fade">
                                      <p:cBhvr>
                                        <p:cTn id="7" dur="500"/>
                                        <p:tgtEl>
                                          <p:spTgt spid="16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84">
                                            <p:txEl>
                                              <p:pRg st="1" end="1"/>
                                            </p:txEl>
                                          </p:spTgt>
                                        </p:tgtEl>
                                        <p:attrNameLst>
                                          <p:attrName>style.visibility</p:attrName>
                                        </p:attrNameLst>
                                      </p:cBhvr>
                                      <p:to>
                                        <p:strVal val="visible"/>
                                      </p:to>
                                    </p:set>
                                    <p:animEffect transition="in" filter="fade">
                                      <p:cBhvr>
                                        <p:cTn id="12" dur="500"/>
                                        <p:tgtEl>
                                          <p:spTgt spid="16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84">
                                            <p:txEl>
                                              <p:pRg st="2" end="2"/>
                                            </p:txEl>
                                          </p:spTgt>
                                        </p:tgtEl>
                                        <p:attrNameLst>
                                          <p:attrName>style.visibility</p:attrName>
                                        </p:attrNameLst>
                                      </p:cBhvr>
                                      <p:to>
                                        <p:strVal val="visible"/>
                                      </p:to>
                                    </p:set>
                                    <p:animEffect transition="in" filter="fade">
                                      <p:cBhvr>
                                        <p:cTn id="17" dur="500"/>
                                        <p:tgtEl>
                                          <p:spTgt spid="168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3" grpId="0"/>
      <p:bldP spid="168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2"/>
        <p:cNvGrpSpPr/>
        <p:nvPr/>
      </p:nvGrpSpPr>
      <p:grpSpPr>
        <a:xfrm>
          <a:off x="0" y="0"/>
          <a:ext cx="0" cy="0"/>
          <a:chOff x="0" y="0"/>
          <a:chExt cx="0" cy="0"/>
        </a:xfrm>
      </p:grpSpPr>
      <p:sp>
        <p:nvSpPr>
          <p:cNvPr id="1683" name="Google Shape;1683;p40"/>
          <p:cNvSpPr txBox="1">
            <a:spLocks noGrp="1"/>
          </p:cNvSpPr>
          <p:nvPr>
            <p:ph type="title"/>
          </p:nvPr>
        </p:nvSpPr>
        <p:spPr>
          <a:xfrm>
            <a:off x="1795850" y="643189"/>
            <a:ext cx="7422900" cy="475200"/>
          </a:xfrm>
          <a:prstGeom prst="rect">
            <a:avLst/>
          </a:prstGeom>
        </p:spPr>
        <p:txBody>
          <a:bodyPr spcFirstLastPara="1" wrap="square" lIns="0" tIns="0" rIns="0" bIns="0" anchor="t" anchorCtr="0">
            <a:noAutofit/>
          </a:bodyPr>
          <a:lstStyle/>
          <a:p>
            <a:r>
              <a:rPr lang="en-US" b="1" dirty="0"/>
              <a:t>Test Artifacts</a:t>
            </a:r>
          </a:p>
        </p:txBody>
      </p:sp>
      <p:sp>
        <p:nvSpPr>
          <p:cNvPr id="1684" name="Google Shape;1684;p40"/>
          <p:cNvSpPr txBox="1">
            <a:spLocks noGrp="1"/>
          </p:cNvSpPr>
          <p:nvPr>
            <p:ph type="subTitle" idx="1"/>
          </p:nvPr>
        </p:nvSpPr>
        <p:spPr>
          <a:xfrm>
            <a:off x="1877083" y="1385089"/>
            <a:ext cx="6037600" cy="2608953"/>
          </a:xfrm>
          <a:prstGeom prst="rect">
            <a:avLst/>
          </a:prstGeom>
        </p:spPr>
        <p:txBody>
          <a:bodyPr spcFirstLastPara="1" wrap="square" lIns="0" tIns="0" rIns="0" bIns="0" anchor="ctr" anchorCtr="0">
            <a:noAutofit/>
          </a:bodyPr>
          <a:lstStyle/>
          <a:p>
            <a:r>
              <a:rPr lang="vi-VN" sz="1600" b="1" dirty="0"/>
              <a:t>Test basis:</a:t>
            </a:r>
            <a:r>
              <a:rPr lang="vi-VN" sz="1600" dirty="0"/>
              <a:t> Tài liệu này là thông tin cần thiết để phân tích test và tạo test case (Nó có thể là yêu cầu hệ thống, đặc tả kỹ thuật, quy trình kinh doanh hoặc cũng có thể là code). Đây là nguồn thông tin, tài liệu cần thiết để tester có thể viết testcase nên nó phải rõ ràng và có cấu trúc đầy đủ để xác định được điều kiện kiểm thử mà có thể tạo test case.</a:t>
            </a:r>
          </a:p>
          <a:p>
            <a:endParaRPr lang="vi-VN" sz="1600" dirty="0"/>
          </a:p>
        </p:txBody>
      </p:sp>
    </p:spTree>
    <p:extLst>
      <p:ext uri="{BB962C8B-B14F-4D97-AF65-F5344CB8AC3E}">
        <p14:creationId xmlns:p14="http://schemas.microsoft.com/office/powerpoint/2010/main" val="63515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83"/>
                                        </p:tgtEl>
                                        <p:attrNameLst>
                                          <p:attrName>style.visibility</p:attrName>
                                        </p:attrNameLst>
                                      </p:cBhvr>
                                      <p:to>
                                        <p:strVal val="visible"/>
                                      </p:to>
                                    </p:set>
                                    <p:animEffect transition="in" filter="fade">
                                      <p:cBhvr>
                                        <p:cTn id="7" dur="500"/>
                                        <p:tgtEl>
                                          <p:spTgt spid="16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84">
                                            <p:txEl>
                                              <p:pRg st="0" end="0"/>
                                            </p:txEl>
                                          </p:spTgt>
                                        </p:tgtEl>
                                        <p:attrNameLst>
                                          <p:attrName>style.visibility</p:attrName>
                                        </p:attrNameLst>
                                      </p:cBhvr>
                                      <p:to>
                                        <p:strVal val="visible"/>
                                      </p:to>
                                    </p:set>
                                    <p:animEffect transition="in" filter="fade">
                                      <p:cBhvr>
                                        <p:cTn id="12" dur="500"/>
                                        <p:tgtEl>
                                          <p:spTgt spid="168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3" grpId="0"/>
      <p:bldP spid="168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2"/>
        <p:cNvGrpSpPr/>
        <p:nvPr/>
      </p:nvGrpSpPr>
      <p:grpSpPr>
        <a:xfrm>
          <a:off x="0" y="0"/>
          <a:ext cx="0" cy="0"/>
          <a:chOff x="0" y="0"/>
          <a:chExt cx="0" cy="0"/>
        </a:xfrm>
      </p:grpSpPr>
      <p:sp>
        <p:nvSpPr>
          <p:cNvPr id="1684" name="Google Shape;1684;p40"/>
          <p:cNvSpPr txBox="1">
            <a:spLocks noGrp="1"/>
          </p:cNvSpPr>
          <p:nvPr>
            <p:ph type="subTitle" idx="1"/>
          </p:nvPr>
        </p:nvSpPr>
        <p:spPr>
          <a:xfrm>
            <a:off x="1877083" y="1385089"/>
            <a:ext cx="6037600" cy="2608953"/>
          </a:xfrm>
          <a:prstGeom prst="rect">
            <a:avLst/>
          </a:prstGeom>
        </p:spPr>
        <p:txBody>
          <a:bodyPr spcFirstLastPara="1" wrap="square" lIns="0" tIns="0" rIns="0" bIns="0" anchor="ctr" anchorCtr="0">
            <a:noAutofit/>
          </a:bodyPr>
          <a:lstStyle/>
          <a:p>
            <a:r>
              <a:rPr lang="vi-VN" sz="1600" b="1" dirty="0"/>
              <a:t>Test case specification:</a:t>
            </a:r>
            <a:r>
              <a:rPr lang="vi-VN" sz="1600" dirty="0"/>
              <a:t> Đây là tài liệu mô tả chi tiết về kịch bản nào sẽ được kiểm tra, chúng sẽ được kiểm tra như thế nào, và kiểm tra tần suất bao nhiêu lần cho một tính năng. Nó xác định yếu tố đầu vào, và kết quả mong đợi sẽ như thế nào và các bước để thực hiện test case đó.</a:t>
            </a:r>
          </a:p>
        </p:txBody>
      </p:sp>
      <p:sp>
        <p:nvSpPr>
          <p:cNvPr id="3" name="Google Shape;1683;p40"/>
          <p:cNvSpPr txBox="1">
            <a:spLocks noGrp="1"/>
          </p:cNvSpPr>
          <p:nvPr>
            <p:ph type="title"/>
          </p:nvPr>
        </p:nvSpPr>
        <p:spPr>
          <a:xfrm>
            <a:off x="1795850" y="643189"/>
            <a:ext cx="7422900" cy="475200"/>
          </a:xfrm>
          <a:prstGeom prst="rect">
            <a:avLst/>
          </a:prstGeom>
        </p:spPr>
        <p:txBody>
          <a:bodyPr spcFirstLastPara="1" wrap="square" lIns="0" tIns="0" rIns="0" bIns="0" anchor="t" anchorCtr="0">
            <a:noAutofit/>
          </a:bodyPr>
          <a:lstStyle/>
          <a:p>
            <a:r>
              <a:rPr lang="en-US" b="1" dirty="0"/>
              <a:t>Test Artifacts</a:t>
            </a:r>
          </a:p>
        </p:txBody>
      </p:sp>
    </p:spTree>
    <p:extLst>
      <p:ext uri="{BB962C8B-B14F-4D97-AF65-F5344CB8AC3E}">
        <p14:creationId xmlns:p14="http://schemas.microsoft.com/office/powerpoint/2010/main" val="147793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84">
                                            <p:txEl>
                                              <p:pRg st="0" end="0"/>
                                            </p:txEl>
                                          </p:spTgt>
                                        </p:tgtEl>
                                        <p:attrNameLst>
                                          <p:attrName>style.visibility</p:attrName>
                                        </p:attrNameLst>
                                      </p:cBhvr>
                                      <p:to>
                                        <p:strVal val="visible"/>
                                      </p:to>
                                    </p:set>
                                    <p:animEffect transition="in" filter="fade">
                                      <p:cBhvr>
                                        <p:cTn id="7" dur="500"/>
                                        <p:tgtEl>
                                          <p:spTgt spid="168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4" grpId="0" uiExpand="1" build="p"/>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2"/>
        <p:cNvGrpSpPr/>
        <p:nvPr/>
      </p:nvGrpSpPr>
      <p:grpSpPr>
        <a:xfrm>
          <a:off x="0" y="0"/>
          <a:ext cx="0" cy="0"/>
          <a:chOff x="0" y="0"/>
          <a:chExt cx="0" cy="0"/>
        </a:xfrm>
      </p:grpSpPr>
      <p:sp>
        <p:nvSpPr>
          <p:cNvPr id="1684" name="Google Shape;1684;p40"/>
          <p:cNvSpPr txBox="1">
            <a:spLocks noGrp="1"/>
          </p:cNvSpPr>
          <p:nvPr>
            <p:ph type="subTitle" idx="1"/>
          </p:nvPr>
        </p:nvSpPr>
        <p:spPr>
          <a:xfrm>
            <a:off x="1877083" y="1385089"/>
            <a:ext cx="6037600" cy="2608953"/>
          </a:xfrm>
          <a:prstGeom prst="rect">
            <a:avLst/>
          </a:prstGeom>
        </p:spPr>
        <p:txBody>
          <a:bodyPr spcFirstLastPara="1" wrap="square" lIns="0" tIns="0" rIns="0" bIns="0" anchor="ctr" anchorCtr="0">
            <a:noAutofit/>
          </a:bodyPr>
          <a:lstStyle/>
          <a:p>
            <a:r>
              <a:rPr lang="vi-VN" b="1" dirty="0"/>
              <a:t>Test Scenario:</a:t>
            </a:r>
            <a:r>
              <a:rPr lang="vi-VN" dirty="0"/>
              <a:t> Mô tả cách người dùng sử dụng phần mềm, nó dùng để xác định cách sử dụng của người dùng. Nó là sự kết hợp giữa nhiều chức năng, cũng đồng nghĩa một test scenario thì gốm nhiều test case. (Ví dụ Test scenario: người dùng login &gt; bán hàng &gt; logout).</a:t>
            </a:r>
          </a:p>
        </p:txBody>
      </p:sp>
      <p:sp>
        <p:nvSpPr>
          <p:cNvPr id="3" name="Google Shape;1683;p40"/>
          <p:cNvSpPr txBox="1">
            <a:spLocks noGrp="1"/>
          </p:cNvSpPr>
          <p:nvPr>
            <p:ph type="title"/>
          </p:nvPr>
        </p:nvSpPr>
        <p:spPr>
          <a:xfrm>
            <a:off x="1795850" y="643189"/>
            <a:ext cx="7422900" cy="475200"/>
          </a:xfrm>
          <a:prstGeom prst="rect">
            <a:avLst/>
          </a:prstGeom>
        </p:spPr>
        <p:txBody>
          <a:bodyPr spcFirstLastPara="1" wrap="square" lIns="0" tIns="0" rIns="0" bIns="0" anchor="t" anchorCtr="0">
            <a:noAutofit/>
          </a:bodyPr>
          <a:lstStyle/>
          <a:p>
            <a:r>
              <a:rPr lang="en-US" b="1" dirty="0"/>
              <a:t>Test Artifacts</a:t>
            </a:r>
          </a:p>
        </p:txBody>
      </p:sp>
    </p:spTree>
    <p:extLst>
      <p:ext uri="{BB962C8B-B14F-4D97-AF65-F5344CB8AC3E}">
        <p14:creationId xmlns:p14="http://schemas.microsoft.com/office/powerpoint/2010/main" val="288383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84">
                                            <p:txEl>
                                              <p:pRg st="0" end="0"/>
                                            </p:txEl>
                                          </p:spTgt>
                                        </p:tgtEl>
                                        <p:attrNameLst>
                                          <p:attrName>style.visibility</p:attrName>
                                        </p:attrNameLst>
                                      </p:cBhvr>
                                      <p:to>
                                        <p:strVal val="visible"/>
                                      </p:to>
                                    </p:set>
                                    <p:animEffect transition="in" filter="fade">
                                      <p:cBhvr>
                                        <p:cTn id="7" dur="500"/>
                                        <p:tgtEl>
                                          <p:spTgt spid="168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4" grpId="0" uiExpand="1" build="p"/>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2"/>
        <p:cNvGrpSpPr/>
        <p:nvPr/>
      </p:nvGrpSpPr>
      <p:grpSpPr>
        <a:xfrm>
          <a:off x="0" y="0"/>
          <a:ext cx="0" cy="0"/>
          <a:chOff x="0" y="0"/>
          <a:chExt cx="0" cy="0"/>
        </a:xfrm>
      </p:grpSpPr>
      <p:sp>
        <p:nvSpPr>
          <p:cNvPr id="1684" name="Google Shape;1684;p40"/>
          <p:cNvSpPr txBox="1">
            <a:spLocks noGrp="1"/>
          </p:cNvSpPr>
          <p:nvPr>
            <p:ph type="subTitle" idx="1"/>
          </p:nvPr>
        </p:nvSpPr>
        <p:spPr>
          <a:xfrm>
            <a:off x="1877083" y="1385089"/>
            <a:ext cx="6037600" cy="2608953"/>
          </a:xfrm>
          <a:prstGeom prst="rect">
            <a:avLst/>
          </a:prstGeom>
        </p:spPr>
        <p:txBody>
          <a:bodyPr spcFirstLastPara="1" wrap="square" lIns="0" tIns="0" rIns="0" bIns="0" anchor="ctr" anchorCtr="0">
            <a:noAutofit/>
          </a:bodyPr>
          <a:lstStyle/>
          <a:p>
            <a:r>
              <a:rPr lang="vi-VN" sz="1600" b="1" dirty="0"/>
              <a:t>Test case:</a:t>
            </a:r>
            <a:r>
              <a:rPr lang="vi-VN" sz="1600" dirty="0"/>
              <a:t> Đây là tài liệu chỉ định yếu tố đầu vào, điều kiện tiên quyết, tập hợp các bước thực hiện và kết quả mong đợi. Tester sẽ đánh giá rằng một test case pass or fail tại tài liệu này.</a:t>
            </a:r>
          </a:p>
        </p:txBody>
      </p:sp>
      <p:sp>
        <p:nvSpPr>
          <p:cNvPr id="3" name="Google Shape;1683;p40"/>
          <p:cNvSpPr txBox="1">
            <a:spLocks noGrp="1"/>
          </p:cNvSpPr>
          <p:nvPr>
            <p:ph type="title"/>
          </p:nvPr>
        </p:nvSpPr>
        <p:spPr>
          <a:xfrm>
            <a:off x="1795850" y="643189"/>
            <a:ext cx="7422900" cy="475200"/>
          </a:xfrm>
          <a:prstGeom prst="rect">
            <a:avLst/>
          </a:prstGeom>
        </p:spPr>
        <p:txBody>
          <a:bodyPr spcFirstLastPara="1" wrap="square" lIns="0" tIns="0" rIns="0" bIns="0" anchor="t" anchorCtr="0">
            <a:noAutofit/>
          </a:bodyPr>
          <a:lstStyle/>
          <a:p>
            <a:r>
              <a:rPr lang="en-US" b="1" dirty="0"/>
              <a:t>Test Artifacts</a:t>
            </a:r>
          </a:p>
        </p:txBody>
      </p:sp>
    </p:spTree>
    <p:extLst>
      <p:ext uri="{BB962C8B-B14F-4D97-AF65-F5344CB8AC3E}">
        <p14:creationId xmlns:p14="http://schemas.microsoft.com/office/powerpoint/2010/main" val="78157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84">
                                            <p:txEl>
                                              <p:pRg st="0" end="0"/>
                                            </p:txEl>
                                          </p:spTgt>
                                        </p:tgtEl>
                                        <p:attrNameLst>
                                          <p:attrName>style.visibility</p:attrName>
                                        </p:attrNameLst>
                                      </p:cBhvr>
                                      <p:to>
                                        <p:strVal val="visible"/>
                                      </p:to>
                                    </p:set>
                                    <p:animEffect transition="in" filter="fade">
                                      <p:cBhvr>
                                        <p:cTn id="7" dur="500"/>
                                        <p:tgtEl>
                                          <p:spTgt spid="168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4" grpId="0" uiExpand="1" build="p"/>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2"/>
        <p:cNvGrpSpPr/>
        <p:nvPr/>
      </p:nvGrpSpPr>
      <p:grpSpPr>
        <a:xfrm>
          <a:off x="0" y="0"/>
          <a:ext cx="0" cy="0"/>
          <a:chOff x="0" y="0"/>
          <a:chExt cx="0" cy="0"/>
        </a:xfrm>
      </p:grpSpPr>
      <p:sp>
        <p:nvSpPr>
          <p:cNvPr id="1683" name="Google Shape;1683;p40"/>
          <p:cNvSpPr txBox="1">
            <a:spLocks noGrp="1"/>
          </p:cNvSpPr>
          <p:nvPr>
            <p:ph type="title"/>
          </p:nvPr>
        </p:nvSpPr>
        <p:spPr>
          <a:xfrm>
            <a:off x="1721100" y="565939"/>
            <a:ext cx="7422900" cy="475200"/>
          </a:xfrm>
          <a:prstGeom prst="rect">
            <a:avLst/>
          </a:prstGeom>
        </p:spPr>
        <p:txBody>
          <a:bodyPr spcFirstLastPara="1" wrap="square" lIns="0" tIns="0" rIns="0" bIns="0" anchor="t" anchorCtr="0">
            <a:noAutofit/>
          </a:bodyPr>
          <a:lstStyle/>
          <a:p>
            <a:r>
              <a:rPr lang="en-US" b="1" dirty="0"/>
              <a:t>Testing Process</a:t>
            </a:r>
          </a:p>
        </p:txBody>
      </p:sp>
      <p:sp>
        <p:nvSpPr>
          <p:cNvPr id="1684" name="Google Shape;1684;p40"/>
          <p:cNvSpPr txBox="1">
            <a:spLocks noGrp="1"/>
          </p:cNvSpPr>
          <p:nvPr>
            <p:ph type="subTitle" idx="1"/>
          </p:nvPr>
        </p:nvSpPr>
        <p:spPr>
          <a:xfrm>
            <a:off x="1776800" y="565939"/>
            <a:ext cx="6037600" cy="2608953"/>
          </a:xfrm>
          <a:prstGeom prst="rect">
            <a:avLst/>
          </a:prstGeom>
        </p:spPr>
        <p:txBody>
          <a:bodyPr spcFirstLastPara="1" wrap="square" lIns="0" tIns="0" rIns="0" bIns="0" anchor="ctr" anchorCtr="0">
            <a:noAutofit/>
          </a:bodyPr>
          <a:lstStyle/>
          <a:p>
            <a:r>
              <a:rPr lang="vi-VN" sz="1600" dirty="0"/>
              <a:t>Kiểm thử là một quá trình và nó phải được lập kế hoạch trước và đòi hỏi phải có kỷ luật để thực hiện nó. Chất lượng và sự hiệu quả của kiểm thử phần mềm được xác định bởi chất lượng của các quy trình kiểm thử được sử dụng.</a:t>
            </a:r>
            <a:endParaRPr lang="vi-VN" sz="1800" dirty="0"/>
          </a:p>
        </p:txBody>
      </p:sp>
    </p:spTree>
    <p:extLst>
      <p:ext uri="{BB962C8B-B14F-4D97-AF65-F5344CB8AC3E}">
        <p14:creationId xmlns:p14="http://schemas.microsoft.com/office/powerpoint/2010/main" val="160790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83"/>
                                        </p:tgtEl>
                                        <p:attrNameLst>
                                          <p:attrName>style.visibility</p:attrName>
                                        </p:attrNameLst>
                                      </p:cBhvr>
                                      <p:to>
                                        <p:strVal val="visible"/>
                                      </p:to>
                                    </p:set>
                                    <p:animEffect transition="in" filter="fade">
                                      <p:cBhvr>
                                        <p:cTn id="7" dur="500"/>
                                        <p:tgtEl>
                                          <p:spTgt spid="1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2"/>
        <p:cNvGrpSpPr/>
        <p:nvPr/>
      </p:nvGrpSpPr>
      <p:grpSpPr>
        <a:xfrm>
          <a:off x="0" y="0"/>
          <a:ext cx="0" cy="0"/>
          <a:chOff x="0" y="0"/>
          <a:chExt cx="0" cy="0"/>
        </a:xfrm>
      </p:grpSpPr>
      <p:sp>
        <p:nvSpPr>
          <p:cNvPr id="1683" name="Google Shape;1683;p40"/>
          <p:cNvSpPr txBox="1">
            <a:spLocks noGrp="1"/>
          </p:cNvSpPr>
          <p:nvPr>
            <p:ph type="title"/>
          </p:nvPr>
        </p:nvSpPr>
        <p:spPr>
          <a:xfrm>
            <a:off x="1721100" y="565939"/>
            <a:ext cx="7422900" cy="475200"/>
          </a:xfrm>
          <a:prstGeom prst="rect">
            <a:avLst/>
          </a:prstGeom>
        </p:spPr>
        <p:txBody>
          <a:bodyPr spcFirstLastPara="1" wrap="square" lIns="0" tIns="0" rIns="0" bIns="0" anchor="t" anchorCtr="0">
            <a:noAutofit/>
          </a:bodyPr>
          <a:lstStyle/>
          <a:p>
            <a:r>
              <a:rPr lang="en-US" b="1" dirty="0"/>
              <a:t>Testing Process</a:t>
            </a:r>
          </a:p>
        </p:txBody>
      </p:sp>
      <p:sp>
        <p:nvSpPr>
          <p:cNvPr id="1684" name="Google Shape;1684;p40"/>
          <p:cNvSpPr txBox="1">
            <a:spLocks noGrp="1"/>
          </p:cNvSpPr>
          <p:nvPr>
            <p:ph type="subTitle" idx="1"/>
          </p:nvPr>
        </p:nvSpPr>
        <p:spPr>
          <a:xfrm>
            <a:off x="1789500" y="1041139"/>
            <a:ext cx="6037600" cy="2608953"/>
          </a:xfrm>
          <a:prstGeom prst="rect">
            <a:avLst/>
          </a:prstGeom>
        </p:spPr>
        <p:txBody>
          <a:bodyPr spcFirstLastPara="1" wrap="square" lIns="0" tIns="0" rIns="0" bIns="0" anchor="ctr" anchorCtr="0">
            <a:noAutofit/>
          </a:bodyPr>
          <a:lstStyle/>
          <a:p>
            <a:pPr marL="139700" indent="0">
              <a:buNone/>
            </a:pPr>
            <a:r>
              <a:rPr lang="vi-VN" sz="1600" dirty="0"/>
              <a:t>Các hoạt động kiểm thử có thể được chia thành các bước cơ bản như sau</a:t>
            </a:r>
            <a:r>
              <a:rPr lang="vi-VN" sz="1600" dirty="0" smtClean="0"/>
              <a:t>:</a:t>
            </a:r>
            <a:endParaRPr lang="en-US" sz="1600" smtClean="0"/>
          </a:p>
          <a:p>
            <a:pPr marL="139700" indent="0">
              <a:buNone/>
            </a:pPr>
            <a:endParaRPr lang="vi-VN" sz="1600" dirty="0"/>
          </a:p>
          <a:p>
            <a:r>
              <a:rPr lang="vi-VN" sz="1600" dirty="0"/>
              <a:t>Planning and Control</a:t>
            </a:r>
          </a:p>
          <a:p>
            <a:r>
              <a:rPr lang="vi-VN" sz="1600" dirty="0"/>
              <a:t>Analysis and Design</a:t>
            </a:r>
          </a:p>
          <a:p>
            <a:r>
              <a:rPr lang="vi-VN" sz="1600" dirty="0"/>
              <a:t>Implementation and Execution</a:t>
            </a:r>
          </a:p>
          <a:p>
            <a:r>
              <a:rPr lang="vi-VN" sz="1600" dirty="0"/>
              <a:t>Evaluating exit criteria and Reporting</a:t>
            </a:r>
          </a:p>
          <a:p>
            <a:r>
              <a:rPr lang="vi-VN" sz="1600" dirty="0"/>
              <a:t>Test closure activities</a:t>
            </a:r>
          </a:p>
        </p:txBody>
      </p:sp>
    </p:spTree>
    <p:extLst>
      <p:ext uri="{BB962C8B-B14F-4D97-AF65-F5344CB8AC3E}">
        <p14:creationId xmlns:p14="http://schemas.microsoft.com/office/powerpoint/2010/main" val="167720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83"/>
                                        </p:tgtEl>
                                        <p:attrNameLst>
                                          <p:attrName>style.visibility</p:attrName>
                                        </p:attrNameLst>
                                      </p:cBhvr>
                                      <p:to>
                                        <p:strVal val="visible"/>
                                      </p:to>
                                    </p:set>
                                    <p:animEffect transition="in" filter="fade">
                                      <p:cBhvr>
                                        <p:cTn id="7" dur="500"/>
                                        <p:tgtEl>
                                          <p:spTgt spid="1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3" grpId="0"/>
    </p:bldLst>
  </p:timing>
</p:sld>
</file>

<file path=ppt/theme/theme1.xml><?xml version="1.0" encoding="utf-8"?>
<a:theme xmlns:a="http://schemas.openxmlformats.org/drawingml/2006/main" name="Pastel Brancy by Slidesgo">
  <a:themeElements>
    <a:clrScheme name="Simple Light">
      <a:dk1>
        <a:srgbClr val="3A333B"/>
      </a:dk1>
      <a:lt1>
        <a:srgbClr val="3A333B"/>
      </a:lt1>
      <a:dk2>
        <a:srgbClr val="3A333B"/>
      </a:dk2>
      <a:lt2>
        <a:srgbClr val="EDE962"/>
      </a:lt2>
      <a:accent1>
        <a:srgbClr val="CFAFD4"/>
      </a:accent1>
      <a:accent2>
        <a:srgbClr val="A3CEC6"/>
      </a:accent2>
      <a:accent3>
        <a:srgbClr val="FCCFB8"/>
      </a:accent3>
      <a:accent4>
        <a:srgbClr val="F4EFEA"/>
      </a:accent4>
      <a:accent5>
        <a:srgbClr val="3A333B"/>
      </a:accent5>
      <a:accent6>
        <a:srgbClr val="FECD56"/>
      </a:accent6>
      <a:hlink>
        <a:srgbClr val="3A33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450</TotalTime>
  <Words>664</Words>
  <Application>Microsoft Office PowerPoint</Application>
  <PresentationFormat>On-screen Show (16:9)</PresentationFormat>
  <Paragraphs>72</Paragraphs>
  <Slides>25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Montserrat</vt:lpstr>
      <vt:lpstr>Anton</vt:lpstr>
      <vt:lpstr>Montserrat Medium</vt:lpstr>
      <vt:lpstr>Arial</vt:lpstr>
      <vt:lpstr>Pastel Brancy by Slidesgo</vt:lpstr>
      <vt:lpstr>Software Testing: Giới thiệu tổng quan về Software Testing</vt:lpstr>
      <vt:lpstr>PowerPoint Presentation</vt:lpstr>
      <vt:lpstr>Các cách để Testing: </vt:lpstr>
      <vt:lpstr>Test Artifacts</vt:lpstr>
      <vt:lpstr>Test Artifacts</vt:lpstr>
      <vt:lpstr>Test Artifacts</vt:lpstr>
      <vt:lpstr>Test Artifacts</vt:lpstr>
      <vt:lpstr>Testing Process</vt:lpstr>
      <vt:lpstr>Testing Process</vt:lpstr>
      <vt:lpstr>Software Testing Life Cycle (STLC) </vt:lpstr>
      <vt:lpstr>Software Testing Life Cycle (STLC) </vt:lpstr>
      <vt:lpstr>Software Testing Life Cycle (STLC) </vt:lpstr>
      <vt:lpstr>Các level của testing </vt:lpstr>
      <vt:lpstr>Các level của testing </vt:lpstr>
      <vt:lpstr>Các level của testing </vt:lpstr>
      <vt:lpstr>Các level của testing </vt:lpstr>
      <vt:lpstr>Các level của testing </vt:lpstr>
      <vt:lpstr>Các level của testing </vt:lpstr>
      <vt:lpstr>Các level của testing </vt:lpstr>
      <vt:lpstr>Các level của testing </vt:lpstr>
      <vt:lpstr>Các level của testing </vt:lpstr>
      <vt:lpstr>Các phương thức testing </vt:lpstr>
      <vt:lpstr>Các phương thức testing </vt:lpstr>
      <vt:lpstr>Các kỹ thuật testing (Techniques of Dynamic testing) </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BỘ NHẬN DIỆN THƯƠNG HIỆU</dc:title>
  <dc:creator>TechCare</dc:creator>
  <cp:lastModifiedBy>Windows User</cp:lastModifiedBy>
  <cp:revision>80</cp:revision>
  <dcterms:modified xsi:type="dcterms:W3CDTF">2022-04-26T16:17:45Z</dcterms:modified>
</cp:coreProperties>
</file>