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68b660dd63c759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15:12:17.583" idx="1">
    <p:pos x="3688" y="3256"/>
    <p:text>là biến trigger</p:text>
    <p:extLst>
      <p:ext uri="{C676402C-5697-4E1C-873F-D02D1690AC5C}">
        <p15:threadingInfo xmlns:p15="http://schemas.microsoft.com/office/powerpoint/2012/main" timeZoneBias="-420"/>
      </p:ext>
    </p:extLst>
  </p:cm>
  <p:cm authorId="1" dt="2021-12-06T15:18:00.749" idx="2">
    <p:pos x="3787" y="1884"/>
    <p:text>lấy xong thì tắt đi hoặc xóa ảnh đi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45F2-A85A-4685-B7F6-E47667CE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A017F-0728-4D6D-9B66-209200281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1D6E-80CD-4467-A435-BA120585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6139-7814-4D7A-80A3-BF6EB217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537C-6AA6-459C-94AE-63D02732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DA82-D143-4199-AED8-BB88A7FF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5B97A-893F-4D48-BF8F-D412D6CF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8051-9049-4E14-AC4D-E6F462F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FC8A-BA02-4AA0-BF1D-3B6FD0F1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A60D-48DE-44D2-8E9E-E232340B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61B82-94C1-4361-A8F3-1788D7DD2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52938-BDE6-428D-BC9F-9E3EE584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890C3-C114-4084-BC79-304497E5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4952-4E77-415B-A227-148B2CA5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D48C-D2D1-4EF3-8364-B6623E56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B6E-B5BD-4917-AF68-60F42584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5A22-EE3F-4F11-B904-C2DBFCD1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89AB-607F-4401-A9DF-826BAD9E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4FA8-F0CC-4411-903E-B147E3BE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5E7B-AB14-4C70-AD20-7682B80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D00D-71BE-4D99-9394-574D704D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EF9C6-D9AB-45C2-9E34-A49A937F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4614-628D-433E-96DE-81097A2A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E4A5-452C-43F3-88FB-A96337ED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4338-4687-4DF7-B583-94903D17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1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871F-4F40-42A4-96A3-510DDA5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1937-883F-4438-AE7B-68126A017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00774-D761-47D5-AD86-BDCC718F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F8E12-4553-41FC-824A-E0BBBC90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F7FA8-FAAF-4EC5-9162-D2B4B650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A3C2-0C2A-4C0F-80FB-9D18BABE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8936-8962-432C-9DDE-EEABCBFF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5707-5868-4F26-8048-16ABDB30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CB50D-15AD-43DE-9B31-460569B9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63B8-C68F-4945-AC45-5170D06D2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5FCA2-CF20-4CF5-9B18-C637DAE46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28528-FD52-4422-8F62-5BDD6E44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1EB01-FEC9-412F-81A2-00AD6088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651C3-3F68-4978-AC28-D219E1B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743-1DC4-4F83-9318-32B50E1E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27EA6-D45D-4898-BCD1-7DB4238D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21BDD-3641-41C1-B2C6-011ACEC6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61E8F-A985-44CC-B14D-89E033B1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1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EF3CD-6B1B-4DDB-A243-5971DA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C8DE2-7BD6-4CB0-BB3B-4AD791F7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C328F-BA1A-4FF0-B736-193CDAE1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DB2D-5B98-4E82-90BE-DDBF78F4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FAA9-BAD0-42B9-B6BC-820B87A3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0852E-2C72-42C0-A5F2-9544D52F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D1620-7D65-40F0-B352-DC62F741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78151-B78E-41D2-940C-3257DFF7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6B242-6184-46C6-8BA3-8AFFC183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610E-0609-4225-B6D6-1EC8267D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9A4C8-9A17-4B1D-ADAB-3122093D6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FBF9-6A5F-4B17-B654-28CCE389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50231-FB97-4886-9416-B143E95F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BE8D-54FD-4B02-980E-B27CE676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8501-9C06-48B8-8990-BD89685D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D2102-F460-4864-AA61-4A75B356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1595E-27CD-4422-B374-5DD9CF1F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4120-6944-4188-959E-6135ABB5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B146-A5A1-49F2-ADD6-D1C90E4AC98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4C98-1E4D-426D-8086-8808E434A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F459-85C2-4D63-BA92-2ACCDE84B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FD14-BE81-4A64-A1A7-7D3AEF1F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7DB52E-BB52-4588-AE70-46ADB8296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345" y="79511"/>
            <a:ext cx="3369413" cy="128336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MSV: 17814140122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MSV:1781410132</a:t>
            </a:r>
          </a:p>
          <a:p>
            <a:pPr algn="l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TS.Nguyễn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CLC.D12CNTD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Khoa:  Khoa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8F1D3-85B9-47E2-8547-D5C83E957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5" y="18384"/>
            <a:ext cx="1257828" cy="128336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A30B5C1-E004-4BA8-A74F-2AC4EAAC1587}"/>
              </a:ext>
            </a:extLst>
          </p:cNvPr>
          <p:cNvSpPr txBox="1">
            <a:spLocks/>
          </p:cNvSpPr>
          <p:nvPr/>
        </p:nvSpPr>
        <p:spPr>
          <a:xfrm>
            <a:off x="6367218" y="0"/>
            <a:ext cx="5824783" cy="139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C57001-86BE-4DA7-8983-4B293D7C29DC}"/>
              </a:ext>
            </a:extLst>
          </p:cNvPr>
          <p:cNvCxnSpPr/>
          <p:nvPr/>
        </p:nvCxnSpPr>
        <p:spPr>
          <a:xfrm>
            <a:off x="0" y="139147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23CE07-BE4D-4FD3-AC93-04565AADB17C}"/>
              </a:ext>
            </a:extLst>
          </p:cNvPr>
          <p:cNvCxnSpPr/>
          <p:nvPr/>
        </p:nvCxnSpPr>
        <p:spPr>
          <a:xfrm>
            <a:off x="1848099" y="0"/>
            <a:ext cx="0" cy="1391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B7D303-DFBA-45FE-BD94-1D12FA0B66E5}"/>
              </a:ext>
            </a:extLst>
          </p:cNvPr>
          <p:cNvCxnSpPr/>
          <p:nvPr/>
        </p:nvCxnSpPr>
        <p:spPr>
          <a:xfrm>
            <a:off x="0" y="0"/>
            <a:ext cx="0" cy="1391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5B2001-5FCB-4E0D-8F79-B51C41207ECD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4F908-80F4-4B91-B3A4-AA5D71C8AE25}"/>
              </a:ext>
            </a:extLst>
          </p:cNvPr>
          <p:cNvCxnSpPr/>
          <p:nvPr/>
        </p:nvCxnSpPr>
        <p:spPr>
          <a:xfrm>
            <a:off x="12192000" y="0"/>
            <a:ext cx="0" cy="1391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313421B-5610-4AE6-96EF-04C6D6397A96}"/>
              </a:ext>
            </a:extLst>
          </p:cNvPr>
          <p:cNvSpPr/>
          <p:nvPr/>
        </p:nvSpPr>
        <p:spPr>
          <a:xfrm>
            <a:off x="10884917" y="1448947"/>
            <a:ext cx="1258957" cy="33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09496C-5154-418A-802A-51C0504CC851}"/>
              </a:ext>
            </a:extLst>
          </p:cNvPr>
          <p:cNvSpPr/>
          <p:nvPr/>
        </p:nvSpPr>
        <p:spPr>
          <a:xfrm>
            <a:off x="10884917" y="1782898"/>
            <a:ext cx="739472" cy="3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C0F89D-350E-482E-8D58-607B516AE5AE}"/>
              </a:ext>
            </a:extLst>
          </p:cNvPr>
          <p:cNvSpPr/>
          <p:nvPr/>
        </p:nvSpPr>
        <p:spPr>
          <a:xfrm>
            <a:off x="11624389" y="1782899"/>
            <a:ext cx="519485" cy="3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09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1C6F41-D2E8-4AA9-9E05-E57339FC20B8}"/>
              </a:ext>
            </a:extLst>
          </p:cNvPr>
          <p:cNvCxnSpPr>
            <a:cxnSpLocks/>
          </p:cNvCxnSpPr>
          <p:nvPr/>
        </p:nvCxnSpPr>
        <p:spPr>
          <a:xfrm>
            <a:off x="0" y="1407384"/>
            <a:ext cx="0" cy="5458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028B47-71C8-41D1-B3C2-C09439C75C42}"/>
              </a:ext>
            </a:extLst>
          </p:cNvPr>
          <p:cNvSpPr txBox="1"/>
          <p:nvPr/>
        </p:nvSpPr>
        <p:spPr>
          <a:xfrm>
            <a:off x="-13601" y="1460911"/>
            <a:ext cx="6367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D31711-9646-443A-858A-B11F71C7069D}"/>
              </a:ext>
            </a:extLst>
          </p:cNvPr>
          <p:cNvSpPr/>
          <p:nvPr/>
        </p:nvSpPr>
        <p:spPr>
          <a:xfrm>
            <a:off x="78338" y="1799465"/>
            <a:ext cx="4202214" cy="2283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103D66-1307-458D-B522-7B877F271A4B}"/>
              </a:ext>
            </a:extLst>
          </p:cNvPr>
          <p:cNvSpPr/>
          <p:nvPr/>
        </p:nvSpPr>
        <p:spPr>
          <a:xfrm>
            <a:off x="4338656" y="1799465"/>
            <a:ext cx="1990728" cy="1092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view 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8B1E2D-BEAD-4B2B-8E3D-90B2ED57B64B}"/>
              </a:ext>
            </a:extLst>
          </p:cNvPr>
          <p:cNvSpPr/>
          <p:nvPr/>
        </p:nvSpPr>
        <p:spPr>
          <a:xfrm>
            <a:off x="4338656" y="2990071"/>
            <a:ext cx="1990728" cy="1092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BC1BAB-4802-4A00-B94F-81B6D4C41934}"/>
              </a:ext>
            </a:extLst>
          </p:cNvPr>
          <p:cNvCxnSpPr/>
          <p:nvPr/>
        </p:nvCxnSpPr>
        <p:spPr>
          <a:xfrm>
            <a:off x="12192000" y="1362879"/>
            <a:ext cx="0" cy="5474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880D35-CFDF-4578-995A-0FAA062472FB}"/>
              </a:ext>
            </a:extLst>
          </p:cNvPr>
          <p:cNvCxnSpPr>
            <a:cxnSpLocks/>
          </p:cNvCxnSpPr>
          <p:nvPr/>
        </p:nvCxnSpPr>
        <p:spPr>
          <a:xfrm flipH="1">
            <a:off x="-24063" y="6837352"/>
            <a:ext cx="12216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7BFCA40-AC6C-492E-95FC-FEEE79DA13B9}"/>
              </a:ext>
            </a:extLst>
          </p:cNvPr>
          <p:cNvSpPr/>
          <p:nvPr/>
        </p:nvSpPr>
        <p:spPr>
          <a:xfrm>
            <a:off x="6454070" y="1460910"/>
            <a:ext cx="1961978" cy="64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6F8F85-189D-49C3-AFDB-1AED8A6B0825}"/>
              </a:ext>
            </a:extLst>
          </p:cNvPr>
          <p:cNvSpPr/>
          <p:nvPr/>
        </p:nvSpPr>
        <p:spPr>
          <a:xfrm>
            <a:off x="8502899" y="1460910"/>
            <a:ext cx="1961973" cy="647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CAC0D7-54E6-44CD-A151-9E40253278D5}"/>
              </a:ext>
            </a:extLst>
          </p:cNvPr>
          <p:cNvSpPr/>
          <p:nvPr/>
        </p:nvSpPr>
        <p:spPr>
          <a:xfrm>
            <a:off x="82248" y="4180677"/>
            <a:ext cx="4971539" cy="326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FAAC5E-63B9-48B6-A319-585CE22FCA9E}"/>
              </a:ext>
            </a:extLst>
          </p:cNvPr>
          <p:cNvSpPr/>
          <p:nvPr/>
        </p:nvSpPr>
        <p:spPr>
          <a:xfrm>
            <a:off x="83501" y="4593891"/>
            <a:ext cx="4971547" cy="326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E45364-A2E8-43B3-8F0D-A285F8523326}"/>
              </a:ext>
            </a:extLst>
          </p:cNvPr>
          <p:cNvSpPr/>
          <p:nvPr/>
        </p:nvSpPr>
        <p:spPr>
          <a:xfrm>
            <a:off x="5277403" y="4593891"/>
            <a:ext cx="1045719" cy="326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80D2D3-3DB8-4717-9DB3-965F7E2CB593}"/>
              </a:ext>
            </a:extLst>
          </p:cNvPr>
          <p:cNvSpPr/>
          <p:nvPr/>
        </p:nvSpPr>
        <p:spPr>
          <a:xfrm>
            <a:off x="5295918" y="4176322"/>
            <a:ext cx="1033466" cy="326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324F5F-F0B4-4DCE-9DC8-3096CD267E3C}"/>
              </a:ext>
            </a:extLst>
          </p:cNvPr>
          <p:cNvCxnSpPr>
            <a:cxnSpLocks/>
          </p:cNvCxnSpPr>
          <p:nvPr/>
        </p:nvCxnSpPr>
        <p:spPr>
          <a:xfrm>
            <a:off x="-13601" y="5030727"/>
            <a:ext cx="6380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D8785C-DACA-438B-9C97-65CCE5642719}"/>
              </a:ext>
            </a:extLst>
          </p:cNvPr>
          <p:cNvCxnSpPr>
            <a:cxnSpLocks/>
          </p:cNvCxnSpPr>
          <p:nvPr/>
        </p:nvCxnSpPr>
        <p:spPr>
          <a:xfrm>
            <a:off x="6367218" y="18384"/>
            <a:ext cx="0" cy="6829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321A94-8656-4603-92E8-1C38F69846C8}"/>
              </a:ext>
            </a:extLst>
          </p:cNvPr>
          <p:cNvSpPr txBox="1"/>
          <p:nvPr/>
        </p:nvSpPr>
        <p:spPr>
          <a:xfrm>
            <a:off x="-24063" y="5030727"/>
            <a:ext cx="430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896485-646A-49D1-88D7-EBCD16171B5B}"/>
              </a:ext>
            </a:extLst>
          </p:cNvPr>
          <p:cNvSpPr/>
          <p:nvPr/>
        </p:nvSpPr>
        <p:spPr>
          <a:xfrm>
            <a:off x="85686" y="5397090"/>
            <a:ext cx="4194866" cy="313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D884A4-6785-467C-9FCA-F57AB3A2CBB7}"/>
              </a:ext>
            </a:extLst>
          </p:cNvPr>
          <p:cNvSpPr/>
          <p:nvPr/>
        </p:nvSpPr>
        <p:spPr>
          <a:xfrm>
            <a:off x="243255" y="6475387"/>
            <a:ext cx="1542053" cy="313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5E39E3-4580-4F42-8C7D-671503F8A7A3}"/>
              </a:ext>
            </a:extLst>
          </p:cNvPr>
          <p:cNvSpPr/>
          <p:nvPr/>
        </p:nvSpPr>
        <p:spPr>
          <a:xfrm>
            <a:off x="2453345" y="6456616"/>
            <a:ext cx="1542052" cy="313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F6A80C-2EE4-4BB1-9F22-806ABD61D6A3}"/>
              </a:ext>
            </a:extLst>
          </p:cNvPr>
          <p:cNvCxnSpPr>
            <a:cxnSpLocks/>
          </p:cNvCxnSpPr>
          <p:nvPr/>
        </p:nvCxnSpPr>
        <p:spPr>
          <a:xfrm>
            <a:off x="4338656" y="5030727"/>
            <a:ext cx="0" cy="1816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439628-C531-42CC-B7A2-5510BF575995}"/>
              </a:ext>
            </a:extLst>
          </p:cNvPr>
          <p:cNvCxnSpPr/>
          <p:nvPr/>
        </p:nvCxnSpPr>
        <p:spPr>
          <a:xfrm>
            <a:off x="2578167" y="4180677"/>
            <a:ext cx="0" cy="326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D0E26C-FB23-4C97-B2DC-FEE0F69F48A3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>
            <a:off x="2569275" y="4593891"/>
            <a:ext cx="0" cy="326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EBC292-982B-4434-8691-90F3148C2EA7}"/>
              </a:ext>
            </a:extLst>
          </p:cNvPr>
          <p:cNvSpPr/>
          <p:nvPr/>
        </p:nvSpPr>
        <p:spPr>
          <a:xfrm>
            <a:off x="4525015" y="5426215"/>
            <a:ext cx="1712137" cy="8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,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07957-0ED8-4084-A8E5-7053CA7257D7}"/>
              </a:ext>
            </a:extLst>
          </p:cNvPr>
          <p:cNvSpPr/>
          <p:nvPr/>
        </p:nvSpPr>
        <p:spPr>
          <a:xfrm>
            <a:off x="78191" y="5782354"/>
            <a:ext cx="3418477" cy="313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EFF640-B2EB-4BE3-ABC2-4E35898584A1}"/>
              </a:ext>
            </a:extLst>
          </p:cNvPr>
          <p:cNvSpPr txBox="1"/>
          <p:nvPr/>
        </p:nvSpPr>
        <p:spPr>
          <a:xfrm>
            <a:off x="1014281" y="6103312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trã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E7CF73-015C-4D25-92EC-DA4CB0F85516}"/>
              </a:ext>
            </a:extLst>
          </p:cNvPr>
          <p:cNvCxnSpPr/>
          <p:nvPr/>
        </p:nvCxnSpPr>
        <p:spPr>
          <a:xfrm>
            <a:off x="6367218" y="2170706"/>
            <a:ext cx="58247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8F852E-03BD-4A81-8B8C-8C28959EAE7A}"/>
              </a:ext>
            </a:extLst>
          </p:cNvPr>
          <p:cNvSpPr txBox="1"/>
          <p:nvPr/>
        </p:nvSpPr>
        <p:spPr>
          <a:xfrm>
            <a:off x="6435796" y="2176858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931DF-04D7-42F1-9564-FD99AAD6C6E3}"/>
              </a:ext>
            </a:extLst>
          </p:cNvPr>
          <p:cNvCxnSpPr/>
          <p:nvPr/>
        </p:nvCxnSpPr>
        <p:spPr>
          <a:xfrm>
            <a:off x="7930841" y="2178326"/>
            <a:ext cx="0" cy="4659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04B0E-7FDC-45F8-8F18-D2D165E1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96" y="2730031"/>
            <a:ext cx="1440040" cy="3992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D96EE3-305D-4841-84EA-C5AAAB862FF2}"/>
              </a:ext>
            </a:extLst>
          </p:cNvPr>
          <p:cNvSpPr txBox="1"/>
          <p:nvPr/>
        </p:nvSpPr>
        <p:spPr>
          <a:xfrm>
            <a:off x="8015357" y="2215107"/>
            <a:ext cx="4206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bãi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8A73FF-C54C-428A-8F50-1CF89E025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17774"/>
              </p:ext>
            </p:extLst>
          </p:nvPr>
        </p:nvGraphicFramePr>
        <p:xfrm>
          <a:off x="8046788" y="2730030"/>
          <a:ext cx="3912400" cy="39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14">
                  <a:extLst>
                    <a:ext uri="{9D8B030D-6E8A-4147-A177-3AD203B41FA5}">
                      <a16:colId xmlns:a16="http://schemas.microsoft.com/office/drawing/2014/main" val="3012386163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1369538788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652033950"/>
                    </a:ext>
                  </a:extLst>
                </a:gridCol>
                <a:gridCol w="1680438">
                  <a:extLst>
                    <a:ext uri="{9D8B030D-6E8A-4147-A177-3AD203B41FA5}">
                      <a16:colId xmlns:a16="http://schemas.microsoft.com/office/drawing/2014/main" val="355967631"/>
                    </a:ext>
                  </a:extLst>
                </a:gridCol>
              </a:tblGrid>
              <a:tr h="399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trí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84775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44990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29160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41629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35216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64016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30891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27812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76857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34842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5E849EA7-CF5E-4783-BEFC-50AFA7E829B8}"/>
              </a:ext>
            </a:extLst>
          </p:cNvPr>
          <p:cNvSpPr/>
          <p:nvPr/>
        </p:nvSpPr>
        <p:spPr>
          <a:xfrm>
            <a:off x="3526177" y="5781743"/>
            <a:ext cx="757474" cy="313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419553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Bãi gửi xe tự động</dc:title>
  <dc:creator>DELL</dc:creator>
  <cp:lastModifiedBy>DANG PHUONG NAM 20181907</cp:lastModifiedBy>
  <cp:revision>21</cp:revision>
  <dcterms:created xsi:type="dcterms:W3CDTF">2021-12-06T03:34:20Z</dcterms:created>
  <dcterms:modified xsi:type="dcterms:W3CDTF">2021-12-07T04:17:37Z</dcterms:modified>
</cp:coreProperties>
</file>