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41F35D-02FC-42FF-8A26-693DBB749FB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7087E63-B059-4505-9163-19C4A19977E8}">
      <dgm:prSet/>
      <dgm:spPr/>
      <dgm:t>
        <a:bodyPr/>
        <a:lstStyle/>
        <a:p>
          <a:r>
            <a:rPr lang="en-US"/>
            <a:t>Inexpensive</a:t>
          </a:r>
        </a:p>
      </dgm:t>
    </dgm:pt>
    <dgm:pt modelId="{B34C54E2-7EA3-431F-BB7E-48E8DDFA7037}" type="parTrans" cxnId="{882B274D-DA8D-4534-81AB-38E73BFE4086}">
      <dgm:prSet/>
      <dgm:spPr/>
      <dgm:t>
        <a:bodyPr/>
        <a:lstStyle/>
        <a:p>
          <a:endParaRPr lang="en-US"/>
        </a:p>
      </dgm:t>
    </dgm:pt>
    <dgm:pt modelId="{50405D73-0E22-4512-8A31-F0F15A603A95}" type="sibTrans" cxnId="{882B274D-DA8D-4534-81AB-38E73BFE4086}">
      <dgm:prSet/>
      <dgm:spPr/>
      <dgm:t>
        <a:bodyPr/>
        <a:lstStyle/>
        <a:p>
          <a:endParaRPr lang="en-US"/>
        </a:p>
      </dgm:t>
    </dgm:pt>
    <dgm:pt modelId="{E1370EC8-F305-452C-A616-0E51419E55A5}">
      <dgm:prSet/>
      <dgm:spPr/>
      <dgm:t>
        <a:bodyPr/>
        <a:lstStyle/>
        <a:p>
          <a:r>
            <a:rPr lang="en-US"/>
            <a:t>Easy to implement</a:t>
          </a:r>
        </a:p>
      </dgm:t>
    </dgm:pt>
    <dgm:pt modelId="{FA12D89F-D9E9-4D58-A5EF-DBA564DA7480}" type="parTrans" cxnId="{64163969-C105-4580-8CFC-99A5BD44A129}">
      <dgm:prSet/>
      <dgm:spPr/>
      <dgm:t>
        <a:bodyPr/>
        <a:lstStyle/>
        <a:p>
          <a:endParaRPr lang="en-US"/>
        </a:p>
      </dgm:t>
    </dgm:pt>
    <dgm:pt modelId="{1B2867F7-3654-4A01-A50A-5692F096869E}" type="sibTrans" cxnId="{64163969-C105-4580-8CFC-99A5BD44A129}">
      <dgm:prSet/>
      <dgm:spPr/>
      <dgm:t>
        <a:bodyPr/>
        <a:lstStyle/>
        <a:p>
          <a:endParaRPr lang="en-US"/>
        </a:p>
      </dgm:t>
    </dgm:pt>
    <dgm:pt modelId="{CD183E57-6FDD-4CFC-942B-0CF1AD66110C}">
      <dgm:prSet/>
      <dgm:spPr/>
      <dgm:t>
        <a:bodyPr/>
        <a:lstStyle/>
        <a:p>
          <a:r>
            <a:rPr lang="en-US"/>
            <a:t>Low maintenance and speed</a:t>
          </a:r>
        </a:p>
      </dgm:t>
    </dgm:pt>
    <dgm:pt modelId="{288825F7-D3D1-4DA8-8634-133B61AB6400}" type="parTrans" cxnId="{C12CDAF4-49EC-4487-8DF7-7410C88080D4}">
      <dgm:prSet/>
      <dgm:spPr/>
      <dgm:t>
        <a:bodyPr/>
        <a:lstStyle/>
        <a:p>
          <a:endParaRPr lang="en-US"/>
        </a:p>
      </dgm:t>
    </dgm:pt>
    <dgm:pt modelId="{628CEA32-D5D3-4304-A907-1D3494A52E9C}" type="sibTrans" cxnId="{C12CDAF4-49EC-4487-8DF7-7410C88080D4}">
      <dgm:prSet/>
      <dgm:spPr/>
      <dgm:t>
        <a:bodyPr/>
        <a:lstStyle/>
        <a:p>
          <a:endParaRPr lang="en-US"/>
        </a:p>
      </dgm:t>
    </dgm:pt>
    <dgm:pt modelId="{BF36D4F2-5C4F-49A4-BB09-DDBC27422756}">
      <dgm:prSet/>
      <dgm:spPr/>
      <dgm:t>
        <a:bodyPr/>
        <a:lstStyle/>
        <a:p>
          <a:r>
            <a:rPr lang="en-US"/>
            <a:t>Accuracy</a:t>
          </a:r>
        </a:p>
      </dgm:t>
    </dgm:pt>
    <dgm:pt modelId="{FFEB8B67-6052-4045-8561-0037EEF59CEC}" type="parTrans" cxnId="{38318A97-4F87-4078-9733-E113EAAAFB22}">
      <dgm:prSet/>
      <dgm:spPr/>
      <dgm:t>
        <a:bodyPr/>
        <a:lstStyle/>
        <a:p>
          <a:endParaRPr lang="en-US"/>
        </a:p>
      </dgm:t>
    </dgm:pt>
    <dgm:pt modelId="{3E68FF2F-7BAC-4392-81FF-2A348877694C}" type="sibTrans" cxnId="{38318A97-4F87-4078-9733-E113EAAAFB22}">
      <dgm:prSet/>
      <dgm:spPr/>
      <dgm:t>
        <a:bodyPr/>
        <a:lstStyle/>
        <a:p>
          <a:endParaRPr lang="en-US"/>
        </a:p>
      </dgm:t>
    </dgm:pt>
    <dgm:pt modelId="{0E54D839-A405-4563-B73E-EC1644FAE2F7}" type="pres">
      <dgm:prSet presAssocID="{6C41F35D-02FC-42FF-8A26-693DBB749FBD}" presName="root" presStyleCnt="0">
        <dgm:presLayoutVars>
          <dgm:dir/>
          <dgm:resizeHandles val="exact"/>
        </dgm:presLayoutVars>
      </dgm:prSet>
      <dgm:spPr/>
    </dgm:pt>
    <dgm:pt modelId="{791558B2-F3B6-49D7-8C8B-4FDBB238A909}" type="pres">
      <dgm:prSet presAssocID="{B7087E63-B059-4505-9163-19C4A19977E8}" presName="compNode" presStyleCnt="0"/>
      <dgm:spPr/>
    </dgm:pt>
    <dgm:pt modelId="{D7D00631-4AB4-4F53-9FA1-907FE71ED45B}" type="pres">
      <dgm:prSet presAssocID="{B7087E63-B059-4505-9163-19C4A19977E8}" presName="bgRect" presStyleLbl="bgShp" presStyleIdx="0" presStyleCnt="4"/>
      <dgm:spPr/>
    </dgm:pt>
    <dgm:pt modelId="{CB945C84-26C7-439A-BB43-C5FA26829C77}" type="pres">
      <dgm:prSet presAssocID="{B7087E63-B059-4505-9163-19C4A19977E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C00DA6B0-E252-4B6B-9C77-6ABD6A817637}" type="pres">
      <dgm:prSet presAssocID="{B7087E63-B059-4505-9163-19C4A19977E8}" presName="spaceRect" presStyleCnt="0"/>
      <dgm:spPr/>
    </dgm:pt>
    <dgm:pt modelId="{54EDA7AD-99B7-427C-BBA7-7B548786C0F0}" type="pres">
      <dgm:prSet presAssocID="{B7087E63-B059-4505-9163-19C4A19977E8}" presName="parTx" presStyleLbl="revTx" presStyleIdx="0" presStyleCnt="4">
        <dgm:presLayoutVars>
          <dgm:chMax val="0"/>
          <dgm:chPref val="0"/>
        </dgm:presLayoutVars>
      </dgm:prSet>
      <dgm:spPr/>
    </dgm:pt>
    <dgm:pt modelId="{A00599D3-9EC2-443E-9ECD-0BC80E6922F9}" type="pres">
      <dgm:prSet presAssocID="{50405D73-0E22-4512-8A31-F0F15A603A95}" presName="sibTrans" presStyleCnt="0"/>
      <dgm:spPr/>
    </dgm:pt>
    <dgm:pt modelId="{C28A0EAF-A410-4F9F-BC58-5FCC99D055E0}" type="pres">
      <dgm:prSet presAssocID="{E1370EC8-F305-452C-A616-0E51419E55A5}" presName="compNode" presStyleCnt="0"/>
      <dgm:spPr/>
    </dgm:pt>
    <dgm:pt modelId="{27416351-B71F-4384-AB2D-A85BE0F41A39}" type="pres">
      <dgm:prSet presAssocID="{E1370EC8-F305-452C-A616-0E51419E55A5}" presName="bgRect" presStyleLbl="bgShp" presStyleIdx="1" presStyleCnt="4"/>
      <dgm:spPr/>
    </dgm:pt>
    <dgm:pt modelId="{1508FC3F-122A-4352-8562-CAB510565F66}" type="pres">
      <dgm:prSet presAssocID="{E1370EC8-F305-452C-A616-0E51419E55A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79DDDB1A-EF20-4C94-A8E5-6889FCA2D9B8}" type="pres">
      <dgm:prSet presAssocID="{E1370EC8-F305-452C-A616-0E51419E55A5}" presName="spaceRect" presStyleCnt="0"/>
      <dgm:spPr/>
    </dgm:pt>
    <dgm:pt modelId="{3745F34A-0D1A-4BBC-AA45-0A20A2064361}" type="pres">
      <dgm:prSet presAssocID="{E1370EC8-F305-452C-A616-0E51419E55A5}" presName="parTx" presStyleLbl="revTx" presStyleIdx="1" presStyleCnt="4">
        <dgm:presLayoutVars>
          <dgm:chMax val="0"/>
          <dgm:chPref val="0"/>
        </dgm:presLayoutVars>
      </dgm:prSet>
      <dgm:spPr/>
    </dgm:pt>
    <dgm:pt modelId="{D0DBAEF1-0ACE-4334-9F90-3DC99973CB47}" type="pres">
      <dgm:prSet presAssocID="{1B2867F7-3654-4A01-A50A-5692F096869E}" presName="sibTrans" presStyleCnt="0"/>
      <dgm:spPr/>
    </dgm:pt>
    <dgm:pt modelId="{2A50BB8C-65C3-48FC-8870-58230DBB579D}" type="pres">
      <dgm:prSet presAssocID="{CD183E57-6FDD-4CFC-942B-0CF1AD66110C}" presName="compNode" presStyleCnt="0"/>
      <dgm:spPr/>
    </dgm:pt>
    <dgm:pt modelId="{7F4C2FD5-C7E1-455D-8D67-E524D1FEFF67}" type="pres">
      <dgm:prSet presAssocID="{CD183E57-6FDD-4CFC-942B-0CF1AD66110C}" presName="bgRect" presStyleLbl="bgShp" presStyleIdx="2" presStyleCnt="4"/>
      <dgm:spPr/>
    </dgm:pt>
    <dgm:pt modelId="{90D41790-FFA1-40D3-8744-C18F9A3965F2}" type="pres">
      <dgm:prSet presAssocID="{CD183E57-6FDD-4CFC-942B-0CF1AD66110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D6914A20-5C8F-44CF-9E8E-9F416BF0B46A}" type="pres">
      <dgm:prSet presAssocID="{CD183E57-6FDD-4CFC-942B-0CF1AD66110C}" presName="spaceRect" presStyleCnt="0"/>
      <dgm:spPr/>
    </dgm:pt>
    <dgm:pt modelId="{386A8ABC-AB59-4A6F-9262-9283027FF2FC}" type="pres">
      <dgm:prSet presAssocID="{CD183E57-6FDD-4CFC-942B-0CF1AD66110C}" presName="parTx" presStyleLbl="revTx" presStyleIdx="2" presStyleCnt="4">
        <dgm:presLayoutVars>
          <dgm:chMax val="0"/>
          <dgm:chPref val="0"/>
        </dgm:presLayoutVars>
      </dgm:prSet>
      <dgm:spPr/>
    </dgm:pt>
    <dgm:pt modelId="{9AC76A82-1BFD-48EA-B7DF-1C5049E7C534}" type="pres">
      <dgm:prSet presAssocID="{628CEA32-D5D3-4304-A907-1D3494A52E9C}" presName="sibTrans" presStyleCnt="0"/>
      <dgm:spPr/>
    </dgm:pt>
    <dgm:pt modelId="{23149461-928A-4C8F-A256-0A564CBE4D40}" type="pres">
      <dgm:prSet presAssocID="{BF36D4F2-5C4F-49A4-BB09-DDBC27422756}" presName="compNode" presStyleCnt="0"/>
      <dgm:spPr/>
    </dgm:pt>
    <dgm:pt modelId="{10E877D5-DC29-4874-B73C-00976105B0FE}" type="pres">
      <dgm:prSet presAssocID="{BF36D4F2-5C4F-49A4-BB09-DDBC27422756}" presName="bgRect" presStyleLbl="bgShp" presStyleIdx="3" presStyleCnt="4"/>
      <dgm:spPr/>
    </dgm:pt>
    <dgm:pt modelId="{46355449-FE3D-4835-85CF-66CE6148E86D}" type="pres">
      <dgm:prSet presAssocID="{BF36D4F2-5C4F-49A4-BB09-DDBC2742275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40A4B48-4D74-49BE-90B8-C4EB0AB9C7BB}" type="pres">
      <dgm:prSet presAssocID="{BF36D4F2-5C4F-49A4-BB09-DDBC27422756}" presName="spaceRect" presStyleCnt="0"/>
      <dgm:spPr/>
    </dgm:pt>
    <dgm:pt modelId="{593ED873-6B7A-4B7A-9567-1DCBB2FEDFBB}" type="pres">
      <dgm:prSet presAssocID="{BF36D4F2-5C4F-49A4-BB09-DDBC2742275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E73B85F-09D3-4985-B8BB-6E8FDCAB9BC7}" type="presOf" srcId="{E1370EC8-F305-452C-A616-0E51419E55A5}" destId="{3745F34A-0D1A-4BBC-AA45-0A20A2064361}" srcOrd="0" destOrd="0" presId="urn:microsoft.com/office/officeart/2018/2/layout/IconVerticalSolidList"/>
    <dgm:cxn modelId="{64163969-C105-4580-8CFC-99A5BD44A129}" srcId="{6C41F35D-02FC-42FF-8A26-693DBB749FBD}" destId="{E1370EC8-F305-452C-A616-0E51419E55A5}" srcOrd="1" destOrd="0" parTransId="{FA12D89F-D9E9-4D58-A5EF-DBA564DA7480}" sibTransId="{1B2867F7-3654-4A01-A50A-5692F096869E}"/>
    <dgm:cxn modelId="{F11DED4B-C0E5-4D63-BFE1-9703AC89F493}" type="presOf" srcId="{CD183E57-6FDD-4CFC-942B-0CF1AD66110C}" destId="{386A8ABC-AB59-4A6F-9262-9283027FF2FC}" srcOrd="0" destOrd="0" presId="urn:microsoft.com/office/officeart/2018/2/layout/IconVerticalSolidList"/>
    <dgm:cxn modelId="{882B274D-DA8D-4534-81AB-38E73BFE4086}" srcId="{6C41F35D-02FC-42FF-8A26-693DBB749FBD}" destId="{B7087E63-B059-4505-9163-19C4A19977E8}" srcOrd="0" destOrd="0" parTransId="{B34C54E2-7EA3-431F-BB7E-48E8DDFA7037}" sibTransId="{50405D73-0E22-4512-8A31-F0F15A603A95}"/>
    <dgm:cxn modelId="{20B70550-8E29-4991-A8FA-E11BBAA16AD0}" type="presOf" srcId="{BF36D4F2-5C4F-49A4-BB09-DDBC27422756}" destId="{593ED873-6B7A-4B7A-9567-1DCBB2FEDFBB}" srcOrd="0" destOrd="0" presId="urn:microsoft.com/office/officeart/2018/2/layout/IconVerticalSolidList"/>
    <dgm:cxn modelId="{83562686-53FB-4B1A-8F4D-2EE163B6D34E}" type="presOf" srcId="{B7087E63-B059-4505-9163-19C4A19977E8}" destId="{54EDA7AD-99B7-427C-BBA7-7B548786C0F0}" srcOrd="0" destOrd="0" presId="urn:microsoft.com/office/officeart/2018/2/layout/IconVerticalSolidList"/>
    <dgm:cxn modelId="{38318A97-4F87-4078-9733-E113EAAAFB22}" srcId="{6C41F35D-02FC-42FF-8A26-693DBB749FBD}" destId="{BF36D4F2-5C4F-49A4-BB09-DDBC27422756}" srcOrd="3" destOrd="0" parTransId="{FFEB8B67-6052-4045-8561-0037EEF59CEC}" sibTransId="{3E68FF2F-7BAC-4392-81FF-2A348877694C}"/>
    <dgm:cxn modelId="{6896A0D9-7A25-4F25-9342-C4C4FD257789}" type="presOf" srcId="{6C41F35D-02FC-42FF-8A26-693DBB749FBD}" destId="{0E54D839-A405-4563-B73E-EC1644FAE2F7}" srcOrd="0" destOrd="0" presId="urn:microsoft.com/office/officeart/2018/2/layout/IconVerticalSolidList"/>
    <dgm:cxn modelId="{C12CDAF4-49EC-4487-8DF7-7410C88080D4}" srcId="{6C41F35D-02FC-42FF-8A26-693DBB749FBD}" destId="{CD183E57-6FDD-4CFC-942B-0CF1AD66110C}" srcOrd="2" destOrd="0" parTransId="{288825F7-D3D1-4DA8-8634-133B61AB6400}" sibTransId="{628CEA32-D5D3-4304-A907-1D3494A52E9C}"/>
    <dgm:cxn modelId="{F86CABFB-D664-40C5-8F8D-A25D317D21AE}" type="presParOf" srcId="{0E54D839-A405-4563-B73E-EC1644FAE2F7}" destId="{791558B2-F3B6-49D7-8C8B-4FDBB238A909}" srcOrd="0" destOrd="0" presId="urn:microsoft.com/office/officeart/2018/2/layout/IconVerticalSolidList"/>
    <dgm:cxn modelId="{02E30A38-5DB7-434D-AACD-6B040A4C84BA}" type="presParOf" srcId="{791558B2-F3B6-49D7-8C8B-4FDBB238A909}" destId="{D7D00631-4AB4-4F53-9FA1-907FE71ED45B}" srcOrd="0" destOrd="0" presId="urn:microsoft.com/office/officeart/2018/2/layout/IconVerticalSolidList"/>
    <dgm:cxn modelId="{8A887556-F149-415F-96CC-085BCD1647C5}" type="presParOf" srcId="{791558B2-F3B6-49D7-8C8B-4FDBB238A909}" destId="{CB945C84-26C7-439A-BB43-C5FA26829C77}" srcOrd="1" destOrd="0" presId="urn:microsoft.com/office/officeart/2018/2/layout/IconVerticalSolidList"/>
    <dgm:cxn modelId="{8D4B8B4A-02C3-4D40-84AB-543EFB543D69}" type="presParOf" srcId="{791558B2-F3B6-49D7-8C8B-4FDBB238A909}" destId="{C00DA6B0-E252-4B6B-9C77-6ABD6A817637}" srcOrd="2" destOrd="0" presId="urn:microsoft.com/office/officeart/2018/2/layout/IconVerticalSolidList"/>
    <dgm:cxn modelId="{8312E7EC-A354-47ED-BFD3-47B848C17779}" type="presParOf" srcId="{791558B2-F3B6-49D7-8C8B-4FDBB238A909}" destId="{54EDA7AD-99B7-427C-BBA7-7B548786C0F0}" srcOrd="3" destOrd="0" presId="urn:microsoft.com/office/officeart/2018/2/layout/IconVerticalSolidList"/>
    <dgm:cxn modelId="{F5ABC3BB-8C85-44F1-8933-42548CF2674D}" type="presParOf" srcId="{0E54D839-A405-4563-B73E-EC1644FAE2F7}" destId="{A00599D3-9EC2-443E-9ECD-0BC80E6922F9}" srcOrd="1" destOrd="0" presId="urn:microsoft.com/office/officeart/2018/2/layout/IconVerticalSolidList"/>
    <dgm:cxn modelId="{DB598F8D-DFCF-4BA6-AEBE-5C9D710810D7}" type="presParOf" srcId="{0E54D839-A405-4563-B73E-EC1644FAE2F7}" destId="{C28A0EAF-A410-4F9F-BC58-5FCC99D055E0}" srcOrd="2" destOrd="0" presId="urn:microsoft.com/office/officeart/2018/2/layout/IconVerticalSolidList"/>
    <dgm:cxn modelId="{E906BCF8-F7CA-4E89-9E1D-273816820681}" type="presParOf" srcId="{C28A0EAF-A410-4F9F-BC58-5FCC99D055E0}" destId="{27416351-B71F-4384-AB2D-A85BE0F41A39}" srcOrd="0" destOrd="0" presId="urn:microsoft.com/office/officeart/2018/2/layout/IconVerticalSolidList"/>
    <dgm:cxn modelId="{87212BE3-6F30-42EE-A0A3-1C0D4FEBBA84}" type="presParOf" srcId="{C28A0EAF-A410-4F9F-BC58-5FCC99D055E0}" destId="{1508FC3F-122A-4352-8562-CAB510565F66}" srcOrd="1" destOrd="0" presId="urn:microsoft.com/office/officeart/2018/2/layout/IconVerticalSolidList"/>
    <dgm:cxn modelId="{3BAF1459-7BEE-4B3B-B87F-33B76FE516E9}" type="presParOf" srcId="{C28A0EAF-A410-4F9F-BC58-5FCC99D055E0}" destId="{79DDDB1A-EF20-4C94-A8E5-6889FCA2D9B8}" srcOrd="2" destOrd="0" presId="urn:microsoft.com/office/officeart/2018/2/layout/IconVerticalSolidList"/>
    <dgm:cxn modelId="{9DA4674B-55A0-46A2-8A37-C776617C8C1C}" type="presParOf" srcId="{C28A0EAF-A410-4F9F-BC58-5FCC99D055E0}" destId="{3745F34A-0D1A-4BBC-AA45-0A20A2064361}" srcOrd="3" destOrd="0" presId="urn:microsoft.com/office/officeart/2018/2/layout/IconVerticalSolidList"/>
    <dgm:cxn modelId="{33524F7C-AFFB-42AD-9A7A-659ABC59E994}" type="presParOf" srcId="{0E54D839-A405-4563-B73E-EC1644FAE2F7}" destId="{D0DBAEF1-0ACE-4334-9F90-3DC99973CB47}" srcOrd="3" destOrd="0" presId="urn:microsoft.com/office/officeart/2018/2/layout/IconVerticalSolidList"/>
    <dgm:cxn modelId="{010445BF-7A19-4496-AA8C-29023D3CB432}" type="presParOf" srcId="{0E54D839-A405-4563-B73E-EC1644FAE2F7}" destId="{2A50BB8C-65C3-48FC-8870-58230DBB579D}" srcOrd="4" destOrd="0" presId="urn:microsoft.com/office/officeart/2018/2/layout/IconVerticalSolidList"/>
    <dgm:cxn modelId="{5B012945-CFEB-40D6-B4E0-3029F130002A}" type="presParOf" srcId="{2A50BB8C-65C3-48FC-8870-58230DBB579D}" destId="{7F4C2FD5-C7E1-455D-8D67-E524D1FEFF67}" srcOrd="0" destOrd="0" presId="urn:microsoft.com/office/officeart/2018/2/layout/IconVerticalSolidList"/>
    <dgm:cxn modelId="{6599DDDA-062C-4C61-9F40-39063F30B7C1}" type="presParOf" srcId="{2A50BB8C-65C3-48FC-8870-58230DBB579D}" destId="{90D41790-FFA1-40D3-8744-C18F9A3965F2}" srcOrd="1" destOrd="0" presId="urn:microsoft.com/office/officeart/2018/2/layout/IconVerticalSolidList"/>
    <dgm:cxn modelId="{52CC06F1-BEC3-4EEB-A7CF-0357870A08D2}" type="presParOf" srcId="{2A50BB8C-65C3-48FC-8870-58230DBB579D}" destId="{D6914A20-5C8F-44CF-9E8E-9F416BF0B46A}" srcOrd="2" destOrd="0" presId="urn:microsoft.com/office/officeart/2018/2/layout/IconVerticalSolidList"/>
    <dgm:cxn modelId="{2D75184F-AFCE-44CD-A0F6-B1F22A104CAB}" type="presParOf" srcId="{2A50BB8C-65C3-48FC-8870-58230DBB579D}" destId="{386A8ABC-AB59-4A6F-9262-9283027FF2FC}" srcOrd="3" destOrd="0" presId="urn:microsoft.com/office/officeart/2018/2/layout/IconVerticalSolidList"/>
    <dgm:cxn modelId="{27B864FF-E744-4889-9828-0080F5FA382C}" type="presParOf" srcId="{0E54D839-A405-4563-B73E-EC1644FAE2F7}" destId="{9AC76A82-1BFD-48EA-B7DF-1C5049E7C534}" srcOrd="5" destOrd="0" presId="urn:microsoft.com/office/officeart/2018/2/layout/IconVerticalSolidList"/>
    <dgm:cxn modelId="{221B7F73-379A-4981-8C9E-9AD8D76012CD}" type="presParOf" srcId="{0E54D839-A405-4563-B73E-EC1644FAE2F7}" destId="{23149461-928A-4C8F-A256-0A564CBE4D40}" srcOrd="6" destOrd="0" presId="urn:microsoft.com/office/officeart/2018/2/layout/IconVerticalSolidList"/>
    <dgm:cxn modelId="{4A7C7044-C4BE-4C33-A588-F4E800C64D8C}" type="presParOf" srcId="{23149461-928A-4C8F-A256-0A564CBE4D40}" destId="{10E877D5-DC29-4874-B73C-00976105B0FE}" srcOrd="0" destOrd="0" presId="urn:microsoft.com/office/officeart/2018/2/layout/IconVerticalSolidList"/>
    <dgm:cxn modelId="{FEFBCCC4-A8C3-4586-8E5B-1C45623DBCC6}" type="presParOf" srcId="{23149461-928A-4C8F-A256-0A564CBE4D40}" destId="{46355449-FE3D-4835-85CF-66CE6148E86D}" srcOrd="1" destOrd="0" presId="urn:microsoft.com/office/officeart/2018/2/layout/IconVerticalSolidList"/>
    <dgm:cxn modelId="{F7DED100-2ADA-4B0F-BCD0-91CE6097C0DF}" type="presParOf" srcId="{23149461-928A-4C8F-A256-0A564CBE4D40}" destId="{C40A4B48-4D74-49BE-90B8-C4EB0AB9C7BB}" srcOrd="2" destOrd="0" presId="urn:microsoft.com/office/officeart/2018/2/layout/IconVerticalSolidList"/>
    <dgm:cxn modelId="{270777DB-B268-4605-9A8F-BE8BD05596A6}" type="presParOf" srcId="{23149461-928A-4C8F-A256-0A564CBE4D40}" destId="{593ED873-6B7A-4B7A-9567-1DCBB2FEDF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C16CCD-1C8C-43D3-8206-9C1C2BE6BB07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03F4177-7D4C-45B8-BEC7-46AA7D8A80EC}">
      <dgm:prSet/>
      <dgm:spPr/>
      <dgm:t>
        <a:bodyPr/>
        <a:lstStyle/>
        <a:p>
          <a:r>
            <a:rPr lang="en-US"/>
            <a:t>not able to crawl the private informations or the informations needed to be accessed.</a:t>
          </a:r>
        </a:p>
      </dgm:t>
    </dgm:pt>
    <dgm:pt modelId="{FB680E3C-D2AF-4AA4-95AB-B512C6C14C3C}" type="parTrans" cxnId="{64C234BA-7470-43DC-84C0-D9310C1BC8C3}">
      <dgm:prSet/>
      <dgm:spPr/>
      <dgm:t>
        <a:bodyPr/>
        <a:lstStyle/>
        <a:p>
          <a:endParaRPr lang="en-US"/>
        </a:p>
      </dgm:t>
    </dgm:pt>
    <dgm:pt modelId="{9F6A9CD2-9CD0-480D-B042-AA590E6BE33A}" type="sibTrans" cxnId="{64C234BA-7470-43DC-84C0-D9310C1BC8C3}">
      <dgm:prSet/>
      <dgm:spPr/>
      <dgm:t>
        <a:bodyPr/>
        <a:lstStyle/>
        <a:p>
          <a:endParaRPr lang="en-US"/>
        </a:p>
      </dgm:t>
    </dgm:pt>
    <dgm:pt modelId="{6EC6A5DC-DCC5-42CA-9923-48F4CA6B054A}">
      <dgm:prSet/>
      <dgm:spPr/>
      <dgm:t>
        <a:bodyPr/>
        <a:lstStyle/>
        <a:p>
          <a:r>
            <a:rPr lang="en-US" dirty="0"/>
            <a:t>If the website changes the HTML structure then having to update our algorithm in order to adapt with the changes.</a:t>
          </a:r>
        </a:p>
      </dgm:t>
    </dgm:pt>
    <dgm:pt modelId="{1B5D8372-EC9B-42D1-8F47-8E837AD43A86}" type="parTrans" cxnId="{4436D8A6-F711-4F93-84AC-27463A495CC2}">
      <dgm:prSet/>
      <dgm:spPr/>
      <dgm:t>
        <a:bodyPr/>
        <a:lstStyle/>
        <a:p>
          <a:endParaRPr lang="en-US"/>
        </a:p>
      </dgm:t>
    </dgm:pt>
    <dgm:pt modelId="{297DF3E4-F43C-4EC1-BADE-5B2D1D5DD57A}" type="sibTrans" cxnId="{4436D8A6-F711-4F93-84AC-27463A495CC2}">
      <dgm:prSet/>
      <dgm:spPr/>
      <dgm:t>
        <a:bodyPr/>
        <a:lstStyle/>
        <a:p>
          <a:endParaRPr lang="en-US"/>
        </a:p>
      </dgm:t>
    </dgm:pt>
    <dgm:pt modelId="{1B9F4D0C-CF67-4460-A295-AA4704CE8121}">
      <dgm:prSet/>
      <dgm:spPr/>
      <dgm:t>
        <a:bodyPr/>
        <a:lstStyle/>
        <a:p>
          <a:r>
            <a:rPr lang="en-US" dirty="0"/>
            <a:t>Difficult to analyze: The extracting processes are confusing to read.</a:t>
          </a:r>
        </a:p>
      </dgm:t>
    </dgm:pt>
    <dgm:pt modelId="{DC370B16-6338-480C-AED5-2774090540AC}" type="parTrans" cxnId="{3363FF74-C257-4C9A-A6EA-EC919CA5F407}">
      <dgm:prSet/>
      <dgm:spPr/>
      <dgm:t>
        <a:bodyPr/>
        <a:lstStyle/>
        <a:p>
          <a:endParaRPr lang="en-US"/>
        </a:p>
      </dgm:t>
    </dgm:pt>
    <dgm:pt modelId="{2EBFDD99-ECE8-418C-B934-849C10142A86}" type="sibTrans" cxnId="{3363FF74-C257-4C9A-A6EA-EC919CA5F407}">
      <dgm:prSet/>
      <dgm:spPr/>
      <dgm:t>
        <a:bodyPr/>
        <a:lstStyle/>
        <a:p>
          <a:endParaRPr lang="en-US"/>
        </a:p>
      </dgm:t>
    </dgm:pt>
    <dgm:pt modelId="{8EDF1F0B-305A-4A82-87A8-AED64047A30B}">
      <dgm:prSet/>
      <dgm:spPr/>
      <dgm:t>
        <a:bodyPr/>
        <a:lstStyle/>
        <a:p>
          <a:r>
            <a:rPr lang="en-US"/>
            <a:t>Data analysis</a:t>
          </a:r>
        </a:p>
      </dgm:t>
    </dgm:pt>
    <dgm:pt modelId="{11E2AAAA-3C3C-4326-A056-B5304385E6A5}" type="parTrans" cxnId="{580C7A5A-23D7-4689-81E7-A1BEA2B02FEB}">
      <dgm:prSet/>
      <dgm:spPr/>
      <dgm:t>
        <a:bodyPr/>
        <a:lstStyle/>
        <a:p>
          <a:endParaRPr lang="en-US"/>
        </a:p>
      </dgm:t>
    </dgm:pt>
    <dgm:pt modelId="{B3B7F7CE-B687-4516-9114-DDB76D7448EE}" type="sibTrans" cxnId="{580C7A5A-23D7-4689-81E7-A1BEA2B02FEB}">
      <dgm:prSet/>
      <dgm:spPr/>
      <dgm:t>
        <a:bodyPr/>
        <a:lstStyle/>
        <a:p>
          <a:endParaRPr lang="en-US"/>
        </a:p>
      </dgm:t>
    </dgm:pt>
    <dgm:pt modelId="{FF6F386E-57C2-4C9C-BC16-0FBD5AE6AA18}" type="pres">
      <dgm:prSet presAssocID="{CFC16CCD-1C8C-43D3-8206-9C1C2BE6BB07}" presName="outerComposite" presStyleCnt="0">
        <dgm:presLayoutVars>
          <dgm:chMax val="5"/>
          <dgm:dir/>
          <dgm:resizeHandles val="exact"/>
        </dgm:presLayoutVars>
      </dgm:prSet>
      <dgm:spPr/>
    </dgm:pt>
    <dgm:pt modelId="{DDEFC874-6EDF-4893-A23F-52D138B82D25}" type="pres">
      <dgm:prSet presAssocID="{CFC16CCD-1C8C-43D3-8206-9C1C2BE6BB07}" presName="dummyMaxCanvas" presStyleCnt="0">
        <dgm:presLayoutVars/>
      </dgm:prSet>
      <dgm:spPr/>
    </dgm:pt>
    <dgm:pt modelId="{A55FEE57-DF56-4598-92EA-DC3E429974BA}" type="pres">
      <dgm:prSet presAssocID="{CFC16CCD-1C8C-43D3-8206-9C1C2BE6BB07}" presName="FourNodes_1" presStyleLbl="node1" presStyleIdx="0" presStyleCnt="4">
        <dgm:presLayoutVars>
          <dgm:bulletEnabled val="1"/>
        </dgm:presLayoutVars>
      </dgm:prSet>
      <dgm:spPr/>
    </dgm:pt>
    <dgm:pt modelId="{9EBE41F9-FDAE-41F6-A6F4-3C8688BD0C32}" type="pres">
      <dgm:prSet presAssocID="{CFC16CCD-1C8C-43D3-8206-9C1C2BE6BB07}" presName="FourNodes_2" presStyleLbl="node1" presStyleIdx="1" presStyleCnt="4">
        <dgm:presLayoutVars>
          <dgm:bulletEnabled val="1"/>
        </dgm:presLayoutVars>
      </dgm:prSet>
      <dgm:spPr/>
    </dgm:pt>
    <dgm:pt modelId="{D8D3B527-CB52-474A-9094-1E2E5A1DF984}" type="pres">
      <dgm:prSet presAssocID="{CFC16CCD-1C8C-43D3-8206-9C1C2BE6BB07}" presName="FourNodes_3" presStyleLbl="node1" presStyleIdx="2" presStyleCnt="4">
        <dgm:presLayoutVars>
          <dgm:bulletEnabled val="1"/>
        </dgm:presLayoutVars>
      </dgm:prSet>
      <dgm:spPr/>
    </dgm:pt>
    <dgm:pt modelId="{EFAF7D5B-D891-4C96-92A7-70D36E2349B3}" type="pres">
      <dgm:prSet presAssocID="{CFC16CCD-1C8C-43D3-8206-9C1C2BE6BB07}" presName="FourNodes_4" presStyleLbl="node1" presStyleIdx="3" presStyleCnt="4">
        <dgm:presLayoutVars>
          <dgm:bulletEnabled val="1"/>
        </dgm:presLayoutVars>
      </dgm:prSet>
      <dgm:spPr/>
    </dgm:pt>
    <dgm:pt modelId="{25B47E58-05C2-41CA-B9AF-3E04E1A27838}" type="pres">
      <dgm:prSet presAssocID="{CFC16CCD-1C8C-43D3-8206-9C1C2BE6BB07}" presName="FourConn_1-2" presStyleLbl="fgAccFollowNode1" presStyleIdx="0" presStyleCnt="3">
        <dgm:presLayoutVars>
          <dgm:bulletEnabled val="1"/>
        </dgm:presLayoutVars>
      </dgm:prSet>
      <dgm:spPr/>
    </dgm:pt>
    <dgm:pt modelId="{338A7BB6-2C4F-4328-AC10-8F330B6355CC}" type="pres">
      <dgm:prSet presAssocID="{CFC16CCD-1C8C-43D3-8206-9C1C2BE6BB07}" presName="FourConn_2-3" presStyleLbl="fgAccFollowNode1" presStyleIdx="1" presStyleCnt="3">
        <dgm:presLayoutVars>
          <dgm:bulletEnabled val="1"/>
        </dgm:presLayoutVars>
      </dgm:prSet>
      <dgm:spPr/>
    </dgm:pt>
    <dgm:pt modelId="{51D2CB20-BB0D-40B4-98D8-466EDE360669}" type="pres">
      <dgm:prSet presAssocID="{CFC16CCD-1C8C-43D3-8206-9C1C2BE6BB07}" presName="FourConn_3-4" presStyleLbl="fgAccFollowNode1" presStyleIdx="2" presStyleCnt="3">
        <dgm:presLayoutVars>
          <dgm:bulletEnabled val="1"/>
        </dgm:presLayoutVars>
      </dgm:prSet>
      <dgm:spPr/>
    </dgm:pt>
    <dgm:pt modelId="{545144FB-A892-43FD-9DA4-8E420139B6E9}" type="pres">
      <dgm:prSet presAssocID="{CFC16CCD-1C8C-43D3-8206-9C1C2BE6BB07}" presName="FourNodes_1_text" presStyleLbl="node1" presStyleIdx="3" presStyleCnt="4">
        <dgm:presLayoutVars>
          <dgm:bulletEnabled val="1"/>
        </dgm:presLayoutVars>
      </dgm:prSet>
      <dgm:spPr/>
    </dgm:pt>
    <dgm:pt modelId="{E37A68FE-CB20-4E2E-ABEB-828048BA4ED5}" type="pres">
      <dgm:prSet presAssocID="{CFC16CCD-1C8C-43D3-8206-9C1C2BE6BB07}" presName="FourNodes_2_text" presStyleLbl="node1" presStyleIdx="3" presStyleCnt="4">
        <dgm:presLayoutVars>
          <dgm:bulletEnabled val="1"/>
        </dgm:presLayoutVars>
      </dgm:prSet>
      <dgm:spPr/>
    </dgm:pt>
    <dgm:pt modelId="{99321599-0AEF-452F-AC14-5B054AF5B9AB}" type="pres">
      <dgm:prSet presAssocID="{CFC16CCD-1C8C-43D3-8206-9C1C2BE6BB07}" presName="FourNodes_3_text" presStyleLbl="node1" presStyleIdx="3" presStyleCnt="4">
        <dgm:presLayoutVars>
          <dgm:bulletEnabled val="1"/>
        </dgm:presLayoutVars>
      </dgm:prSet>
      <dgm:spPr/>
    </dgm:pt>
    <dgm:pt modelId="{54C9042A-6400-4469-A496-9B29F92DC7DF}" type="pres">
      <dgm:prSet presAssocID="{CFC16CCD-1C8C-43D3-8206-9C1C2BE6BB0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CA7CEE28-3834-4D33-8141-05B87997D82B}" type="presOf" srcId="{403F4177-7D4C-45B8-BEC7-46AA7D8A80EC}" destId="{A55FEE57-DF56-4598-92EA-DC3E429974BA}" srcOrd="0" destOrd="0" presId="urn:microsoft.com/office/officeart/2005/8/layout/vProcess5"/>
    <dgm:cxn modelId="{5FCBEF2A-7BA3-4CA2-8330-5E2D291B0571}" type="presOf" srcId="{6EC6A5DC-DCC5-42CA-9923-48F4CA6B054A}" destId="{9EBE41F9-FDAE-41F6-A6F4-3C8688BD0C32}" srcOrd="0" destOrd="0" presId="urn:microsoft.com/office/officeart/2005/8/layout/vProcess5"/>
    <dgm:cxn modelId="{16B2543F-F5F9-4B41-A0C4-BE15EC78984F}" type="presOf" srcId="{1B9F4D0C-CF67-4460-A295-AA4704CE8121}" destId="{D8D3B527-CB52-474A-9094-1E2E5A1DF984}" srcOrd="0" destOrd="0" presId="urn:microsoft.com/office/officeart/2005/8/layout/vProcess5"/>
    <dgm:cxn modelId="{91083C67-2E3C-426C-A70B-A063033CACD4}" type="presOf" srcId="{297DF3E4-F43C-4EC1-BADE-5B2D1D5DD57A}" destId="{338A7BB6-2C4F-4328-AC10-8F330B6355CC}" srcOrd="0" destOrd="0" presId="urn:microsoft.com/office/officeart/2005/8/layout/vProcess5"/>
    <dgm:cxn modelId="{1DB01F4C-55BA-4A84-B210-CE0E6B298826}" type="presOf" srcId="{9F6A9CD2-9CD0-480D-B042-AA590E6BE33A}" destId="{25B47E58-05C2-41CA-B9AF-3E04E1A27838}" srcOrd="0" destOrd="0" presId="urn:microsoft.com/office/officeart/2005/8/layout/vProcess5"/>
    <dgm:cxn modelId="{39D1E24C-AE6C-4ABE-9DA1-7DC2B957125B}" type="presOf" srcId="{8EDF1F0B-305A-4A82-87A8-AED64047A30B}" destId="{54C9042A-6400-4469-A496-9B29F92DC7DF}" srcOrd="1" destOrd="0" presId="urn:microsoft.com/office/officeart/2005/8/layout/vProcess5"/>
    <dgm:cxn modelId="{5F685070-D638-4B6A-BD43-515B8A11A88D}" type="presOf" srcId="{6EC6A5DC-DCC5-42CA-9923-48F4CA6B054A}" destId="{E37A68FE-CB20-4E2E-ABEB-828048BA4ED5}" srcOrd="1" destOrd="0" presId="urn:microsoft.com/office/officeart/2005/8/layout/vProcess5"/>
    <dgm:cxn modelId="{3363FF74-C257-4C9A-A6EA-EC919CA5F407}" srcId="{CFC16CCD-1C8C-43D3-8206-9C1C2BE6BB07}" destId="{1B9F4D0C-CF67-4460-A295-AA4704CE8121}" srcOrd="2" destOrd="0" parTransId="{DC370B16-6338-480C-AED5-2774090540AC}" sibTransId="{2EBFDD99-ECE8-418C-B934-849C10142A86}"/>
    <dgm:cxn modelId="{580C7A5A-23D7-4689-81E7-A1BEA2B02FEB}" srcId="{CFC16CCD-1C8C-43D3-8206-9C1C2BE6BB07}" destId="{8EDF1F0B-305A-4A82-87A8-AED64047A30B}" srcOrd="3" destOrd="0" parTransId="{11E2AAAA-3C3C-4326-A056-B5304385E6A5}" sibTransId="{B3B7F7CE-B687-4516-9114-DDB76D7448EE}"/>
    <dgm:cxn modelId="{4436D8A6-F711-4F93-84AC-27463A495CC2}" srcId="{CFC16CCD-1C8C-43D3-8206-9C1C2BE6BB07}" destId="{6EC6A5DC-DCC5-42CA-9923-48F4CA6B054A}" srcOrd="1" destOrd="0" parTransId="{1B5D8372-EC9B-42D1-8F47-8E837AD43A86}" sibTransId="{297DF3E4-F43C-4EC1-BADE-5B2D1D5DD57A}"/>
    <dgm:cxn modelId="{64C234BA-7470-43DC-84C0-D9310C1BC8C3}" srcId="{CFC16CCD-1C8C-43D3-8206-9C1C2BE6BB07}" destId="{403F4177-7D4C-45B8-BEC7-46AA7D8A80EC}" srcOrd="0" destOrd="0" parTransId="{FB680E3C-D2AF-4AA4-95AB-B512C6C14C3C}" sibTransId="{9F6A9CD2-9CD0-480D-B042-AA590E6BE33A}"/>
    <dgm:cxn modelId="{B41E06C9-4BA4-4AB3-896F-6C6CAB4B9C12}" type="presOf" srcId="{1B9F4D0C-CF67-4460-A295-AA4704CE8121}" destId="{99321599-0AEF-452F-AC14-5B054AF5B9AB}" srcOrd="1" destOrd="0" presId="urn:microsoft.com/office/officeart/2005/8/layout/vProcess5"/>
    <dgm:cxn modelId="{ECB075DF-37CD-47C6-895F-2CFB8851CD0B}" type="presOf" srcId="{403F4177-7D4C-45B8-BEC7-46AA7D8A80EC}" destId="{545144FB-A892-43FD-9DA4-8E420139B6E9}" srcOrd="1" destOrd="0" presId="urn:microsoft.com/office/officeart/2005/8/layout/vProcess5"/>
    <dgm:cxn modelId="{A0B5B6E1-49EA-45C9-ACC6-A1FC124A044A}" type="presOf" srcId="{2EBFDD99-ECE8-418C-B934-849C10142A86}" destId="{51D2CB20-BB0D-40B4-98D8-466EDE360669}" srcOrd="0" destOrd="0" presId="urn:microsoft.com/office/officeart/2005/8/layout/vProcess5"/>
    <dgm:cxn modelId="{4C2BF9E9-0630-402A-8B2D-37EB4BBDDC25}" type="presOf" srcId="{CFC16CCD-1C8C-43D3-8206-9C1C2BE6BB07}" destId="{FF6F386E-57C2-4C9C-BC16-0FBD5AE6AA18}" srcOrd="0" destOrd="0" presId="urn:microsoft.com/office/officeart/2005/8/layout/vProcess5"/>
    <dgm:cxn modelId="{C62F95FF-DB05-4351-A54E-7EAE376DC5B9}" type="presOf" srcId="{8EDF1F0B-305A-4A82-87A8-AED64047A30B}" destId="{EFAF7D5B-D891-4C96-92A7-70D36E2349B3}" srcOrd="0" destOrd="0" presId="urn:microsoft.com/office/officeart/2005/8/layout/vProcess5"/>
    <dgm:cxn modelId="{98AED97B-99C2-4817-87C1-9218A3ADD17E}" type="presParOf" srcId="{FF6F386E-57C2-4C9C-BC16-0FBD5AE6AA18}" destId="{DDEFC874-6EDF-4893-A23F-52D138B82D25}" srcOrd="0" destOrd="0" presId="urn:microsoft.com/office/officeart/2005/8/layout/vProcess5"/>
    <dgm:cxn modelId="{34B0DEC2-6B87-4C02-8F87-D5574A369DD2}" type="presParOf" srcId="{FF6F386E-57C2-4C9C-BC16-0FBD5AE6AA18}" destId="{A55FEE57-DF56-4598-92EA-DC3E429974BA}" srcOrd="1" destOrd="0" presId="urn:microsoft.com/office/officeart/2005/8/layout/vProcess5"/>
    <dgm:cxn modelId="{BD3827E7-F091-4C47-A34D-A9D0DB417C41}" type="presParOf" srcId="{FF6F386E-57C2-4C9C-BC16-0FBD5AE6AA18}" destId="{9EBE41F9-FDAE-41F6-A6F4-3C8688BD0C32}" srcOrd="2" destOrd="0" presId="urn:microsoft.com/office/officeart/2005/8/layout/vProcess5"/>
    <dgm:cxn modelId="{46C3F837-B34C-49E3-9497-93817C2771BF}" type="presParOf" srcId="{FF6F386E-57C2-4C9C-BC16-0FBD5AE6AA18}" destId="{D8D3B527-CB52-474A-9094-1E2E5A1DF984}" srcOrd="3" destOrd="0" presId="urn:microsoft.com/office/officeart/2005/8/layout/vProcess5"/>
    <dgm:cxn modelId="{9FF70BD1-F955-4648-9836-2992BE614FCA}" type="presParOf" srcId="{FF6F386E-57C2-4C9C-BC16-0FBD5AE6AA18}" destId="{EFAF7D5B-D891-4C96-92A7-70D36E2349B3}" srcOrd="4" destOrd="0" presId="urn:microsoft.com/office/officeart/2005/8/layout/vProcess5"/>
    <dgm:cxn modelId="{E69D03F8-7110-4048-92F1-EDCF8724ACAC}" type="presParOf" srcId="{FF6F386E-57C2-4C9C-BC16-0FBD5AE6AA18}" destId="{25B47E58-05C2-41CA-B9AF-3E04E1A27838}" srcOrd="5" destOrd="0" presId="urn:microsoft.com/office/officeart/2005/8/layout/vProcess5"/>
    <dgm:cxn modelId="{1C290178-5BE9-46F3-B88B-F03783D9C32E}" type="presParOf" srcId="{FF6F386E-57C2-4C9C-BC16-0FBD5AE6AA18}" destId="{338A7BB6-2C4F-4328-AC10-8F330B6355CC}" srcOrd="6" destOrd="0" presId="urn:microsoft.com/office/officeart/2005/8/layout/vProcess5"/>
    <dgm:cxn modelId="{002CAB0F-03AF-4D1F-8C64-E983ACCF085E}" type="presParOf" srcId="{FF6F386E-57C2-4C9C-BC16-0FBD5AE6AA18}" destId="{51D2CB20-BB0D-40B4-98D8-466EDE360669}" srcOrd="7" destOrd="0" presId="urn:microsoft.com/office/officeart/2005/8/layout/vProcess5"/>
    <dgm:cxn modelId="{AE9D7AA0-C812-4EE9-B218-E419B4D23B30}" type="presParOf" srcId="{FF6F386E-57C2-4C9C-BC16-0FBD5AE6AA18}" destId="{545144FB-A892-43FD-9DA4-8E420139B6E9}" srcOrd="8" destOrd="0" presId="urn:microsoft.com/office/officeart/2005/8/layout/vProcess5"/>
    <dgm:cxn modelId="{91A8B7EA-82D2-4DD8-960F-1CAC79960205}" type="presParOf" srcId="{FF6F386E-57C2-4C9C-BC16-0FBD5AE6AA18}" destId="{E37A68FE-CB20-4E2E-ABEB-828048BA4ED5}" srcOrd="9" destOrd="0" presId="urn:microsoft.com/office/officeart/2005/8/layout/vProcess5"/>
    <dgm:cxn modelId="{8C4C48C7-D291-4D19-99DF-A02B7221C679}" type="presParOf" srcId="{FF6F386E-57C2-4C9C-BC16-0FBD5AE6AA18}" destId="{99321599-0AEF-452F-AC14-5B054AF5B9AB}" srcOrd="10" destOrd="0" presId="urn:microsoft.com/office/officeart/2005/8/layout/vProcess5"/>
    <dgm:cxn modelId="{62999194-50D7-4269-AE4C-BC99D585B2FC}" type="presParOf" srcId="{FF6F386E-57C2-4C9C-BC16-0FBD5AE6AA18}" destId="{54C9042A-6400-4469-A496-9B29F92DC7D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2CA895-CE3F-434E-B1A8-0EDB538BCC6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9E07D2F-3911-4144-AF90-B7F7C2F848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 Requests</a:t>
          </a:r>
        </a:p>
      </dgm:t>
    </dgm:pt>
    <dgm:pt modelId="{EB640890-A29C-4145-898E-11E938C76FC4}" type="parTrans" cxnId="{1F1EBEDE-4E65-4ED0-847F-10DF58A044B5}">
      <dgm:prSet/>
      <dgm:spPr/>
      <dgm:t>
        <a:bodyPr/>
        <a:lstStyle/>
        <a:p>
          <a:endParaRPr lang="en-US"/>
        </a:p>
      </dgm:t>
    </dgm:pt>
    <dgm:pt modelId="{1AA32A3B-D5AD-4B98-AA39-576ADC08007B}" type="sibTrans" cxnId="{1F1EBEDE-4E65-4ED0-847F-10DF58A044B5}">
      <dgm:prSet/>
      <dgm:spPr/>
      <dgm:t>
        <a:bodyPr/>
        <a:lstStyle/>
        <a:p>
          <a:endParaRPr lang="en-US"/>
        </a:p>
      </dgm:t>
    </dgm:pt>
    <dgm:pt modelId="{0A2FB544-7DD5-4A77-ACFE-A30DF63D6C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2. Beautiful Soup</a:t>
          </a:r>
        </a:p>
      </dgm:t>
    </dgm:pt>
    <dgm:pt modelId="{C24C734B-480F-4617-B7A6-64D7AA0C8985}" type="parTrans" cxnId="{D7255CE9-A623-4E5B-BC93-E82E7667940A}">
      <dgm:prSet/>
      <dgm:spPr/>
      <dgm:t>
        <a:bodyPr/>
        <a:lstStyle/>
        <a:p>
          <a:endParaRPr lang="en-US"/>
        </a:p>
      </dgm:t>
    </dgm:pt>
    <dgm:pt modelId="{9BE8A791-139D-45A8-B0E5-5A43A4836CF2}" type="sibTrans" cxnId="{D7255CE9-A623-4E5B-BC93-E82E7667940A}">
      <dgm:prSet/>
      <dgm:spPr/>
      <dgm:t>
        <a:bodyPr/>
        <a:lstStyle/>
        <a:p>
          <a:endParaRPr lang="en-US"/>
        </a:p>
      </dgm:t>
    </dgm:pt>
    <dgm:pt modelId="{141E1E2B-76D0-42E2-A8D2-D535F3456F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3. Pandas</a:t>
          </a:r>
        </a:p>
      </dgm:t>
    </dgm:pt>
    <dgm:pt modelId="{5E2BEB22-DF4B-4685-8C84-B2DB818A75D1}" type="parTrans" cxnId="{5823C96C-CDD4-44EC-950B-5A8C0E4C8C41}">
      <dgm:prSet/>
      <dgm:spPr/>
      <dgm:t>
        <a:bodyPr/>
        <a:lstStyle/>
        <a:p>
          <a:endParaRPr lang="en-US"/>
        </a:p>
      </dgm:t>
    </dgm:pt>
    <dgm:pt modelId="{7C28DF24-0AFC-4A54-9A68-86A2A336A4B8}" type="sibTrans" cxnId="{5823C96C-CDD4-44EC-950B-5A8C0E4C8C41}">
      <dgm:prSet/>
      <dgm:spPr/>
      <dgm:t>
        <a:bodyPr/>
        <a:lstStyle/>
        <a:p>
          <a:endParaRPr lang="en-US"/>
        </a:p>
      </dgm:t>
    </dgm:pt>
    <dgm:pt modelId="{1A1181E9-4037-4D46-A8E0-FA4E54BC89CA}" type="pres">
      <dgm:prSet presAssocID="{EC2CA895-CE3F-434E-B1A8-0EDB538BCC65}" presName="root" presStyleCnt="0">
        <dgm:presLayoutVars>
          <dgm:dir/>
          <dgm:resizeHandles val="exact"/>
        </dgm:presLayoutVars>
      </dgm:prSet>
      <dgm:spPr/>
    </dgm:pt>
    <dgm:pt modelId="{CDFE9F29-8157-43DE-8C9D-42DDB9B65F98}" type="pres">
      <dgm:prSet presAssocID="{A9E07D2F-3911-4144-AF90-B7F7C2F8483B}" presName="compNode" presStyleCnt="0"/>
      <dgm:spPr/>
    </dgm:pt>
    <dgm:pt modelId="{2F776480-7806-4EA9-81A4-D16F51F97474}" type="pres">
      <dgm:prSet presAssocID="{A9E07D2F-3911-4144-AF90-B7F7C2F8483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A23150F-7915-46D4-BD36-6094667B91C8}" type="pres">
      <dgm:prSet presAssocID="{A9E07D2F-3911-4144-AF90-B7F7C2F8483B}" presName="spaceRect" presStyleCnt="0"/>
      <dgm:spPr/>
    </dgm:pt>
    <dgm:pt modelId="{8C8B70DE-1C8A-4608-95B8-9B68DB0E3CDC}" type="pres">
      <dgm:prSet presAssocID="{A9E07D2F-3911-4144-AF90-B7F7C2F8483B}" presName="textRect" presStyleLbl="revTx" presStyleIdx="0" presStyleCnt="3">
        <dgm:presLayoutVars>
          <dgm:chMax val="1"/>
          <dgm:chPref val="1"/>
        </dgm:presLayoutVars>
      </dgm:prSet>
      <dgm:spPr/>
    </dgm:pt>
    <dgm:pt modelId="{3352B304-B0F4-4715-B7DC-9205E4340EBF}" type="pres">
      <dgm:prSet presAssocID="{1AA32A3B-D5AD-4B98-AA39-576ADC08007B}" presName="sibTrans" presStyleCnt="0"/>
      <dgm:spPr/>
    </dgm:pt>
    <dgm:pt modelId="{4765EB12-44F5-4814-8053-B0FFB3B98232}" type="pres">
      <dgm:prSet presAssocID="{0A2FB544-7DD5-4A77-ACFE-A30DF63D6C06}" presName="compNode" presStyleCnt="0"/>
      <dgm:spPr/>
    </dgm:pt>
    <dgm:pt modelId="{6695CA25-9B98-42FC-9CDA-FCE619B21858}" type="pres">
      <dgm:prSet presAssocID="{0A2FB544-7DD5-4A77-ACFE-A30DF63D6C0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wl"/>
        </a:ext>
      </dgm:extLst>
    </dgm:pt>
    <dgm:pt modelId="{E78DC15A-9B6F-4818-8507-2078C9EA7220}" type="pres">
      <dgm:prSet presAssocID="{0A2FB544-7DD5-4A77-ACFE-A30DF63D6C06}" presName="spaceRect" presStyleCnt="0"/>
      <dgm:spPr/>
    </dgm:pt>
    <dgm:pt modelId="{DA5FB025-B70C-4DBB-A12C-82B75837D95A}" type="pres">
      <dgm:prSet presAssocID="{0A2FB544-7DD5-4A77-ACFE-A30DF63D6C06}" presName="textRect" presStyleLbl="revTx" presStyleIdx="1" presStyleCnt="3">
        <dgm:presLayoutVars>
          <dgm:chMax val="1"/>
          <dgm:chPref val="1"/>
        </dgm:presLayoutVars>
      </dgm:prSet>
      <dgm:spPr/>
    </dgm:pt>
    <dgm:pt modelId="{62D091BC-BE85-4670-8CE5-28C6FA2EAF4F}" type="pres">
      <dgm:prSet presAssocID="{9BE8A791-139D-45A8-B0E5-5A43A4836CF2}" presName="sibTrans" presStyleCnt="0"/>
      <dgm:spPr/>
    </dgm:pt>
    <dgm:pt modelId="{FC25AC90-851A-4C8D-BF06-5689DF8FEF9C}" type="pres">
      <dgm:prSet presAssocID="{141E1E2B-76D0-42E2-A8D2-D535F3456FB6}" presName="compNode" presStyleCnt="0"/>
      <dgm:spPr/>
    </dgm:pt>
    <dgm:pt modelId="{11B17C55-00E5-4532-8B4D-6C0A67C6D1D9}" type="pres">
      <dgm:prSet presAssocID="{141E1E2B-76D0-42E2-A8D2-D535F3456FB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E34BAAD1-0BD7-4231-85D8-ED973E372FC7}" type="pres">
      <dgm:prSet presAssocID="{141E1E2B-76D0-42E2-A8D2-D535F3456FB6}" presName="spaceRect" presStyleCnt="0"/>
      <dgm:spPr/>
    </dgm:pt>
    <dgm:pt modelId="{416C1C25-F48F-4284-907A-3DC29FFAA5E4}" type="pres">
      <dgm:prSet presAssocID="{141E1E2B-76D0-42E2-A8D2-D535F3456FB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202C714-A48A-4C18-ACB1-0E2E6D8870E2}" type="presOf" srcId="{A9E07D2F-3911-4144-AF90-B7F7C2F8483B}" destId="{8C8B70DE-1C8A-4608-95B8-9B68DB0E3CDC}" srcOrd="0" destOrd="0" presId="urn:microsoft.com/office/officeart/2018/2/layout/IconLabelList"/>
    <dgm:cxn modelId="{F7E04125-47C5-474D-BB35-C580804315A1}" type="presOf" srcId="{141E1E2B-76D0-42E2-A8D2-D535F3456FB6}" destId="{416C1C25-F48F-4284-907A-3DC29FFAA5E4}" srcOrd="0" destOrd="0" presId="urn:microsoft.com/office/officeart/2018/2/layout/IconLabelList"/>
    <dgm:cxn modelId="{5823C96C-CDD4-44EC-950B-5A8C0E4C8C41}" srcId="{EC2CA895-CE3F-434E-B1A8-0EDB538BCC65}" destId="{141E1E2B-76D0-42E2-A8D2-D535F3456FB6}" srcOrd="2" destOrd="0" parTransId="{5E2BEB22-DF4B-4685-8C84-B2DB818A75D1}" sibTransId="{7C28DF24-0AFC-4A54-9A68-86A2A336A4B8}"/>
    <dgm:cxn modelId="{2920E557-861A-4F67-8784-4603384B5B8C}" type="presOf" srcId="{0A2FB544-7DD5-4A77-ACFE-A30DF63D6C06}" destId="{DA5FB025-B70C-4DBB-A12C-82B75837D95A}" srcOrd="0" destOrd="0" presId="urn:microsoft.com/office/officeart/2018/2/layout/IconLabelList"/>
    <dgm:cxn modelId="{1F1EBEDE-4E65-4ED0-847F-10DF58A044B5}" srcId="{EC2CA895-CE3F-434E-B1A8-0EDB538BCC65}" destId="{A9E07D2F-3911-4144-AF90-B7F7C2F8483B}" srcOrd="0" destOrd="0" parTransId="{EB640890-A29C-4145-898E-11E938C76FC4}" sibTransId="{1AA32A3B-D5AD-4B98-AA39-576ADC08007B}"/>
    <dgm:cxn modelId="{D7255CE9-A623-4E5B-BC93-E82E7667940A}" srcId="{EC2CA895-CE3F-434E-B1A8-0EDB538BCC65}" destId="{0A2FB544-7DD5-4A77-ACFE-A30DF63D6C06}" srcOrd="1" destOrd="0" parTransId="{C24C734B-480F-4617-B7A6-64D7AA0C8985}" sibTransId="{9BE8A791-139D-45A8-B0E5-5A43A4836CF2}"/>
    <dgm:cxn modelId="{0FB0A7F1-1488-459E-9DB5-2A9B8AD9BDAB}" type="presOf" srcId="{EC2CA895-CE3F-434E-B1A8-0EDB538BCC65}" destId="{1A1181E9-4037-4D46-A8E0-FA4E54BC89CA}" srcOrd="0" destOrd="0" presId="urn:microsoft.com/office/officeart/2018/2/layout/IconLabelList"/>
    <dgm:cxn modelId="{E85F566C-48C0-4F2B-A698-A509455562C0}" type="presParOf" srcId="{1A1181E9-4037-4D46-A8E0-FA4E54BC89CA}" destId="{CDFE9F29-8157-43DE-8C9D-42DDB9B65F98}" srcOrd="0" destOrd="0" presId="urn:microsoft.com/office/officeart/2018/2/layout/IconLabelList"/>
    <dgm:cxn modelId="{E176B10F-B7BB-4ED6-8605-464A93602466}" type="presParOf" srcId="{CDFE9F29-8157-43DE-8C9D-42DDB9B65F98}" destId="{2F776480-7806-4EA9-81A4-D16F51F97474}" srcOrd="0" destOrd="0" presId="urn:microsoft.com/office/officeart/2018/2/layout/IconLabelList"/>
    <dgm:cxn modelId="{AB8539F9-4E12-4F7B-9757-8F470976E0B1}" type="presParOf" srcId="{CDFE9F29-8157-43DE-8C9D-42DDB9B65F98}" destId="{FA23150F-7915-46D4-BD36-6094667B91C8}" srcOrd="1" destOrd="0" presId="urn:microsoft.com/office/officeart/2018/2/layout/IconLabelList"/>
    <dgm:cxn modelId="{E7EFB264-4C23-4706-9162-F809BA65C02E}" type="presParOf" srcId="{CDFE9F29-8157-43DE-8C9D-42DDB9B65F98}" destId="{8C8B70DE-1C8A-4608-95B8-9B68DB0E3CDC}" srcOrd="2" destOrd="0" presId="urn:microsoft.com/office/officeart/2018/2/layout/IconLabelList"/>
    <dgm:cxn modelId="{9AA4DEF9-F4E9-4BC8-A620-63CCBC9929D1}" type="presParOf" srcId="{1A1181E9-4037-4D46-A8E0-FA4E54BC89CA}" destId="{3352B304-B0F4-4715-B7DC-9205E4340EBF}" srcOrd="1" destOrd="0" presId="urn:microsoft.com/office/officeart/2018/2/layout/IconLabelList"/>
    <dgm:cxn modelId="{C2121AF0-086C-49BD-A3A1-9901BA65DAD8}" type="presParOf" srcId="{1A1181E9-4037-4D46-A8E0-FA4E54BC89CA}" destId="{4765EB12-44F5-4814-8053-B0FFB3B98232}" srcOrd="2" destOrd="0" presId="urn:microsoft.com/office/officeart/2018/2/layout/IconLabelList"/>
    <dgm:cxn modelId="{83AC9659-5C8F-4AA5-9385-DDB80BDB9D42}" type="presParOf" srcId="{4765EB12-44F5-4814-8053-B0FFB3B98232}" destId="{6695CA25-9B98-42FC-9CDA-FCE619B21858}" srcOrd="0" destOrd="0" presId="urn:microsoft.com/office/officeart/2018/2/layout/IconLabelList"/>
    <dgm:cxn modelId="{6A7C1609-A3D1-42D6-AFD1-F7351467AFD5}" type="presParOf" srcId="{4765EB12-44F5-4814-8053-B0FFB3B98232}" destId="{E78DC15A-9B6F-4818-8507-2078C9EA7220}" srcOrd="1" destOrd="0" presId="urn:microsoft.com/office/officeart/2018/2/layout/IconLabelList"/>
    <dgm:cxn modelId="{A29B52F1-8350-402E-B420-35DBB269B2C5}" type="presParOf" srcId="{4765EB12-44F5-4814-8053-B0FFB3B98232}" destId="{DA5FB025-B70C-4DBB-A12C-82B75837D95A}" srcOrd="2" destOrd="0" presId="urn:microsoft.com/office/officeart/2018/2/layout/IconLabelList"/>
    <dgm:cxn modelId="{96FDF2AF-DDD2-4F03-8814-BCF1A380D0B2}" type="presParOf" srcId="{1A1181E9-4037-4D46-A8E0-FA4E54BC89CA}" destId="{62D091BC-BE85-4670-8CE5-28C6FA2EAF4F}" srcOrd="3" destOrd="0" presId="urn:microsoft.com/office/officeart/2018/2/layout/IconLabelList"/>
    <dgm:cxn modelId="{14E30A44-1151-43CF-93A5-B6DE3BB4DCD9}" type="presParOf" srcId="{1A1181E9-4037-4D46-A8E0-FA4E54BC89CA}" destId="{FC25AC90-851A-4C8D-BF06-5689DF8FEF9C}" srcOrd="4" destOrd="0" presId="urn:microsoft.com/office/officeart/2018/2/layout/IconLabelList"/>
    <dgm:cxn modelId="{505F930C-2467-48F9-B35A-8907A75C72F3}" type="presParOf" srcId="{FC25AC90-851A-4C8D-BF06-5689DF8FEF9C}" destId="{11B17C55-00E5-4532-8B4D-6C0A67C6D1D9}" srcOrd="0" destOrd="0" presId="urn:microsoft.com/office/officeart/2018/2/layout/IconLabelList"/>
    <dgm:cxn modelId="{E60ECA32-1B89-4034-B335-8F4629A3F632}" type="presParOf" srcId="{FC25AC90-851A-4C8D-BF06-5689DF8FEF9C}" destId="{E34BAAD1-0BD7-4231-85D8-ED973E372FC7}" srcOrd="1" destOrd="0" presId="urn:microsoft.com/office/officeart/2018/2/layout/IconLabelList"/>
    <dgm:cxn modelId="{AE2D404A-9D8A-4896-BB82-199FAE79F1FE}" type="presParOf" srcId="{FC25AC90-851A-4C8D-BF06-5689DF8FEF9C}" destId="{416C1C25-F48F-4284-907A-3DC29FFAA5E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45A1D9-F10A-4A71-A7CC-73588B0A837B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7714834-F5FC-4EC4-94FE-F0F8B16ECF4F}">
      <dgm:prSet/>
      <dgm:spPr/>
      <dgm:t>
        <a:bodyPr/>
        <a:lstStyle/>
        <a:p>
          <a:r>
            <a:rPr lang="en-US"/>
            <a:t>dantri.com.vn</a:t>
          </a:r>
        </a:p>
      </dgm:t>
    </dgm:pt>
    <dgm:pt modelId="{88DB743D-AF73-49AC-A07D-181000FE95FB}" type="parTrans" cxnId="{0FB39FCC-52B8-495E-B1A1-742B58C66401}">
      <dgm:prSet/>
      <dgm:spPr/>
      <dgm:t>
        <a:bodyPr/>
        <a:lstStyle/>
        <a:p>
          <a:endParaRPr lang="en-US"/>
        </a:p>
      </dgm:t>
    </dgm:pt>
    <dgm:pt modelId="{8BA1565B-F289-4967-8161-E3351DEA39EF}" type="sibTrans" cxnId="{0FB39FCC-52B8-495E-B1A1-742B58C66401}">
      <dgm:prSet/>
      <dgm:spPr/>
      <dgm:t>
        <a:bodyPr/>
        <a:lstStyle/>
        <a:p>
          <a:endParaRPr lang="en-US"/>
        </a:p>
      </dgm:t>
    </dgm:pt>
    <dgm:pt modelId="{BCAE5F41-82E6-4E9A-B01D-E6B6FCF13368}">
      <dgm:prSet/>
      <dgm:spPr/>
      <dgm:t>
        <a:bodyPr/>
        <a:lstStyle/>
        <a:p>
          <a:r>
            <a:rPr lang="en-US"/>
            <a:t>vnexpress.net</a:t>
          </a:r>
        </a:p>
      </dgm:t>
    </dgm:pt>
    <dgm:pt modelId="{73009882-E14C-4449-9589-9D5E7C9F1796}" type="parTrans" cxnId="{23197953-EBB8-48D5-944F-965CCC5311D9}">
      <dgm:prSet/>
      <dgm:spPr/>
      <dgm:t>
        <a:bodyPr/>
        <a:lstStyle/>
        <a:p>
          <a:endParaRPr lang="en-US"/>
        </a:p>
      </dgm:t>
    </dgm:pt>
    <dgm:pt modelId="{3B034B76-A74E-4515-B604-C41D734B97DF}" type="sibTrans" cxnId="{23197953-EBB8-48D5-944F-965CCC5311D9}">
      <dgm:prSet/>
      <dgm:spPr/>
      <dgm:t>
        <a:bodyPr/>
        <a:lstStyle/>
        <a:p>
          <a:endParaRPr lang="en-US"/>
        </a:p>
      </dgm:t>
    </dgm:pt>
    <dgm:pt modelId="{11268BD7-7F1C-43E4-AF06-806CD5333C7C}">
      <dgm:prSet/>
      <dgm:spPr/>
      <dgm:t>
        <a:bodyPr/>
        <a:lstStyle/>
        <a:p>
          <a:r>
            <a:rPr lang="en-US"/>
            <a:t>tuoitre.vn</a:t>
          </a:r>
        </a:p>
      </dgm:t>
    </dgm:pt>
    <dgm:pt modelId="{E10EE0F7-8165-49F1-BC85-91EDFFE9294C}" type="parTrans" cxnId="{4E28D6DD-B9FD-4FD5-A2A2-7BD106221F00}">
      <dgm:prSet/>
      <dgm:spPr/>
      <dgm:t>
        <a:bodyPr/>
        <a:lstStyle/>
        <a:p>
          <a:endParaRPr lang="en-US"/>
        </a:p>
      </dgm:t>
    </dgm:pt>
    <dgm:pt modelId="{721DB9CE-7DEB-4048-9F07-0CC67BE8BD26}" type="sibTrans" cxnId="{4E28D6DD-B9FD-4FD5-A2A2-7BD106221F00}">
      <dgm:prSet/>
      <dgm:spPr/>
      <dgm:t>
        <a:bodyPr/>
        <a:lstStyle/>
        <a:p>
          <a:endParaRPr lang="en-US"/>
        </a:p>
      </dgm:t>
    </dgm:pt>
    <dgm:pt modelId="{13A528EC-7815-4274-8135-E6DD698E7FB5}" type="pres">
      <dgm:prSet presAssocID="{4945A1D9-F10A-4A71-A7CC-73588B0A837B}" presName="linear" presStyleCnt="0">
        <dgm:presLayoutVars>
          <dgm:animLvl val="lvl"/>
          <dgm:resizeHandles val="exact"/>
        </dgm:presLayoutVars>
      </dgm:prSet>
      <dgm:spPr/>
    </dgm:pt>
    <dgm:pt modelId="{03F03C0C-34C2-4F2F-A211-629F3590877D}" type="pres">
      <dgm:prSet presAssocID="{D7714834-F5FC-4EC4-94FE-F0F8B16ECF4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16602EB-EB4E-45DD-A6BA-076BA57CC776}" type="pres">
      <dgm:prSet presAssocID="{8BA1565B-F289-4967-8161-E3351DEA39EF}" presName="spacer" presStyleCnt="0"/>
      <dgm:spPr/>
    </dgm:pt>
    <dgm:pt modelId="{9B57E3B1-3F9F-48E2-9A3B-B33B134E5018}" type="pres">
      <dgm:prSet presAssocID="{BCAE5F41-82E6-4E9A-B01D-E6B6FCF1336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FDB5BEB-647D-4972-A43A-0D6F4B14A7C0}" type="pres">
      <dgm:prSet presAssocID="{3B034B76-A74E-4515-B604-C41D734B97DF}" presName="spacer" presStyleCnt="0"/>
      <dgm:spPr/>
    </dgm:pt>
    <dgm:pt modelId="{1DA53F28-A22C-4BFD-8CB4-445FF7E62260}" type="pres">
      <dgm:prSet presAssocID="{11268BD7-7F1C-43E4-AF06-806CD5333C7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A171619-5DC7-422A-A322-EE48B168DA86}" type="presOf" srcId="{BCAE5F41-82E6-4E9A-B01D-E6B6FCF13368}" destId="{9B57E3B1-3F9F-48E2-9A3B-B33B134E5018}" srcOrd="0" destOrd="0" presId="urn:microsoft.com/office/officeart/2005/8/layout/vList2"/>
    <dgm:cxn modelId="{3BF46271-32A0-4B39-B2BD-D132C4F3C1EB}" type="presOf" srcId="{D7714834-F5FC-4EC4-94FE-F0F8B16ECF4F}" destId="{03F03C0C-34C2-4F2F-A211-629F3590877D}" srcOrd="0" destOrd="0" presId="urn:microsoft.com/office/officeart/2005/8/layout/vList2"/>
    <dgm:cxn modelId="{23197953-EBB8-48D5-944F-965CCC5311D9}" srcId="{4945A1D9-F10A-4A71-A7CC-73588B0A837B}" destId="{BCAE5F41-82E6-4E9A-B01D-E6B6FCF13368}" srcOrd="1" destOrd="0" parTransId="{73009882-E14C-4449-9589-9D5E7C9F1796}" sibTransId="{3B034B76-A74E-4515-B604-C41D734B97DF}"/>
    <dgm:cxn modelId="{A7D382C0-E2B8-49D6-B503-F70621CD5EB6}" type="presOf" srcId="{4945A1D9-F10A-4A71-A7CC-73588B0A837B}" destId="{13A528EC-7815-4274-8135-E6DD698E7FB5}" srcOrd="0" destOrd="0" presId="urn:microsoft.com/office/officeart/2005/8/layout/vList2"/>
    <dgm:cxn modelId="{8CF031C2-6680-42DE-AE58-5A586856DF3E}" type="presOf" srcId="{11268BD7-7F1C-43E4-AF06-806CD5333C7C}" destId="{1DA53F28-A22C-4BFD-8CB4-445FF7E62260}" srcOrd="0" destOrd="0" presId="urn:microsoft.com/office/officeart/2005/8/layout/vList2"/>
    <dgm:cxn modelId="{0FB39FCC-52B8-495E-B1A1-742B58C66401}" srcId="{4945A1D9-F10A-4A71-A7CC-73588B0A837B}" destId="{D7714834-F5FC-4EC4-94FE-F0F8B16ECF4F}" srcOrd="0" destOrd="0" parTransId="{88DB743D-AF73-49AC-A07D-181000FE95FB}" sibTransId="{8BA1565B-F289-4967-8161-E3351DEA39EF}"/>
    <dgm:cxn modelId="{4E28D6DD-B9FD-4FD5-A2A2-7BD106221F00}" srcId="{4945A1D9-F10A-4A71-A7CC-73588B0A837B}" destId="{11268BD7-7F1C-43E4-AF06-806CD5333C7C}" srcOrd="2" destOrd="0" parTransId="{E10EE0F7-8165-49F1-BC85-91EDFFE9294C}" sibTransId="{721DB9CE-7DEB-4048-9F07-0CC67BE8BD26}"/>
    <dgm:cxn modelId="{5E9576D9-C437-4FC7-A4F8-9C484001CBDE}" type="presParOf" srcId="{13A528EC-7815-4274-8135-E6DD698E7FB5}" destId="{03F03C0C-34C2-4F2F-A211-629F3590877D}" srcOrd="0" destOrd="0" presId="urn:microsoft.com/office/officeart/2005/8/layout/vList2"/>
    <dgm:cxn modelId="{BDB2DF60-A379-41C4-BE2D-12C02DB9BA62}" type="presParOf" srcId="{13A528EC-7815-4274-8135-E6DD698E7FB5}" destId="{716602EB-EB4E-45DD-A6BA-076BA57CC776}" srcOrd="1" destOrd="0" presId="urn:microsoft.com/office/officeart/2005/8/layout/vList2"/>
    <dgm:cxn modelId="{6A074323-A349-4A2D-A5F7-D12D73AEE25D}" type="presParOf" srcId="{13A528EC-7815-4274-8135-E6DD698E7FB5}" destId="{9B57E3B1-3F9F-48E2-9A3B-B33B134E5018}" srcOrd="2" destOrd="0" presId="urn:microsoft.com/office/officeart/2005/8/layout/vList2"/>
    <dgm:cxn modelId="{37FC7FF6-6A12-4021-94F3-38CC5AABDFBE}" type="presParOf" srcId="{13A528EC-7815-4274-8135-E6DD698E7FB5}" destId="{3FDB5BEB-647D-4972-A43A-0D6F4B14A7C0}" srcOrd="3" destOrd="0" presId="urn:microsoft.com/office/officeart/2005/8/layout/vList2"/>
    <dgm:cxn modelId="{0FD7DB1A-9539-4743-9DCD-BDA8216BDAFA}" type="presParOf" srcId="{13A528EC-7815-4274-8135-E6DD698E7FB5}" destId="{1DA53F28-A22C-4BFD-8CB4-445FF7E6226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54326C-8BE5-4FCF-9DAC-8164F9424B4A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7B5C1B7-CC68-4327-BD7D-3DD840187648}">
      <dgm:prSet/>
      <dgm:spPr/>
      <dgm:t>
        <a:bodyPr/>
        <a:lstStyle/>
        <a:p>
          <a:r>
            <a:rPr lang="en-US" dirty="0"/>
            <a:t>Inspect the website</a:t>
          </a:r>
        </a:p>
      </dgm:t>
    </dgm:pt>
    <dgm:pt modelId="{C4912DA8-96DD-42B3-9AAB-0E310EEB126C}" type="parTrans" cxnId="{C398D63F-A6B5-4F09-A71D-E7E352FB716A}">
      <dgm:prSet/>
      <dgm:spPr/>
      <dgm:t>
        <a:bodyPr/>
        <a:lstStyle/>
        <a:p>
          <a:endParaRPr lang="en-US"/>
        </a:p>
      </dgm:t>
    </dgm:pt>
    <dgm:pt modelId="{6474AB45-5F91-4A0E-BA00-DA20DC5E0774}" type="sibTrans" cxnId="{C398D63F-A6B5-4F09-A71D-E7E352FB716A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81ABF24E-CA67-40B4-9214-AAD4B20D0E16}">
      <dgm:prSet/>
      <dgm:spPr/>
      <dgm:t>
        <a:bodyPr/>
        <a:lstStyle/>
        <a:p>
          <a:r>
            <a:rPr lang="en-US"/>
            <a:t>Parse HTML</a:t>
          </a:r>
        </a:p>
      </dgm:t>
    </dgm:pt>
    <dgm:pt modelId="{535D5049-FD07-4295-97CC-A6592ABE76CE}" type="parTrans" cxnId="{4A12E317-B49E-449F-A4A4-2410BBF1BC1B}">
      <dgm:prSet/>
      <dgm:spPr/>
      <dgm:t>
        <a:bodyPr/>
        <a:lstStyle/>
        <a:p>
          <a:endParaRPr lang="en-US"/>
        </a:p>
      </dgm:t>
    </dgm:pt>
    <dgm:pt modelId="{06B42857-EB65-4773-9739-45950889CE9D}" type="sibTrans" cxnId="{4A12E317-B49E-449F-A4A4-2410BBF1BC1B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1A736E68-A4B8-48F8-A4AF-AC7454BEDF2C}">
      <dgm:prSet/>
      <dgm:spPr/>
      <dgm:t>
        <a:bodyPr/>
        <a:lstStyle/>
        <a:p>
          <a:r>
            <a:rPr lang="en-US"/>
            <a:t>Find specific elements in the page</a:t>
          </a:r>
        </a:p>
      </dgm:t>
    </dgm:pt>
    <dgm:pt modelId="{EF1EFB81-41F0-4B8B-9D4A-CF06D8548E89}" type="parTrans" cxnId="{9BC35858-1B0A-44F5-9B50-09F02C7A5C3B}">
      <dgm:prSet/>
      <dgm:spPr/>
      <dgm:t>
        <a:bodyPr/>
        <a:lstStyle/>
        <a:p>
          <a:endParaRPr lang="en-US"/>
        </a:p>
      </dgm:t>
    </dgm:pt>
    <dgm:pt modelId="{EFC54718-F390-4F09-B215-3652AE18BC6E}" type="sibTrans" cxnId="{9BC35858-1B0A-44F5-9B50-09F02C7A5C3B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23BF6714-4857-466F-83E3-E821557402E6}" type="pres">
      <dgm:prSet presAssocID="{A354326C-8BE5-4FCF-9DAC-8164F9424B4A}" presName="Name0" presStyleCnt="0">
        <dgm:presLayoutVars>
          <dgm:animLvl val="lvl"/>
          <dgm:resizeHandles val="exact"/>
        </dgm:presLayoutVars>
      </dgm:prSet>
      <dgm:spPr/>
    </dgm:pt>
    <dgm:pt modelId="{46A04C93-37E8-4035-8200-621206B5C85E}" type="pres">
      <dgm:prSet presAssocID="{77B5C1B7-CC68-4327-BD7D-3DD840187648}" presName="compositeNode" presStyleCnt="0">
        <dgm:presLayoutVars>
          <dgm:bulletEnabled val="1"/>
        </dgm:presLayoutVars>
      </dgm:prSet>
      <dgm:spPr/>
    </dgm:pt>
    <dgm:pt modelId="{1383E631-B556-4DC3-95ED-954495CB8040}" type="pres">
      <dgm:prSet presAssocID="{77B5C1B7-CC68-4327-BD7D-3DD840187648}" presName="bgRect" presStyleLbl="alignNode1" presStyleIdx="0" presStyleCnt="3"/>
      <dgm:spPr/>
    </dgm:pt>
    <dgm:pt modelId="{E3D81262-AE1E-4E42-8262-CE29E1FE65FF}" type="pres">
      <dgm:prSet presAssocID="{6474AB45-5F91-4A0E-BA00-DA20DC5E0774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7CCCD57E-AF3F-4BBC-B51F-86E213E47B9C}" type="pres">
      <dgm:prSet presAssocID="{77B5C1B7-CC68-4327-BD7D-3DD840187648}" presName="nodeRect" presStyleLbl="alignNode1" presStyleIdx="0" presStyleCnt="3">
        <dgm:presLayoutVars>
          <dgm:bulletEnabled val="1"/>
        </dgm:presLayoutVars>
      </dgm:prSet>
      <dgm:spPr/>
    </dgm:pt>
    <dgm:pt modelId="{D715579C-74E7-49D4-B97B-70D05ABD8845}" type="pres">
      <dgm:prSet presAssocID="{6474AB45-5F91-4A0E-BA00-DA20DC5E0774}" presName="sibTrans" presStyleCnt="0"/>
      <dgm:spPr/>
    </dgm:pt>
    <dgm:pt modelId="{75EE1A17-CA04-455C-834D-DFA7BD91C49B}" type="pres">
      <dgm:prSet presAssocID="{81ABF24E-CA67-40B4-9214-AAD4B20D0E16}" presName="compositeNode" presStyleCnt="0">
        <dgm:presLayoutVars>
          <dgm:bulletEnabled val="1"/>
        </dgm:presLayoutVars>
      </dgm:prSet>
      <dgm:spPr/>
    </dgm:pt>
    <dgm:pt modelId="{FF38B92E-99DB-43A5-B455-D961047ACBBD}" type="pres">
      <dgm:prSet presAssocID="{81ABF24E-CA67-40B4-9214-AAD4B20D0E16}" presName="bgRect" presStyleLbl="alignNode1" presStyleIdx="1" presStyleCnt="3"/>
      <dgm:spPr/>
    </dgm:pt>
    <dgm:pt modelId="{5F3A20CE-2948-48AB-A06F-5DBE40E1B0CA}" type="pres">
      <dgm:prSet presAssocID="{06B42857-EB65-4773-9739-45950889CE9D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D2AC2D42-DB0A-46D4-A920-48276642CE8B}" type="pres">
      <dgm:prSet presAssocID="{81ABF24E-CA67-40B4-9214-AAD4B20D0E16}" presName="nodeRect" presStyleLbl="alignNode1" presStyleIdx="1" presStyleCnt="3">
        <dgm:presLayoutVars>
          <dgm:bulletEnabled val="1"/>
        </dgm:presLayoutVars>
      </dgm:prSet>
      <dgm:spPr/>
    </dgm:pt>
    <dgm:pt modelId="{1609CC55-8097-4676-A379-E959B93AF2AD}" type="pres">
      <dgm:prSet presAssocID="{06B42857-EB65-4773-9739-45950889CE9D}" presName="sibTrans" presStyleCnt="0"/>
      <dgm:spPr/>
    </dgm:pt>
    <dgm:pt modelId="{C3F385DB-21CA-4AA4-936C-81EBD0786C7F}" type="pres">
      <dgm:prSet presAssocID="{1A736E68-A4B8-48F8-A4AF-AC7454BEDF2C}" presName="compositeNode" presStyleCnt="0">
        <dgm:presLayoutVars>
          <dgm:bulletEnabled val="1"/>
        </dgm:presLayoutVars>
      </dgm:prSet>
      <dgm:spPr/>
    </dgm:pt>
    <dgm:pt modelId="{DF757DCA-E730-4797-8237-A1BBD19ED8E4}" type="pres">
      <dgm:prSet presAssocID="{1A736E68-A4B8-48F8-A4AF-AC7454BEDF2C}" presName="bgRect" presStyleLbl="alignNode1" presStyleIdx="2" presStyleCnt="3"/>
      <dgm:spPr/>
    </dgm:pt>
    <dgm:pt modelId="{E3230018-1CBA-4918-A10A-545B66C134E5}" type="pres">
      <dgm:prSet presAssocID="{EFC54718-F390-4F09-B215-3652AE18BC6E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7D1BBE77-B8C6-4C17-B9DA-5B747C987EF2}" type="pres">
      <dgm:prSet presAssocID="{1A736E68-A4B8-48F8-A4AF-AC7454BEDF2C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A7C83709-6234-4E36-91E4-40708A7B2026}" type="presOf" srcId="{EFC54718-F390-4F09-B215-3652AE18BC6E}" destId="{E3230018-1CBA-4918-A10A-545B66C134E5}" srcOrd="0" destOrd="0" presId="urn:microsoft.com/office/officeart/2016/7/layout/LinearBlockProcessNumbered"/>
    <dgm:cxn modelId="{4A12E317-B49E-449F-A4A4-2410BBF1BC1B}" srcId="{A354326C-8BE5-4FCF-9DAC-8164F9424B4A}" destId="{81ABF24E-CA67-40B4-9214-AAD4B20D0E16}" srcOrd="1" destOrd="0" parTransId="{535D5049-FD07-4295-97CC-A6592ABE76CE}" sibTransId="{06B42857-EB65-4773-9739-45950889CE9D}"/>
    <dgm:cxn modelId="{6EFC582D-0DCE-4C20-91F1-D7C0B7429E94}" type="presOf" srcId="{6474AB45-5F91-4A0E-BA00-DA20DC5E0774}" destId="{E3D81262-AE1E-4E42-8262-CE29E1FE65FF}" srcOrd="0" destOrd="0" presId="urn:microsoft.com/office/officeart/2016/7/layout/LinearBlockProcessNumbered"/>
    <dgm:cxn modelId="{C398D63F-A6B5-4F09-A71D-E7E352FB716A}" srcId="{A354326C-8BE5-4FCF-9DAC-8164F9424B4A}" destId="{77B5C1B7-CC68-4327-BD7D-3DD840187648}" srcOrd="0" destOrd="0" parTransId="{C4912DA8-96DD-42B3-9AAB-0E310EEB126C}" sibTransId="{6474AB45-5F91-4A0E-BA00-DA20DC5E0774}"/>
    <dgm:cxn modelId="{9BC35858-1B0A-44F5-9B50-09F02C7A5C3B}" srcId="{A354326C-8BE5-4FCF-9DAC-8164F9424B4A}" destId="{1A736E68-A4B8-48F8-A4AF-AC7454BEDF2C}" srcOrd="2" destOrd="0" parTransId="{EF1EFB81-41F0-4B8B-9D4A-CF06D8548E89}" sibTransId="{EFC54718-F390-4F09-B215-3652AE18BC6E}"/>
    <dgm:cxn modelId="{805B068D-B6A0-414B-ABC5-8D380BB22A07}" type="presOf" srcId="{81ABF24E-CA67-40B4-9214-AAD4B20D0E16}" destId="{D2AC2D42-DB0A-46D4-A920-48276642CE8B}" srcOrd="1" destOrd="0" presId="urn:microsoft.com/office/officeart/2016/7/layout/LinearBlockProcessNumbered"/>
    <dgm:cxn modelId="{40F65598-8C13-479D-9039-91978C33E2F7}" type="presOf" srcId="{1A736E68-A4B8-48F8-A4AF-AC7454BEDF2C}" destId="{7D1BBE77-B8C6-4C17-B9DA-5B747C987EF2}" srcOrd="1" destOrd="0" presId="urn:microsoft.com/office/officeart/2016/7/layout/LinearBlockProcessNumbered"/>
    <dgm:cxn modelId="{1AB818AA-060E-48C4-9343-DF47CD1FCE56}" type="presOf" srcId="{A354326C-8BE5-4FCF-9DAC-8164F9424B4A}" destId="{23BF6714-4857-466F-83E3-E821557402E6}" srcOrd="0" destOrd="0" presId="urn:microsoft.com/office/officeart/2016/7/layout/LinearBlockProcessNumbered"/>
    <dgm:cxn modelId="{A6B542AD-7A10-4DD7-ABB9-ABFBD9DE7BA0}" type="presOf" srcId="{77B5C1B7-CC68-4327-BD7D-3DD840187648}" destId="{1383E631-B556-4DC3-95ED-954495CB8040}" srcOrd="0" destOrd="0" presId="urn:microsoft.com/office/officeart/2016/7/layout/LinearBlockProcessNumbered"/>
    <dgm:cxn modelId="{3B87DCB1-390B-49C2-A1CB-2CF31FCB6A67}" type="presOf" srcId="{77B5C1B7-CC68-4327-BD7D-3DD840187648}" destId="{7CCCD57E-AF3F-4BBC-B51F-86E213E47B9C}" srcOrd="1" destOrd="0" presId="urn:microsoft.com/office/officeart/2016/7/layout/LinearBlockProcessNumbered"/>
    <dgm:cxn modelId="{B62A0CC5-886C-4F7E-869F-B7241E0CEDB1}" type="presOf" srcId="{1A736E68-A4B8-48F8-A4AF-AC7454BEDF2C}" destId="{DF757DCA-E730-4797-8237-A1BBD19ED8E4}" srcOrd="0" destOrd="0" presId="urn:microsoft.com/office/officeart/2016/7/layout/LinearBlockProcessNumbered"/>
    <dgm:cxn modelId="{AC2962DB-BE3A-4250-A423-5B820CFAF99A}" type="presOf" srcId="{06B42857-EB65-4773-9739-45950889CE9D}" destId="{5F3A20CE-2948-48AB-A06F-5DBE40E1B0CA}" srcOrd="0" destOrd="0" presId="urn:microsoft.com/office/officeart/2016/7/layout/LinearBlockProcessNumbered"/>
    <dgm:cxn modelId="{C8D407F7-DC01-4CBD-9E02-9ED22AB34B5E}" type="presOf" srcId="{81ABF24E-CA67-40B4-9214-AAD4B20D0E16}" destId="{FF38B92E-99DB-43A5-B455-D961047ACBBD}" srcOrd="0" destOrd="0" presId="urn:microsoft.com/office/officeart/2016/7/layout/LinearBlockProcessNumbered"/>
    <dgm:cxn modelId="{0F88242C-DFF2-4DCE-A205-EF42DBF56FA0}" type="presParOf" srcId="{23BF6714-4857-466F-83E3-E821557402E6}" destId="{46A04C93-37E8-4035-8200-621206B5C85E}" srcOrd="0" destOrd="0" presId="urn:microsoft.com/office/officeart/2016/7/layout/LinearBlockProcessNumbered"/>
    <dgm:cxn modelId="{FC40BC81-4124-4E61-B7D3-94A2D33989F6}" type="presParOf" srcId="{46A04C93-37E8-4035-8200-621206B5C85E}" destId="{1383E631-B556-4DC3-95ED-954495CB8040}" srcOrd="0" destOrd="0" presId="urn:microsoft.com/office/officeart/2016/7/layout/LinearBlockProcessNumbered"/>
    <dgm:cxn modelId="{B06AE5DF-37AD-4092-970C-04CD830AACA7}" type="presParOf" srcId="{46A04C93-37E8-4035-8200-621206B5C85E}" destId="{E3D81262-AE1E-4E42-8262-CE29E1FE65FF}" srcOrd="1" destOrd="0" presId="urn:microsoft.com/office/officeart/2016/7/layout/LinearBlockProcessNumbered"/>
    <dgm:cxn modelId="{4FA818B0-E99F-4D3D-822F-83534F0B96FA}" type="presParOf" srcId="{46A04C93-37E8-4035-8200-621206B5C85E}" destId="{7CCCD57E-AF3F-4BBC-B51F-86E213E47B9C}" srcOrd="2" destOrd="0" presId="urn:microsoft.com/office/officeart/2016/7/layout/LinearBlockProcessNumbered"/>
    <dgm:cxn modelId="{3588C8D7-BA18-47E3-B0C5-27D1F8B0AC48}" type="presParOf" srcId="{23BF6714-4857-466F-83E3-E821557402E6}" destId="{D715579C-74E7-49D4-B97B-70D05ABD8845}" srcOrd="1" destOrd="0" presId="urn:microsoft.com/office/officeart/2016/7/layout/LinearBlockProcessNumbered"/>
    <dgm:cxn modelId="{EA5AB5FB-F908-4A7C-B420-179E223A4B10}" type="presParOf" srcId="{23BF6714-4857-466F-83E3-E821557402E6}" destId="{75EE1A17-CA04-455C-834D-DFA7BD91C49B}" srcOrd="2" destOrd="0" presId="urn:microsoft.com/office/officeart/2016/7/layout/LinearBlockProcessNumbered"/>
    <dgm:cxn modelId="{11035CC9-B34C-4223-A0FB-85DB3B360D7F}" type="presParOf" srcId="{75EE1A17-CA04-455C-834D-DFA7BD91C49B}" destId="{FF38B92E-99DB-43A5-B455-D961047ACBBD}" srcOrd="0" destOrd="0" presId="urn:microsoft.com/office/officeart/2016/7/layout/LinearBlockProcessNumbered"/>
    <dgm:cxn modelId="{4185B341-F383-453F-ACA8-F23F60EDBF98}" type="presParOf" srcId="{75EE1A17-CA04-455C-834D-DFA7BD91C49B}" destId="{5F3A20CE-2948-48AB-A06F-5DBE40E1B0CA}" srcOrd="1" destOrd="0" presId="urn:microsoft.com/office/officeart/2016/7/layout/LinearBlockProcessNumbered"/>
    <dgm:cxn modelId="{4752F7BF-03EB-4964-8EC2-EB42EBFD7A79}" type="presParOf" srcId="{75EE1A17-CA04-455C-834D-DFA7BD91C49B}" destId="{D2AC2D42-DB0A-46D4-A920-48276642CE8B}" srcOrd="2" destOrd="0" presId="urn:microsoft.com/office/officeart/2016/7/layout/LinearBlockProcessNumbered"/>
    <dgm:cxn modelId="{12EDF182-7D46-4F68-A2DF-8ADA0F8504AD}" type="presParOf" srcId="{23BF6714-4857-466F-83E3-E821557402E6}" destId="{1609CC55-8097-4676-A379-E959B93AF2AD}" srcOrd="3" destOrd="0" presId="urn:microsoft.com/office/officeart/2016/7/layout/LinearBlockProcessNumbered"/>
    <dgm:cxn modelId="{22CA4415-428E-451A-8C4C-4FBF627A70E8}" type="presParOf" srcId="{23BF6714-4857-466F-83E3-E821557402E6}" destId="{C3F385DB-21CA-4AA4-936C-81EBD0786C7F}" srcOrd="4" destOrd="0" presId="urn:microsoft.com/office/officeart/2016/7/layout/LinearBlockProcessNumbered"/>
    <dgm:cxn modelId="{CC82E582-72EB-49EE-B18E-4E1DD2DA7889}" type="presParOf" srcId="{C3F385DB-21CA-4AA4-936C-81EBD0786C7F}" destId="{DF757DCA-E730-4797-8237-A1BBD19ED8E4}" srcOrd="0" destOrd="0" presId="urn:microsoft.com/office/officeart/2016/7/layout/LinearBlockProcessNumbered"/>
    <dgm:cxn modelId="{83A514F9-BD8A-4BEC-8A35-D07C49EDED8A}" type="presParOf" srcId="{C3F385DB-21CA-4AA4-936C-81EBD0786C7F}" destId="{E3230018-1CBA-4918-A10A-545B66C134E5}" srcOrd="1" destOrd="0" presId="urn:microsoft.com/office/officeart/2016/7/layout/LinearBlockProcessNumbered"/>
    <dgm:cxn modelId="{171ECD56-4D9C-4A41-9BD2-9A1669425FCD}" type="presParOf" srcId="{C3F385DB-21CA-4AA4-936C-81EBD0786C7F}" destId="{7D1BBE77-B8C6-4C17-B9DA-5B747C987EF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A8D828F-D067-4CB6-8129-1A2F7C818973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7F22C42-AF6B-4EF2-B331-73D99E03C095}">
      <dgm:prSet/>
      <dgm:spPr/>
      <dgm:t>
        <a:bodyPr/>
        <a:lstStyle/>
        <a:p>
          <a:r>
            <a:rPr lang="en-US"/>
            <a:t>Hoàng Nhật Tân </a:t>
          </a:r>
        </a:p>
      </dgm:t>
    </dgm:pt>
    <dgm:pt modelId="{96820FFE-AD00-4DF8-93BD-9AEC2DD6281F}" type="parTrans" cxnId="{FAA1C22F-FBA4-45AC-989A-255179020FB6}">
      <dgm:prSet/>
      <dgm:spPr/>
      <dgm:t>
        <a:bodyPr/>
        <a:lstStyle/>
        <a:p>
          <a:endParaRPr lang="en-US"/>
        </a:p>
      </dgm:t>
    </dgm:pt>
    <dgm:pt modelId="{51DAD6EE-B096-4D4E-AB1C-C5A3F7EA6D21}" type="sibTrans" cxnId="{FAA1C22F-FBA4-45AC-989A-255179020FB6}">
      <dgm:prSet/>
      <dgm:spPr/>
      <dgm:t>
        <a:bodyPr/>
        <a:lstStyle/>
        <a:p>
          <a:endParaRPr lang="en-US"/>
        </a:p>
      </dgm:t>
    </dgm:pt>
    <dgm:pt modelId="{0005C115-2BE7-4AF5-B2D1-E2E206C2517B}">
      <dgm:prSet/>
      <dgm:spPr/>
      <dgm:t>
        <a:bodyPr/>
        <a:lstStyle/>
        <a:p>
          <a:r>
            <a:rPr lang="en-US"/>
            <a:t>Nguyễn Tiến Dũng</a:t>
          </a:r>
        </a:p>
      </dgm:t>
    </dgm:pt>
    <dgm:pt modelId="{5C043751-A01E-493A-91E6-7418B5307833}" type="parTrans" cxnId="{FECDA40B-9988-4B50-97B8-7CD0103844F2}">
      <dgm:prSet/>
      <dgm:spPr/>
      <dgm:t>
        <a:bodyPr/>
        <a:lstStyle/>
        <a:p>
          <a:endParaRPr lang="en-US"/>
        </a:p>
      </dgm:t>
    </dgm:pt>
    <dgm:pt modelId="{99475F77-2AB5-4A80-97E0-87F5B0505ECC}" type="sibTrans" cxnId="{FECDA40B-9988-4B50-97B8-7CD0103844F2}">
      <dgm:prSet/>
      <dgm:spPr/>
      <dgm:t>
        <a:bodyPr/>
        <a:lstStyle/>
        <a:p>
          <a:endParaRPr lang="en-US"/>
        </a:p>
      </dgm:t>
    </dgm:pt>
    <dgm:pt modelId="{BEF0DF25-D6E8-4BE6-A443-8856F62C6CB2}">
      <dgm:prSet/>
      <dgm:spPr/>
      <dgm:t>
        <a:bodyPr/>
        <a:lstStyle/>
        <a:p>
          <a:r>
            <a:rPr lang="en-US"/>
            <a:t>Đinh Gia L</a:t>
          </a:r>
          <a:r>
            <a:rPr lang="vi-VN"/>
            <a:t>ư</a:t>
          </a:r>
          <a:r>
            <a:rPr lang="en-US"/>
            <a:t>ợng</a:t>
          </a:r>
        </a:p>
      </dgm:t>
    </dgm:pt>
    <dgm:pt modelId="{B4776962-70C2-49CE-BEF1-D419F6902FD0}" type="parTrans" cxnId="{71ADC073-A261-4409-B847-70E582FCDAC4}">
      <dgm:prSet/>
      <dgm:spPr/>
      <dgm:t>
        <a:bodyPr/>
        <a:lstStyle/>
        <a:p>
          <a:endParaRPr lang="en-US"/>
        </a:p>
      </dgm:t>
    </dgm:pt>
    <dgm:pt modelId="{225811B2-1C03-4AE1-8A53-C2991B4C6880}" type="sibTrans" cxnId="{71ADC073-A261-4409-B847-70E582FCDAC4}">
      <dgm:prSet/>
      <dgm:spPr/>
      <dgm:t>
        <a:bodyPr/>
        <a:lstStyle/>
        <a:p>
          <a:endParaRPr lang="en-US"/>
        </a:p>
      </dgm:t>
    </dgm:pt>
    <dgm:pt modelId="{704B0E3F-3733-481C-A500-BEC3821E86A5}">
      <dgm:prSet/>
      <dgm:spPr/>
      <dgm:t>
        <a:bodyPr/>
        <a:lstStyle/>
        <a:p>
          <a:r>
            <a:rPr lang="en-US"/>
            <a:t>Nguyễn Minh Hiếu</a:t>
          </a:r>
        </a:p>
      </dgm:t>
    </dgm:pt>
    <dgm:pt modelId="{29B79ED0-ED7D-44D7-B618-DD66DAF1230C}" type="parTrans" cxnId="{ECB3590C-F78E-4AB2-9D47-ADEFF49A7B40}">
      <dgm:prSet/>
      <dgm:spPr/>
      <dgm:t>
        <a:bodyPr/>
        <a:lstStyle/>
        <a:p>
          <a:endParaRPr lang="en-US"/>
        </a:p>
      </dgm:t>
    </dgm:pt>
    <dgm:pt modelId="{FF695D8D-10F8-41C5-9EEC-BB59030BB771}" type="sibTrans" cxnId="{ECB3590C-F78E-4AB2-9D47-ADEFF49A7B40}">
      <dgm:prSet/>
      <dgm:spPr/>
      <dgm:t>
        <a:bodyPr/>
        <a:lstStyle/>
        <a:p>
          <a:endParaRPr lang="en-US"/>
        </a:p>
      </dgm:t>
    </dgm:pt>
    <dgm:pt modelId="{10510090-BA19-43AF-9689-95282C2360ED}">
      <dgm:prSet/>
      <dgm:spPr/>
      <dgm:t>
        <a:bodyPr/>
        <a:lstStyle/>
        <a:p>
          <a:r>
            <a:rPr lang="en-US"/>
            <a:t>Đặng Hữu Nhật Quang</a:t>
          </a:r>
        </a:p>
      </dgm:t>
    </dgm:pt>
    <dgm:pt modelId="{8A23533F-EE26-40C7-B645-DD0F520F3B66}" type="parTrans" cxnId="{CFF8F09C-B31F-480A-A7D3-089CC2346090}">
      <dgm:prSet/>
      <dgm:spPr/>
      <dgm:t>
        <a:bodyPr/>
        <a:lstStyle/>
        <a:p>
          <a:endParaRPr lang="en-US"/>
        </a:p>
      </dgm:t>
    </dgm:pt>
    <dgm:pt modelId="{1DF0FC22-1497-4A75-90BD-889F269DA9B7}" type="sibTrans" cxnId="{CFF8F09C-B31F-480A-A7D3-089CC2346090}">
      <dgm:prSet/>
      <dgm:spPr/>
      <dgm:t>
        <a:bodyPr/>
        <a:lstStyle/>
        <a:p>
          <a:endParaRPr lang="en-US"/>
        </a:p>
      </dgm:t>
    </dgm:pt>
    <dgm:pt modelId="{9F973CFE-D0DC-462C-A66C-E68EF879A87B}" type="pres">
      <dgm:prSet presAssocID="{6A8D828F-D067-4CB6-8129-1A2F7C818973}" presName="vert0" presStyleCnt="0">
        <dgm:presLayoutVars>
          <dgm:dir/>
          <dgm:animOne val="branch"/>
          <dgm:animLvl val="lvl"/>
        </dgm:presLayoutVars>
      </dgm:prSet>
      <dgm:spPr/>
    </dgm:pt>
    <dgm:pt modelId="{8483A98C-C250-45FB-8713-D3964D47DAA3}" type="pres">
      <dgm:prSet presAssocID="{77F22C42-AF6B-4EF2-B331-73D99E03C095}" presName="thickLine" presStyleLbl="alignNode1" presStyleIdx="0" presStyleCnt="5"/>
      <dgm:spPr/>
    </dgm:pt>
    <dgm:pt modelId="{6AED1ABB-09E4-46E7-A910-8C1A24AD521D}" type="pres">
      <dgm:prSet presAssocID="{77F22C42-AF6B-4EF2-B331-73D99E03C095}" presName="horz1" presStyleCnt="0"/>
      <dgm:spPr/>
    </dgm:pt>
    <dgm:pt modelId="{B5737A3A-27AA-4B1E-AC72-464B8D6D6197}" type="pres">
      <dgm:prSet presAssocID="{77F22C42-AF6B-4EF2-B331-73D99E03C095}" presName="tx1" presStyleLbl="revTx" presStyleIdx="0" presStyleCnt="5"/>
      <dgm:spPr/>
    </dgm:pt>
    <dgm:pt modelId="{C425207B-8EFB-4FFB-80DD-3F4CBA876EAD}" type="pres">
      <dgm:prSet presAssocID="{77F22C42-AF6B-4EF2-B331-73D99E03C095}" presName="vert1" presStyleCnt="0"/>
      <dgm:spPr/>
    </dgm:pt>
    <dgm:pt modelId="{261BC2A9-A96B-445A-9405-3AD4ABF522C3}" type="pres">
      <dgm:prSet presAssocID="{0005C115-2BE7-4AF5-B2D1-E2E206C2517B}" presName="thickLine" presStyleLbl="alignNode1" presStyleIdx="1" presStyleCnt="5"/>
      <dgm:spPr/>
    </dgm:pt>
    <dgm:pt modelId="{B5EFA36F-AB7C-42D1-9465-F5AFD51C8E45}" type="pres">
      <dgm:prSet presAssocID="{0005C115-2BE7-4AF5-B2D1-E2E206C2517B}" presName="horz1" presStyleCnt="0"/>
      <dgm:spPr/>
    </dgm:pt>
    <dgm:pt modelId="{00BBCE2D-BF55-4521-AB92-2906B8FC9BF3}" type="pres">
      <dgm:prSet presAssocID="{0005C115-2BE7-4AF5-B2D1-E2E206C2517B}" presName="tx1" presStyleLbl="revTx" presStyleIdx="1" presStyleCnt="5"/>
      <dgm:spPr/>
    </dgm:pt>
    <dgm:pt modelId="{97189CEC-260B-4958-A248-BA6D0C7C5B79}" type="pres">
      <dgm:prSet presAssocID="{0005C115-2BE7-4AF5-B2D1-E2E206C2517B}" presName="vert1" presStyleCnt="0"/>
      <dgm:spPr/>
    </dgm:pt>
    <dgm:pt modelId="{A752ED33-6BC4-4DC6-A956-2E45BBD4614C}" type="pres">
      <dgm:prSet presAssocID="{BEF0DF25-D6E8-4BE6-A443-8856F62C6CB2}" presName="thickLine" presStyleLbl="alignNode1" presStyleIdx="2" presStyleCnt="5"/>
      <dgm:spPr/>
    </dgm:pt>
    <dgm:pt modelId="{3E0340C6-C116-437F-9B5B-CB2848508F1E}" type="pres">
      <dgm:prSet presAssocID="{BEF0DF25-D6E8-4BE6-A443-8856F62C6CB2}" presName="horz1" presStyleCnt="0"/>
      <dgm:spPr/>
    </dgm:pt>
    <dgm:pt modelId="{644842CC-A027-4CE0-87C4-D3E5860BCB32}" type="pres">
      <dgm:prSet presAssocID="{BEF0DF25-D6E8-4BE6-A443-8856F62C6CB2}" presName="tx1" presStyleLbl="revTx" presStyleIdx="2" presStyleCnt="5"/>
      <dgm:spPr/>
    </dgm:pt>
    <dgm:pt modelId="{DF03173C-2D30-4879-BEC0-884F82EC2E3E}" type="pres">
      <dgm:prSet presAssocID="{BEF0DF25-D6E8-4BE6-A443-8856F62C6CB2}" presName="vert1" presStyleCnt="0"/>
      <dgm:spPr/>
    </dgm:pt>
    <dgm:pt modelId="{E9716823-A016-4EB5-BB3E-BC7DADAC20C3}" type="pres">
      <dgm:prSet presAssocID="{704B0E3F-3733-481C-A500-BEC3821E86A5}" presName="thickLine" presStyleLbl="alignNode1" presStyleIdx="3" presStyleCnt="5"/>
      <dgm:spPr/>
    </dgm:pt>
    <dgm:pt modelId="{05338053-FF2E-4AF5-8189-428A151D164E}" type="pres">
      <dgm:prSet presAssocID="{704B0E3F-3733-481C-A500-BEC3821E86A5}" presName="horz1" presStyleCnt="0"/>
      <dgm:spPr/>
    </dgm:pt>
    <dgm:pt modelId="{755453C6-F25B-4B36-952F-786930CF4CD8}" type="pres">
      <dgm:prSet presAssocID="{704B0E3F-3733-481C-A500-BEC3821E86A5}" presName="tx1" presStyleLbl="revTx" presStyleIdx="3" presStyleCnt="5"/>
      <dgm:spPr/>
    </dgm:pt>
    <dgm:pt modelId="{F670A5E8-E7BB-4F7C-93EF-FB30EA920E8B}" type="pres">
      <dgm:prSet presAssocID="{704B0E3F-3733-481C-A500-BEC3821E86A5}" presName="vert1" presStyleCnt="0"/>
      <dgm:spPr/>
    </dgm:pt>
    <dgm:pt modelId="{F3CC669E-EADF-44CA-A148-99BC76EB7675}" type="pres">
      <dgm:prSet presAssocID="{10510090-BA19-43AF-9689-95282C2360ED}" presName="thickLine" presStyleLbl="alignNode1" presStyleIdx="4" presStyleCnt="5"/>
      <dgm:spPr/>
    </dgm:pt>
    <dgm:pt modelId="{18715613-0124-401E-A5AC-33DC15477B0E}" type="pres">
      <dgm:prSet presAssocID="{10510090-BA19-43AF-9689-95282C2360ED}" presName="horz1" presStyleCnt="0"/>
      <dgm:spPr/>
    </dgm:pt>
    <dgm:pt modelId="{96F9D095-05BA-4A60-B494-99BBE37ECDA0}" type="pres">
      <dgm:prSet presAssocID="{10510090-BA19-43AF-9689-95282C2360ED}" presName="tx1" presStyleLbl="revTx" presStyleIdx="4" presStyleCnt="5"/>
      <dgm:spPr/>
    </dgm:pt>
    <dgm:pt modelId="{5FDED9DB-DDB5-46AD-8DFD-843526B56D4E}" type="pres">
      <dgm:prSet presAssocID="{10510090-BA19-43AF-9689-95282C2360ED}" presName="vert1" presStyleCnt="0"/>
      <dgm:spPr/>
    </dgm:pt>
  </dgm:ptLst>
  <dgm:cxnLst>
    <dgm:cxn modelId="{FECDA40B-9988-4B50-97B8-7CD0103844F2}" srcId="{6A8D828F-D067-4CB6-8129-1A2F7C818973}" destId="{0005C115-2BE7-4AF5-B2D1-E2E206C2517B}" srcOrd="1" destOrd="0" parTransId="{5C043751-A01E-493A-91E6-7418B5307833}" sibTransId="{99475F77-2AB5-4A80-97E0-87F5B0505ECC}"/>
    <dgm:cxn modelId="{ECB3590C-F78E-4AB2-9D47-ADEFF49A7B40}" srcId="{6A8D828F-D067-4CB6-8129-1A2F7C818973}" destId="{704B0E3F-3733-481C-A500-BEC3821E86A5}" srcOrd="3" destOrd="0" parTransId="{29B79ED0-ED7D-44D7-B618-DD66DAF1230C}" sibTransId="{FF695D8D-10F8-41C5-9EEC-BB59030BB771}"/>
    <dgm:cxn modelId="{FAA1C22F-FBA4-45AC-989A-255179020FB6}" srcId="{6A8D828F-D067-4CB6-8129-1A2F7C818973}" destId="{77F22C42-AF6B-4EF2-B331-73D99E03C095}" srcOrd="0" destOrd="0" parTransId="{96820FFE-AD00-4DF8-93BD-9AEC2DD6281F}" sibTransId="{51DAD6EE-B096-4D4E-AB1C-C5A3F7EA6D21}"/>
    <dgm:cxn modelId="{D57A5544-4A01-484D-9A3A-5036AC5FCFC7}" type="presOf" srcId="{77F22C42-AF6B-4EF2-B331-73D99E03C095}" destId="{B5737A3A-27AA-4B1E-AC72-464B8D6D6197}" srcOrd="0" destOrd="0" presId="urn:microsoft.com/office/officeart/2008/layout/LinedList"/>
    <dgm:cxn modelId="{9613CF65-6917-47E3-A0EC-47B0E7A8F64E}" type="presOf" srcId="{10510090-BA19-43AF-9689-95282C2360ED}" destId="{96F9D095-05BA-4A60-B494-99BBE37ECDA0}" srcOrd="0" destOrd="0" presId="urn:microsoft.com/office/officeart/2008/layout/LinedList"/>
    <dgm:cxn modelId="{06BFB36F-3698-4D49-9362-78FE6922B41E}" type="presOf" srcId="{6A8D828F-D067-4CB6-8129-1A2F7C818973}" destId="{9F973CFE-D0DC-462C-A66C-E68EF879A87B}" srcOrd="0" destOrd="0" presId="urn:microsoft.com/office/officeart/2008/layout/LinedList"/>
    <dgm:cxn modelId="{71ADC073-A261-4409-B847-70E582FCDAC4}" srcId="{6A8D828F-D067-4CB6-8129-1A2F7C818973}" destId="{BEF0DF25-D6E8-4BE6-A443-8856F62C6CB2}" srcOrd="2" destOrd="0" parTransId="{B4776962-70C2-49CE-BEF1-D419F6902FD0}" sibTransId="{225811B2-1C03-4AE1-8A53-C2991B4C6880}"/>
    <dgm:cxn modelId="{8905408E-B074-4FAE-9346-E76C32364AA9}" type="presOf" srcId="{0005C115-2BE7-4AF5-B2D1-E2E206C2517B}" destId="{00BBCE2D-BF55-4521-AB92-2906B8FC9BF3}" srcOrd="0" destOrd="0" presId="urn:microsoft.com/office/officeart/2008/layout/LinedList"/>
    <dgm:cxn modelId="{1CAE839A-B516-429F-9600-587D3DABBA55}" type="presOf" srcId="{BEF0DF25-D6E8-4BE6-A443-8856F62C6CB2}" destId="{644842CC-A027-4CE0-87C4-D3E5860BCB32}" srcOrd="0" destOrd="0" presId="urn:microsoft.com/office/officeart/2008/layout/LinedList"/>
    <dgm:cxn modelId="{CFF8F09C-B31F-480A-A7D3-089CC2346090}" srcId="{6A8D828F-D067-4CB6-8129-1A2F7C818973}" destId="{10510090-BA19-43AF-9689-95282C2360ED}" srcOrd="4" destOrd="0" parTransId="{8A23533F-EE26-40C7-B645-DD0F520F3B66}" sibTransId="{1DF0FC22-1497-4A75-90BD-889F269DA9B7}"/>
    <dgm:cxn modelId="{8A7CDFCC-75A8-4FEC-856B-44AF25DD0F51}" type="presOf" srcId="{704B0E3F-3733-481C-A500-BEC3821E86A5}" destId="{755453C6-F25B-4B36-952F-786930CF4CD8}" srcOrd="0" destOrd="0" presId="urn:microsoft.com/office/officeart/2008/layout/LinedList"/>
    <dgm:cxn modelId="{4B8A9315-E738-49C6-99B1-69EF85C2E4B0}" type="presParOf" srcId="{9F973CFE-D0DC-462C-A66C-E68EF879A87B}" destId="{8483A98C-C250-45FB-8713-D3964D47DAA3}" srcOrd="0" destOrd="0" presId="urn:microsoft.com/office/officeart/2008/layout/LinedList"/>
    <dgm:cxn modelId="{EBFB8498-F8F9-4E0E-B49A-2E7136776155}" type="presParOf" srcId="{9F973CFE-D0DC-462C-A66C-E68EF879A87B}" destId="{6AED1ABB-09E4-46E7-A910-8C1A24AD521D}" srcOrd="1" destOrd="0" presId="urn:microsoft.com/office/officeart/2008/layout/LinedList"/>
    <dgm:cxn modelId="{56136B26-890F-4F6D-93FF-29279C8EED83}" type="presParOf" srcId="{6AED1ABB-09E4-46E7-A910-8C1A24AD521D}" destId="{B5737A3A-27AA-4B1E-AC72-464B8D6D6197}" srcOrd="0" destOrd="0" presId="urn:microsoft.com/office/officeart/2008/layout/LinedList"/>
    <dgm:cxn modelId="{2AFE3971-D000-4A87-B086-43FE3A206D12}" type="presParOf" srcId="{6AED1ABB-09E4-46E7-A910-8C1A24AD521D}" destId="{C425207B-8EFB-4FFB-80DD-3F4CBA876EAD}" srcOrd="1" destOrd="0" presId="urn:microsoft.com/office/officeart/2008/layout/LinedList"/>
    <dgm:cxn modelId="{F6325DA6-AD6C-4764-BD1E-D6A16D3BFBDA}" type="presParOf" srcId="{9F973CFE-D0DC-462C-A66C-E68EF879A87B}" destId="{261BC2A9-A96B-445A-9405-3AD4ABF522C3}" srcOrd="2" destOrd="0" presId="urn:microsoft.com/office/officeart/2008/layout/LinedList"/>
    <dgm:cxn modelId="{FD45E262-984C-445A-BB18-0FA1DA93F475}" type="presParOf" srcId="{9F973CFE-D0DC-462C-A66C-E68EF879A87B}" destId="{B5EFA36F-AB7C-42D1-9465-F5AFD51C8E45}" srcOrd="3" destOrd="0" presId="urn:microsoft.com/office/officeart/2008/layout/LinedList"/>
    <dgm:cxn modelId="{47EA76C7-C2EF-4073-B734-D8C4095B0A0B}" type="presParOf" srcId="{B5EFA36F-AB7C-42D1-9465-F5AFD51C8E45}" destId="{00BBCE2D-BF55-4521-AB92-2906B8FC9BF3}" srcOrd="0" destOrd="0" presId="urn:microsoft.com/office/officeart/2008/layout/LinedList"/>
    <dgm:cxn modelId="{ED8C4102-A1C2-40FF-A36D-E1B90A523CC3}" type="presParOf" srcId="{B5EFA36F-AB7C-42D1-9465-F5AFD51C8E45}" destId="{97189CEC-260B-4958-A248-BA6D0C7C5B79}" srcOrd="1" destOrd="0" presId="urn:microsoft.com/office/officeart/2008/layout/LinedList"/>
    <dgm:cxn modelId="{F8887D98-5799-4554-89D5-F95BA1D4BCC1}" type="presParOf" srcId="{9F973CFE-D0DC-462C-A66C-E68EF879A87B}" destId="{A752ED33-6BC4-4DC6-A956-2E45BBD4614C}" srcOrd="4" destOrd="0" presId="urn:microsoft.com/office/officeart/2008/layout/LinedList"/>
    <dgm:cxn modelId="{1C78B199-3B57-41BE-B7F4-07F3F0E01B8F}" type="presParOf" srcId="{9F973CFE-D0DC-462C-A66C-E68EF879A87B}" destId="{3E0340C6-C116-437F-9B5B-CB2848508F1E}" srcOrd="5" destOrd="0" presId="urn:microsoft.com/office/officeart/2008/layout/LinedList"/>
    <dgm:cxn modelId="{6E40ABB1-2E71-4ECD-9621-DE98DE6AF95D}" type="presParOf" srcId="{3E0340C6-C116-437F-9B5B-CB2848508F1E}" destId="{644842CC-A027-4CE0-87C4-D3E5860BCB32}" srcOrd="0" destOrd="0" presId="urn:microsoft.com/office/officeart/2008/layout/LinedList"/>
    <dgm:cxn modelId="{707E26C6-0592-4A1E-BBA5-414FBA9CCE2E}" type="presParOf" srcId="{3E0340C6-C116-437F-9B5B-CB2848508F1E}" destId="{DF03173C-2D30-4879-BEC0-884F82EC2E3E}" srcOrd="1" destOrd="0" presId="urn:microsoft.com/office/officeart/2008/layout/LinedList"/>
    <dgm:cxn modelId="{F52CDC7B-DF57-4D52-9E08-3F75E2636913}" type="presParOf" srcId="{9F973CFE-D0DC-462C-A66C-E68EF879A87B}" destId="{E9716823-A016-4EB5-BB3E-BC7DADAC20C3}" srcOrd="6" destOrd="0" presId="urn:microsoft.com/office/officeart/2008/layout/LinedList"/>
    <dgm:cxn modelId="{923311C6-CCE0-4F8F-9660-4529EEB0C335}" type="presParOf" srcId="{9F973CFE-D0DC-462C-A66C-E68EF879A87B}" destId="{05338053-FF2E-4AF5-8189-428A151D164E}" srcOrd="7" destOrd="0" presId="urn:microsoft.com/office/officeart/2008/layout/LinedList"/>
    <dgm:cxn modelId="{7977722B-8D0B-4205-89B1-1339728F06DA}" type="presParOf" srcId="{05338053-FF2E-4AF5-8189-428A151D164E}" destId="{755453C6-F25B-4B36-952F-786930CF4CD8}" srcOrd="0" destOrd="0" presId="urn:microsoft.com/office/officeart/2008/layout/LinedList"/>
    <dgm:cxn modelId="{79465D29-8567-4202-B57A-D8364885EBBF}" type="presParOf" srcId="{05338053-FF2E-4AF5-8189-428A151D164E}" destId="{F670A5E8-E7BB-4F7C-93EF-FB30EA920E8B}" srcOrd="1" destOrd="0" presId="urn:microsoft.com/office/officeart/2008/layout/LinedList"/>
    <dgm:cxn modelId="{7EA01AEC-8DCC-4FFB-8733-3E9E4E1CA172}" type="presParOf" srcId="{9F973CFE-D0DC-462C-A66C-E68EF879A87B}" destId="{F3CC669E-EADF-44CA-A148-99BC76EB7675}" srcOrd="8" destOrd="0" presId="urn:microsoft.com/office/officeart/2008/layout/LinedList"/>
    <dgm:cxn modelId="{201BB7F9-D440-4A88-8772-1C9C8E784159}" type="presParOf" srcId="{9F973CFE-D0DC-462C-A66C-E68EF879A87B}" destId="{18715613-0124-401E-A5AC-33DC15477B0E}" srcOrd="9" destOrd="0" presId="urn:microsoft.com/office/officeart/2008/layout/LinedList"/>
    <dgm:cxn modelId="{5622D173-6D3D-4F73-A05B-D8DB0CD3148C}" type="presParOf" srcId="{18715613-0124-401E-A5AC-33DC15477B0E}" destId="{96F9D095-05BA-4A60-B494-99BBE37ECDA0}" srcOrd="0" destOrd="0" presId="urn:microsoft.com/office/officeart/2008/layout/LinedList"/>
    <dgm:cxn modelId="{C115D323-E9B4-495E-82EC-AD6C17993D09}" type="presParOf" srcId="{18715613-0124-401E-A5AC-33DC15477B0E}" destId="{5FDED9DB-DDB5-46AD-8DFD-843526B56D4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D00631-4AB4-4F53-9FA1-907FE71ED45B}">
      <dsp:nvSpPr>
        <dsp:cNvPr id="0" name=""/>
        <dsp:cNvSpPr/>
      </dsp:nvSpPr>
      <dsp:spPr>
        <a:xfrm>
          <a:off x="0" y="2390"/>
          <a:ext cx="6373813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945C84-26C7-439A-BB43-C5FA26829C77}">
      <dsp:nvSpPr>
        <dsp:cNvPr id="0" name=""/>
        <dsp:cNvSpPr/>
      </dsp:nvSpPr>
      <dsp:spPr>
        <a:xfrm>
          <a:off x="366481" y="274979"/>
          <a:ext cx="666330" cy="6663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EDA7AD-99B7-427C-BBA7-7B548786C0F0}">
      <dsp:nvSpPr>
        <dsp:cNvPr id="0" name=""/>
        <dsp:cNvSpPr/>
      </dsp:nvSpPr>
      <dsp:spPr>
        <a:xfrm>
          <a:off x="1399293" y="2390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Inexpensive</a:t>
          </a:r>
        </a:p>
      </dsp:txBody>
      <dsp:txXfrm>
        <a:off x="1399293" y="2390"/>
        <a:ext cx="4974520" cy="1211509"/>
      </dsp:txXfrm>
    </dsp:sp>
    <dsp:sp modelId="{27416351-B71F-4384-AB2D-A85BE0F41A39}">
      <dsp:nvSpPr>
        <dsp:cNvPr id="0" name=""/>
        <dsp:cNvSpPr/>
      </dsp:nvSpPr>
      <dsp:spPr>
        <a:xfrm>
          <a:off x="0" y="1516777"/>
          <a:ext cx="6373813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08FC3F-122A-4352-8562-CAB510565F66}">
      <dsp:nvSpPr>
        <dsp:cNvPr id="0" name=""/>
        <dsp:cNvSpPr/>
      </dsp:nvSpPr>
      <dsp:spPr>
        <a:xfrm>
          <a:off x="366481" y="1789366"/>
          <a:ext cx="666330" cy="6663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45F34A-0D1A-4BBC-AA45-0A20A2064361}">
      <dsp:nvSpPr>
        <dsp:cNvPr id="0" name=""/>
        <dsp:cNvSpPr/>
      </dsp:nvSpPr>
      <dsp:spPr>
        <a:xfrm>
          <a:off x="1399293" y="1516777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Easy to implement</a:t>
          </a:r>
        </a:p>
      </dsp:txBody>
      <dsp:txXfrm>
        <a:off x="1399293" y="1516777"/>
        <a:ext cx="4974520" cy="1211509"/>
      </dsp:txXfrm>
    </dsp:sp>
    <dsp:sp modelId="{7F4C2FD5-C7E1-455D-8D67-E524D1FEFF67}">
      <dsp:nvSpPr>
        <dsp:cNvPr id="0" name=""/>
        <dsp:cNvSpPr/>
      </dsp:nvSpPr>
      <dsp:spPr>
        <a:xfrm>
          <a:off x="0" y="3031163"/>
          <a:ext cx="6373813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D41790-FFA1-40D3-8744-C18F9A3965F2}">
      <dsp:nvSpPr>
        <dsp:cNvPr id="0" name=""/>
        <dsp:cNvSpPr/>
      </dsp:nvSpPr>
      <dsp:spPr>
        <a:xfrm>
          <a:off x="366481" y="3303753"/>
          <a:ext cx="666330" cy="6663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6A8ABC-AB59-4A6F-9262-9283027FF2FC}">
      <dsp:nvSpPr>
        <dsp:cNvPr id="0" name=""/>
        <dsp:cNvSpPr/>
      </dsp:nvSpPr>
      <dsp:spPr>
        <a:xfrm>
          <a:off x="1399293" y="3031163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Low maintenance and speed</a:t>
          </a:r>
        </a:p>
      </dsp:txBody>
      <dsp:txXfrm>
        <a:off x="1399293" y="3031163"/>
        <a:ext cx="4974520" cy="1211509"/>
      </dsp:txXfrm>
    </dsp:sp>
    <dsp:sp modelId="{10E877D5-DC29-4874-B73C-00976105B0FE}">
      <dsp:nvSpPr>
        <dsp:cNvPr id="0" name=""/>
        <dsp:cNvSpPr/>
      </dsp:nvSpPr>
      <dsp:spPr>
        <a:xfrm>
          <a:off x="0" y="4545550"/>
          <a:ext cx="6373813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355449-FE3D-4835-85CF-66CE6148E86D}">
      <dsp:nvSpPr>
        <dsp:cNvPr id="0" name=""/>
        <dsp:cNvSpPr/>
      </dsp:nvSpPr>
      <dsp:spPr>
        <a:xfrm>
          <a:off x="366481" y="4818139"/>
          <a:ext cx="666330" cy="6663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ED873-6B7A-4B7A-9567-1DCBB2FEDFBB}">
      <dsp:nvSpPr>
        <dsp:cNvPr id="0" name=""/>
        <dsp:cNvSpPr/>
      </dsp:nvSpPr>
      <dsp:spPr>
        <a:xfrm>
          <a:off x="1399293" y="4545550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Accuracy</a:t>
          </a:r>
        </a:p>
      </dsp:txBody>
      <dsp:txXfrm>
        <a:off x="1399293" y="4545550"/>
        <a:ext cx="4974520" cy="12115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5FEE57-DF56-4598-92EA-DC3E429974BA}">
      <dsp:nvSpPr>
        <dsp:cNvPr id="0" name=""/>
        <dsp:cNvSpPr/>
      </dsp:nvSpPr>
      <dsp:spPr>
        <a:xfrm>
          <a:off x="0" y="0"/>
          <a:ext cx="8872220" cy="7631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not able to crawl the private informations or the informations needed to be accessed.</a:t>
          </a:r>
        </a:p>
      </dsp:txBody>
      <dsp:txXfrm>
        <a:off x="22351" y="22351"/>
        <a:ext cx="7984280" cy="718409"/>
      </dsp:txXfrm>
    </dsp:sp>
    <dsp:sp modelId="{9EBE41F9-FDAE-41F6-A6F4-3C8688BD0C32}">
      <dsp:nvSpPr>
        <dsp:cNvPr id="0" name=""/>
        <dsp:cNvSpPr/>
      </dsp:nvSpPr>
      <dsp:spPr>
        <a:xfrm>
          <a:off x="743048" y="901859"/>
          <a:ext cx="8872220" cy="763111"/>
        </a:xfrm>
        <a:prstGeom prst="roundRect">
          <a:avLst>
            <a:gd name="adj" fmla="val 10000"/>
          </a:avLst>
        </a:prstGeom>
        <a:solidFill>
          <a:schemeClr val="accent2">
            <a:hueOff val="-493234"/>
            <a:satOff val="-1221"/>
            <a:lumOff val="24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If the website changes the HTML structure then having to update our algorithm in order to adapt with the changes.</a:t>
          </a:r>
        </a:p>
      </dsp:txBody>
      <dsp:txXfrm>
        <a:off x="765399" y="924210"/>
        <a:ext cx="7588447" cy="718409"/>
      </dsp:txXfrm>
    </dsp:sp>
    <dsp:sp modelId="{D8D3B527-CB52-474A-9094-1E2E5A1DF984}">
      <dsp:nvSpPr>
        <dsp:cNvPr id="0" name=""/>
        <dsp:cNvSpPr/>
      </dsp:nvSpPr>
      <dsp:spPr>
        <a:xfrm>
          <a:off x="1475006" y="1803718"/>
          <a:ext cx="8872220" cy="763111"/>
        </a:xfrm>
        <a:prstGeom prst="roundRect">
          <a:avLst>
            <a:gd name="adj" fmla="val 10000"/>
          </a:avLst>
        </a:prstGeom>
        <a:solidFill>
          <a:schemeClr val="accent2">
            <a:hueOff val="-986468"/>
            <a:satOff val="-2442"/>
            <a:lumOff val="49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Difficult to analyze: The extracting processes are confusing to read.</a:t>
          </a:r>
        </a:p>
      </dsp:txBody>
      <dsp:txXfrm>
        <a:off x="1497357" y="1826069"/>
        <a:ext cx="7599537" cy="718409"/>
      </dsp:txXfrm>
    </dsp:sp>
    <dsp:sp modelId="{EFAF7D5B-D891-4C96-92A7-70D36E2349B3}">
      <dsp:nvSpPr>
        <dsp:cNvPr id="0" name=""/>
        <dsp:cNvSpPr/>
      </dsp:nvSpPr>
      <dsp:spPr>
        <a:xfrm>
          <a:off x="2218055" y="2705578"/>
          <a:ext cx="8872220" cy="763111"/>
        </a:xfrm>
        <a:prstGeom prst="roundRect">
          <a:avLst>
            <a:gd name="adj" fmla="val 10000"/>
          </a:avLst>
        </a:prstGeom>
        <a:solidFill>
          <a:schemeClr val="accent2">
            <a:hueOff val="-1479702"/>
            <a:satOff val="-3663"/>
            <a:lumOff val="7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Data analysis</a:t>
          </a:r>
        </a:p>
      </dsp:txBody>
      <dsp:txXfrm>
        <a:off x="2240406" y="2727929"/>
        <a:ext cx="7588447" cy="718409"/>
      </dsp:txXfrm>
    </dsp:sp>
    <dsp:sp modelId="{25B47E58-05C2-41CA-B9AF-3E04E1A27838}">
      <dsp:nvSpPr>
        <dsp:cNvPr id="0" name=""/>
        <dsp:cNvSpPr/>
      </dsp:nvSpPr>
      <dsp:spPr>
        <a:xfrm>
          <a:off x="8376198" y="584474"/>
          <a:ext cx="496022" cy="49602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487803" y="584474"/>
        <a:ext cx="272812" cy="373257"/>
      </dsp:txXfrm>
    </dsp:sp>
    <dsp:sp modelId="{338A7BB6-2C4F-4328-AC10-8F330B6355CC}">
      <dsp:nvSpPr>
        <dsp:cNvPr id="0" name=""/>
        <dsp:cNvSpPr/>
      </dsp:nvSpPr>
      <dsp:spPr>
        <a:xfrm>
          <a:off x="9119246" y="1486333"/>
          <a:ext cx="496022" cy="49602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025020"/>
            <a:satOff val="4236"/>
            <a:lumOff val="73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25020"/>
              <a:satOff val="4236"/>
              <a:lumOff val="7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9230851" y="1486333"/>
        <a:ext cx="272812" cy="373257"/>
      </dsp:txXfrm>
    </dsp:sp>
    <dsp:sp modelId="{51D2CB20-BB0D-40B4-98D8-466EDE360669}">
      <dsp:nvSpPr>
        <dsp:cNvPr id="0" name=""/>
        <dsp:cNvSpPr/>
      </dsp:nvSpPr>
      <dsp:spPr>
        <a:xfrm>
          <a:off x="9851204" y="2388193"/>
          <a:ext cx="496022" cy="49602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050040"/>
            <a:satOff val="8473"/>
            <a:lumOff val="147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050040"/>
              <a:satOff val="8473"/>
              <a:lumOff val="14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9962809" y="2388193"/>
        <a:ext cx="272812" cy="3732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776480-7806-4EA9-81A4-D16F51F97474}">
      <dsp:nvSpPr>
        <dsp:cNvPr id="0" name=""/>
        <dsp:cNvSpPr/>
      </dsp:nvSpPr>
      <dsp:spPr>
        <a:xfrm>
          <a:off x="992890" y="450058"/>
          <a:ext cx="1463222" cy="14632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8B70DE-1C8A-4608-95B8-9B68DB0E3CDC}">
      <dsp:nvSpPr>
        <dsp:cNvPr id="0" name=""/>
        <dsp:cNvSpPr/>
      </dsp:nvSpPr>
      <dsp:spPr>
        <a:xfrm>
          <a:off x="98698" y="2298631"/>
          <a:ext cx="32516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1. Requests</a:t>
          </a:r>
        </a:p>
      </dsp:txBody>
      <dsp:txXfrm>
        <a:off x="98698" y="2298631"/>
        <a:ext cx="3251605" cy="720000"/>
      </dsp:txXfrm>
    </dsp:sp>
    <dsp:sp modelId="{6695CA25-9B98-42FC-9CDA-FCE619B21858}">
      <dsp:nvSpPr>
        <dsp:cNvPr id="0" name=""/>
        <dsp:cNvSpPr/>
      </dsp:nvSpPr>
      <dsp:spPr>
        <a:xfrm>
          <a:off x="4813526" y="450058"/>
          <a:ext cx="1463222" cy="14632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FB025-B70C-4DBB-A12C-82B75837D95A}">
      <dsp:nvSpPr>
        <dsp:cNvPr id="0" name=""/>
        <dsp:cNvSpPr/>
      </dsp:nvSpPr>
      <dsp:spPr>
        <a:xfrm>
          <a:off x="3919335" y="2298631"/>
          <a:ext cx="32516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2. Beautiful Soup</a:t>
          </a:r>
        </a:p>
      </dsp:txBody>
      <dsp:txXfrm>
        <a:off x="3919335" y="2298631"/>
        <a:ext cx="3251605" cy="720000"/>
      </dsp:txXfrm>
    </dsp:sp>
    <dsp:sp modelId="{11B17C55-00E5-4532-8B4D-6C0A67C6D1D9}">
      <dsp:nvSpPr>
        <dsp:cNvPr id="0" name=""/>
        <dsp:cNvSpPr/>
      </dsp:nvSpPr>
      <dsp:spPr>
        <a:xfrm>
          <a:off x="8634163" y="450058"/>
          <a:ext cx="1463222" cy="14632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C1C25-F48F-4284-907A-3DC29FFAA5E4}">
      <dsp:nvSpPr>
        <dsp:cNvPr id="0" name=""/>
        <dsp:cNvSpPr/>
      </dsp:nvSpPr>
      <dsp:spPr>
        <a:xfrm>
          <a:off x="7739971" y="2298631"/>
          <a:ext cx="32516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3. Pandas</a:t>
          </a:r>
        </a:p>
      </dsp:txBody>
      <dsp:txXfrm>
        <a:off x="7739971" y="2298631"/>
        <a:ext cx="3251605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F03C0C-34C2-4F2F-A211-629F3590877D}">
      <dsp:nvSpPr>
        <dsp:cNvPr id="0" name=""/>
        <dsp:cNvSpPr/>
      </dsp:nvSpPr>
      <dsp:spPr>
        <a:xfrm>
          <a:off x="0" y="353987"/>
          <a:ext cx="6373813" cy="15590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dantri.com.vn</a:t>
          </a:r>
        </a:p>
      </dsp:txBody>
      <dsp:txXfrm>
        <a:off x="76105" y="430092"/>
        <a:ext cx="6221603" cy="1406815"/>
      </dsp:txXfrm>
    </dsp:sp>
    <dsp:sp modelId="{9B57E3B1-3F9F-48E2-9A3B-B33B134E5018}">
      <dsp:nvSpPr>
        <dsp:cNvPr id="0" name=""/>
        <dsp:cNvSpPr/>
      </dsp:nvSpPr>
      <dsp:spPr>
        <a:xfrm>
          <a:off x="0" y="2100212"/>
          <a:ext cx="6373813" cy="15590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vnexpress.net</a:t>
          </a:r>
        </a:p>
      </dsp:txBody>
      <dsp:txXfrm>
        <a:off x="76105" y="2176317"/>
        <a:ext cx="6221603" cy="1406815"/>
      </dsp:txXfrm>
    </dsp:sp>
    <dsp:sp modelId="{1DA53F28-A22C-4BFD-8CB4-445FF7E62260}">
      <dsp:nvSpPr>
        <dsp:cNvPr id="0" name=""/>
        <dsp:cNvSpPr/>
      </dsp:nvSpPr>
      <dsp:spPr>
        <a:xfrm>
          <a:off x="0" y="3846437"/>
          <a:ext cx="6373813" cy="155902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tuoitre.vn</a:t>
          </a:r>
        </a:p>
      </dsp:txBody>
      <dsp:txXfrm>
        <a:off x="76105" y="3922542"/>
        <a:ext cx="6221603" cy="14068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3E631-B556-4DC3-95ED-954495CB8040}">
      <dsp:nvSpPr>
        <dsp:cNvPr id="0" name=""/>
        <dsp:cNvSpPr/>
      </dsp:nvSpPr>
      <dsp:spPr>
        <a:xfrm>
          <a:off x="497" y="1669696"/>
          <a:ext cx="2016714" cy="24200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207" tIns="0" rIns="199207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Inspect the website</a:t>
          </a:r>
        </a:p>
      </dsp:txBody>
      <dsp:txXfrm>
        <a:off x="497" y="2637719"/>
        <a:ext cx="2016714" cy="1452034"/>
      </dsp:txXfrm>
    </dsp:sp>
    <dsp:sp modelId="{E3D81262-AE1E-4E42-8262-CE29E1FE65FF}">
      <dsp:nvSpPr>
        <dsp:cNvPr id="0" name=""/>
        <dsp:cNvSpPr/>
      </dsp:nvSpPr>
      <dsp:spPr>
        <a:xfrm>
          <a:off x="497" y="1669696"/>
          <a:ext cx="2016714" cy="96802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207" tIns="165100" rIns="199207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01</a:t>
          </a:r>
        </a:p>
      </dsp:txBody>
      <dsp:txXfrm>
        <a:off x="497" y="1669696"/>
        <a:ext cx="2016714" cy="968023"/>
      </dsp:txXfrm>
    </dsp:sp>
    <dsp:sp modelId="{FF38B92E-99DB-43A5-B455-D961047ACBBD}">
      <dsp:nvSpPr>
        <dsp:cNvPr id="0" name=""/>
        <dsp:cNvSpPr/>
      </dsp:nvSpPr>
      <dsp:spPr>
        <a:xfrm>
          <a:off x="2178549" y="1669696"/>
          <a:ext cx="2016714" cy="24200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207" tIns="0" rIns="199207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Parse HTML</a:t>
          </a:r>
        </a:p>
      </dsp:txBody>
      <dsp:txXfrm>
        <a:off x="2178549" y="2637719"/>
        <a:ext cx="2016714" cy="1452034"/>
      </dsp:txXfrm>
    </dsp:sp>
    <dsp:sp modelId="{5F3A20CE-2948-48AB-A06F-5DBE40E1B0CA}">
      <dsp:nvSpPr>
        <dsp:cNvPr id="0" name=""/>
        <dsp:cNvSpPr/>
      </dsp:nvSpPr>
      <dsp:spPr>
        <a:xfrm>
          <a:off x="2178549" y="1669696"/>
          <a:ext cx="2016714" cy="96802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207" tIns="165100" rIns="199207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02</a:t>
          </a:r>
        </a:p>
      </dsp:txBody>
      <dsp:txXfrm>
        <a:off x="2178549" y="1669696"/>
        <a:ext cx="2016714" cy="968023"/>
      </dsp:txXfrm>
    </dsp:sp>
    <dsp:sp modelId="{DF757DCA-E730-4797-8237-A1BBD19ED8E4}">
      <dsp:nvSpPr>
        <dsp:cNvPr id="0" name=""/>
        <dsp:cNvSpPr/>
      </dsp:nvSpPr>
      <dsp:spPr>
        <a:xfrm>
          <a:off x="4356601" y="1669696"/>
          <a:ext cx="2016714" cy="24200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207" tIns="0" rIns="199207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Find specific elements in the page</a:t>
          </a:r>
        </a:p>
      </dsp:txBody>
      <dsp:txXfrm>
        <a:off x="4356601" y="2637719"/>
        <a:ext cx="2016714" cy="1452034"/>
      </dsp:txXfrm>
    </dsp:sp>
    <dsp:sp modelId="{E3230018-1CBA-4918-A10A-545B66C134E5}">
      <dsp:nvSpPr>
        <dsp:cNvPr id="0" name=""/>
        <dsp:cNvSpPr/>
      </dsp:nvSpPr>
      <dsp:spPr>
        <a:xfrm>
          <a:off x="4356601" y="1669696"/>
          <a:ext cx="2016714" cy="96802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207" tIns="165100" rIns="199207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03</a:t>
          </a:r>
        </a:p>
      </dsp:txBody>
      <dsp:txXfrm>
        <a:off x="4356601" y="1669696"/>
        <a:ext cx="2016714" cy="96802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83A98C-C250-45FB-8713-D3964D47DAA3}">
      <dsp:nvSpPr>
        <dsp:cNvPr id="0" name=""/>
        <dsp:cNvSpPr/>
      </dsp:nvSpPr>
      <dsp:spPr>
        <a:xfrm>
          <a:off x="0" y="703"/>
          <a:ext cx="63738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737A3A-27AA-4B1E-AC72-464B8D6D6197}">
      <dsp:nvSpPr>
        <dsp:cNvPr id="0" name=""/>
        <dsp:cNvSpPr/>
      </dsp:nvSpPr>
      <dsp:spPr>
        <a:xfrm>
          <a:off x="0" y="703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Hoàng Nhật Tân </a:t>
          </a:r>
        </a:p>
      </dsp:txBody>
      <dsp:txXfrm>
        <a:off x="0" y="703"/>
        <a:ext cx="6373813" cy="1151608"/>
      </dsp:txXfrm>
    </dsp:sp>
    <dsp:sp modelId="{261BC2A9-A96B-445A-9405-3AD4ABF522C3}">
      <dsp:nvSpPr>
        <dsp:cNvPr id="0" name=""/>
        <dsp:cNvSpPr/>
      </dsp:nvSpPr>
      <dsp:spPr>
        <a:xfrm>
          <a:off x="0" y="1152311"/>
          <a:ext cx="637381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BCE2D-BF55-4521-AB92-2906B8FC9BF3}">
      <dsp:nvSpPr>
        <dsp:cNvPr id="0" name=""/>
        <dsp:cNvSpPr/>
      </dsp:nvSpPr>
      <dsp:spPr>
        <a:xfrm>
          <a:off x="0" y="1152311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Nguyễn Tiến Dũng</a:t>
          </a:r>
        </a:p>
      </dsp:txBody>
      <dsp:txXfrm>
        <a:off x="0" y="1152311"/>
        <a:ext cx="6373813" cy="1151608"/>
      </dsp:txXfrm>
    </dsp:sp>
    <dsp:sp modelId="{A752ED33-6BC4-4DC6-A956-2E45BBD4614C}">
      <dsp:nvSpPr>
        <dsp:cNvPr id="0" name=""/>
        <dsp:cNvSpPr/>
      </dsp:nvSpPr>
      <dsp:spPr>
        <a:xfrm>
          <a:off x="0" y="2303920"/>
          <a:ext cx="637381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4842CC-A027-4CE0-87C4-D3E5860BCB32}">
      <dsp:nvSpPr>
        <dsp:cNvPr id="0" name=""/>
        <dsp:cNvSpPr/>
      </dsp:nvSpPr>
      <dsp:spPr>
        <a:xfrm>
          <a:off x="0" y="2303920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Đinh Gia L</a:t>
          </a:r>
          <a:r>
            <a:rPr lang="vi-VN" sz="4500" kern="1200"/>
            <a:t>ư</a:t>
          </a:r>
          <a:r>
            <a:rPr lang="en-US" sz="4500" kern="1200"/>
            <a:t>ợng</a:t>
          </a:r>
        </a:p>
      </dsp:txBody>
      <dsp:txXfrm>
        <a:off x="0" y="2303920"/>
        <a:ext cx="6373813" cy="1151608"/>
      </dsp:txXfrm>
    </dsp:sp>
    <dsp:sp modelId="{E9716823-A016-4EB5-BB3E-BC7DADAC20C3}">
      <dsp:nvSpPr>
        <dsp:cNvPr id="0" name=""/>
        <dsp:cNvSpPr/>
      </dsp:nvSpPr>
      <dsp:spPr>
        <a:xfrm>
          <a:off x="0" y="3455529"/>
          <a:ext cx="637381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5453C6-F25B-4B36-952F-786930CF4CD8}">
      <dsp:nvSpPr>
        <dsp:cNvPr id="0" name=""/>
        <dsp:cNvSpPr/>
      </dsp:nvSpPr>
      <dsp:spPr>
        <a:xfrm>
          <a:off x="0" y="3455529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Nguyễn Minh Hiếu</a:t>
          </a:r>
        </a:p>
      </dsp:txBody>
      <dsp:txXfrm>
        <a:off x="0" y="3455529"/>
        <a:ext cx="6373813" cy="1151608"/>
      </dsp:txXfrm>
    </dsp:sp>
    <dsp:sp modelId="{F3CC669E-EADF-44CA-A148-99BC76EB7675}">
      <dsp:nvSpPr>
        <dsp:cNvPr id="0" name=""/>
        <dsp:cNvSpPr/>
      </dsp:nvSpPr>
      <dsp:spPr>
        <a:xfrm>
          <a:off x="0" y="4607138"/>
          <a:ext cx="637381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F9D095-05BA-4A60-B494-99BBE37ECDA0}">
      <dsp:nvSpPr>
        <dsp:cNvPr id="0" name=""/>
        <dsp:cNvSpPr/>
      </dsp:nvSpPr>
      <dsp:spPr>
        <a:xfrm>
          <a:off x="0" y="4607138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Đặng Hữu Nhật Quang</a:t>
          </a:r>
        </a:p>
      </dsp:txBody>
      <dsp:txXfrm>
        <a:off x="0" y="4607138"/>
        <a:ext cx="6373813" cy="1151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December 2,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461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December 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3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December 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48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December 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5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December 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December 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25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December 2,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1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December 2,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4284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December 2,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86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December 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23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December 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64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December 2,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647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file:///E:\Downloads\Web_Application-main\Web_Application-main\Web_application\UI_demo_II\VnExpres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DA7112-E25F-4431-956E-8FC2E8E11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7976" y="1524163"/>
            <a:ext cx="4060048" cy="2384898"/>
          </a:xfrm>
        </p:spPr>
        <p:txBody>
          <a:bodyPr anchor="b">
            <a:normAutofit fontScale="90000"/>
          </a:bodyPr>
          <a:lstStyle/>
          <a:p>
            <a:r>
              <a:rPr lang="en-US" b="1" dirty="0"/>
              <a:t>Web Application Project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EDDA1-FFD2-4F2F-9A15-8E9AA4F50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5238" y="4061567"/>
            <a:ext cx="3565525" cy="173165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>
                    <a:alpha val="60000"/>
                  </a:schemeClr>
                </a:solidFill>
              </a:rPr>
              <a:t>Group 12</a:t>
            </a:r>
          </a:p>
        </p:txBody>
      </p:sp>
      <p:grpSp>
        <p:nvGrpSpPr>
          <p:cNvPr id="99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52D948C8-1367-4A91-A173-56064C38B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77879"/>
            <a:ext cx="48577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50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CC64B-E260-4D37-912A-447D83CE1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4535487" cy="3779838"/>
          </a:xfrm>
        </p:spPr>
        <p:txBody>
          <a:bodyPr anchor="ctr">
            <a:normAutofit/>
          </a:bodyPr>
          <a:lstStyle/>
          <a:p>
            <a:r>
              <a:rPr lang="en-US" sz="5400"/>
              <a:t>V. Methodology</a:t>
            </a:r>
          </a:p>
        </p:txBody>
      </p:sp>
      <p:grpSp>
        <p:nvGrpSpPr>
          <p:cNvPr id="16" name="Group 10">
            <a:extLst>
              <a:ext uri="{FF2B5EF4-FFF2-40B4-BE49-F238E27FC236}">
                <a16:creationId xmlns:a16="http://schemas.microsoft.com/office/drawing/2014/main" id="{20205E53-D75C-4F15-A4A3-21DA0826F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2950" y="623661"/>
            <a:ext cx="667800" cy="631474"/>
            <a:chOff x="8069541" y="1262702"/>
            <a:chExt cx="667800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B48C7E5-9699-4FB1-9EEE-581C68629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16993F2-7052-4269-8B81-AC271D2D9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52D58DC7-20C8-4471-BAA7-B296A2AEC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84" y="49771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E4AABAC-100B-437F-86D3-981412859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261346" y="5733597"/>
            <a:ext cx="1758388" cy="926985"/>
          </a:xfrm>
          <a:custGeom>
            <a:avLst/>
            <a:gdLst>
              <a:gd name="connsiteX0" fmla="*/ 1486881 w 1758388"/>
              <a:gd name="connsiteY0" fmla="*/ 271508 h 926985"/>
              <a:gd name="connsiteX1" fmla="*/ 1758388 w 1758388"/>
              <a:gd name="connsiteY1" fmla="*/ 926985 h 926985"/>
              <a:gd name="connsiteX2" fmla="*/ 1294895 w 1758388"/>
              <a:gd name="connsiteY2" fmla="*/ 926985 h 926985"/>
              <a:gd name="connsiteX3" fmla="*/ 831404 w 1758388"/>
              <a:gd name="connsiteY3" fmla="*/ 463493 h 926985"/>
              <a:gd name="connsiteX4" fmla="*/ 377328 w 1758388"/>
              <a:gd name="connsiteY4" fmla="*/ 833575 h 926985"/>
              <a:gd name="connsiteX5" fmla="*/ 371585 w 1758388"/>
              <a:gd name="connsiteY5" fmla="*/ 890552 h 926985"/>
              <a:gd name="connsiteX6" fmla="*/ 0 w 1758388"/>
              <a:gd name="connsiteY6" fmla="*/ 518968 h 926985"/>
              <a:gd name="connsiteX7" fmla="*/ 16301 w 1758388"/>
              <a:gd name="connsiteY7" fmla="*/ 485129 h 926985"/>
              <a:gd name="connsiteX8" fmla="*/ 831403 w 1758388"/>
              <a:gd name="connsiteY8" fmla="*/ 0 h 926985"/>
              <a:gd name="connsiteX9" fmla="*/ 1486881 w 1758388"/>
              <a:gd name="connsiteY9" fmla="*/ 271508 h 92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8388" h="926985">
                <a:moveTo>
                  <a:pt x="1486881" y="271508"/>
                </a:moveTo>
                <a:cubicBezTo>
                  <a:pt x="1654632" y="439259"/>
                  <a:pt x="1758388" y="671005"/>
                  <a:pt x="1758388" y="926985"/>
                </a:cubicBezTo>
                <a:lnTo>
                  <a:pt x="1294895" y="926985"/>
                </a:lnTo>
                <a:cubicBezTo>
                  <a:pt x="1294895" y="671005"/>
                  <a:pt x="1087383" y="463493"/>
                  <a:pt x="831404" y="463493"/>
                </a:cubicBezTo>
                <a:cubicBezTo>
                  <a:pt x="607421" y="463493"/>
                  <a:pt x="420547" y="622370"/>
                  <a:pt x="377328" y="833575"/>
                </a:cubicBezTo>
                <a:lnTo>
                  <a:pt x="371585" y="890552"/>
                </a:lnTo>
                <a:lnTo>
                  <a:pt x="0" y="518968"/>
                </a:lnTo>
                <a:lnTo>
                  <a:pt x="16301" y="485129"/>
                </a:lnTo>
                <a:cubicBezTo>
                  <a:pt x="173276" y="196165"/>
                  <a:pt x="479432" y="0"/>
                  <a:pt x="831403" y="0"/>
                </a:cubicBezTo>
                <a:cubicBezTo>
                  <a:pt x="1087383" y="0"/>
                  <a:pt x="1319129" y="103757"/>
                  <a:pt x="1486881" y="27150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5400000">
              <a:schemeClr val="accent1">
                <a:lumMod val="40000"/>
                <a:lumOff val="6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DFD33E0-4D46-4176-BAE2-6AED15231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353363" y="5725768"/>
            <a:ext cx="1728640" cy="1042921"/>
          </a:xfrm>
          <a:custGeom>
            <a:avLst/>
            <a:gdLst>
              <a:gd name="connsiteX0" fmla="*/ 1391304 w 1728640"/>
              <a:gd name="connsiteY0" fmla="*/ 238153 h 1042921"/>
              <a:gd name="connsiteX1" fmla="*/ 1728640 w 1728640"/>
              <a:gd name="connsiteY1" fmla="*/ 1042921 h 1042921"/>
              <a:gd name="connsiteX2" fmla="*/ 1265147 w 1728640"/>
              <a:gd name="connsiteY2" fmla="*/ 1042921 h 1042921"/>
              <a:gd name="connsiteX3" fmla="*/ 801655 w 1728640"/>
              <a:gd name="connsiteY3" fmla="*/ 521461 h 1042921"/>
              <a:gd name="connsiteX4" fmla="*/ 374587 w 1728640"/>
              <a:gd name="connsiteY4" fmla="*/ 839945 h 1042921"/>
              <a:gd name="connsiteX5" fmla="*/ 362576 w 1728640"/>
              <a:gd name="connsiteY5" fmla="*/ 883477 h 1042921"/>
              <a:gd name="connsiteX6" fmla="*/ 0 w 1728640"/>
              <a:gd name="connsiteY6" fmla="*/ 520901 h 1042921"/>
              <a:gd name="connsiteX7" fmla="*/ 32986 w 1728640"/>
              <a:gd name="connsiteY7" fmla="*/ 459814 h 1042921"/>
              <a:gd name="connsiteX8" fmla="*/ 801656 w 1728640"/>
              <a:gd name="connsiteY8" fmla="*/ 0 h 1042921"/>
              <a:gd name="connsiteX9" fmla="*/ 1391304 w 1728640"/>
              <a:gd name="connsiteY9" fmla="*/ 238153 h 104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8640" h="1042921">
                <a:moveTo>
                  <a:pt x="1391304" y="238153"/>
                </a:moveTo>
                <a:cubicBezTo>
                  <a:pt x="1597323" y="429440"/>
                  <a:pt x="1728640" y="718927"/>
                  <a:pt x="1728640" y="1042921"/>
                </a:cubicBezTo>
                <a:lnTo>
                  <a:pt x="1265147" y="1042921"/>
                </a:lnTo>
                <a:cubicBezTo>
                  <a:pt x="1265147" y="754926"/>
                  <a:pt x="1057635" y="521461"/>
                  <a:pt x="801655" y="521461"/>
                </a:cubicBezTo>
                <a:cubicBezTo>
                  <a:pt x="609671" y="521461"/>
                  <a:pt x="444949" y="652785"/>
                  <a:pt x="374587" y="839945"/>
                </a:cubicBezTo>
                <a:lnTo>
                  <a:pt x="362576" y="883477"/>
                </a:lnTo>
                <a:lnTo>
                  <a:pt x="0" y="520901"/>
                </a:lnTo>
                <a:lnTo>
                  <a:pt x="32986" y="459814"/>
                </a:lnTo>
                <a:cubicBezTo>
                  <a:pt x="199571" y="182395"/>
                  <a:pt x="481681" y="0"/>
                  <a:pt x="801656" y="0"/>
                </a:cubicBezTo>
                <a:cubicBezTo>
                  <a:pt x="1025638" y="0"/>
                  <a:pt x="1231066" y="89374"/>
                  <a:pt x="1391304" y="23815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22B5D87-7689-4E7F-B03A-7F803B5DF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872920" y="5836283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B97DFD29-25DD-41A6-98A6-58EE9A422C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5521710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2590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9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4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AD24B5-0A84-4D39-A573-548234A4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/>
              <a:t>VII. User interface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Browser window">
            <a:hlinkClick r:id="rId2" action="ppaction://hlinkfile"/>
            <a:extLst>
              <a:ext uri="{FF2B5EF4-FFF2-40B4-BE49-F238E27FC236}">
                <a16:creationId xmlns:a16="http://schemas.microsoft.com/office/drawing/2014/main" id="{C4235F3B-80B9-40A0-B468-492568E79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087939" y="549275"/>
            <a:ext cx="5761037" cy="576103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35748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44E1E7B-A4CD-4081-B8BE-07B421E7F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/>
              <a:t>VIII. Code 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92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195A6-22C6-4D58-B51A-55209828B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451" y="4217976"/>
            <a:ext cx="2628350" cy="615296"/>
          </a:xfr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dirty="0" err="1"/>
              <a:t>Vnexpress</a:t>
            </a:r>
            <a:endParaRPr lang="en-US" sz="3600" dirty="0"/>
          </a:p>
          <a:p>
            <a:pPr marL="0" indent="0">
              <a:lnSpc>
                <a:spcPct val="100000"/>
              </a:lnSpc>
              <a:buNone/>
            </a:pPr>
            <a:endParaRPr lang="en-US" sz="3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537024-B44C-4B75-82DE-72C8EC006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894" y="637290"/>
            <a:ext cx="5943600" cy="574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497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E1E7B-A4CD-4081-B8BE-07B421E7F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/>
              <a:t>VIII.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195A6-22C6-4D58-B51A-55209828B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451" y="4217976"/>
            <a:ext cx="2628350" cy="615296"/>
          </a:xfr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Tuoitre.vn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96643A5-B5C1-4A42-898A-4F27422AD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355" y="962385"/>
            <a:ext cx="3980160" cy="262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C9140B9-AD34-4135-8A73-865F2CCF1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355" y="3593638"/>
            <a:ext cx="3980160" cy="293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800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E1E7B-A4CD-4081-B8BE-07B421E7F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/>
              <a:t>VIII.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195A6-22C6-4D58-B51A-55209828B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451" y="4217976"/>
            <a:ext cx="2628350" cy="615296"/>
          </a:xfr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Dantri.vn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6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039940E-60FF-4DFF-9CDB-9429EB996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467" y="1112194"/>
            <a:ext cx="5943600" cy="49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027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A7875-7EA8-496D-BFC4-7D8BF28BC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/>
              <a:t>Group 12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E35A8361-E09E-4D54-A04F-8931A049A9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3512676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5356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3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54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1F26BA-BD41-431A-AE4D-ED9165C92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/>
              <a:t>Thank for watching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66CD00F7-460F-4978-89CA-C318DD2ED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7939" y="549275"/>
            <a:ext cx="5761037" cy="576103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64496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71F523-DAD1-4DDE-AF61-54E9FE145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I.Introduction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C28092-A38C-47E6-B8A2-8AF937D1A024}"/>
              </a:ext>
            </a:extLst>
          </p:cNvPr>
          <p:cNvSpPr txBox="1"/>
          <p:nvPr/>
        </p:nvSpPr>
        <p:spPr>
          <a:xfrm>
            <a:off x="550863" y="2678400"/>
            <a:ext cx="4967228" cy="1300213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en-US" sz="2000" dirty="0"/>
              <a:t>- Web scraping is the process of collecting structured web data in an automated fashion. It’s also called web data extraction.</a:t>
            </a:r>
            <a:endParaRPr lang="en-US" sz="2000" dirty="0">
              <a:solidFill>
                <a:schemeClr val="tx1">
                  <a:lumMod val="75000"/>
                  <a:alpha val="60000"/>
                </a:schemeClr>
              </a:solidFill>
            </a:endParaRPr>
          </a:p>
        </p:txBody>
      </p:sp>
      <p:pic>
        <p:nvPicPr>
          <p:cNvPr id="10" name="Picture 9" descr="Logo, icon&#10;&#10;Description automatically generated">
            <a:extLst>
              <a:ext uri="{FF2B5EF4-FFF2-40B4-BE49-F238E27FC236}">
                <a16:creationId xmlns:a16="http://schemas.microsoft.com/office/drawing/2014/main" id="{2922DE37-39D2-4F17-ABF9-57870C9D64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9" r="7320" b="1"/>
          <a:stretch/>
        </p:blipFill>
        <p:spPr>
          <a:xfrm>
            <a:off x="5719706" y="606796"/>
            <a:ext cx="4868976" cy="5644408"/>
          </a:xfrm>
          <a:custGeom>
            <a:avLst/>
            <a:gdLst/>
            <a:ahLst/>
            <a:cxnLst/>
            <a:rect l="l" t="t" r="r" b="b"/>
            <a:pathLst>
              <a:path w="4868976" h="5644408">
                <a:moveTo>
                  <a:pt x="2398421" y="0"/>
                </a:moveTo>
                <a:lnTo>
                  <a:pt x="4868974" y="1424628"/>
                </a:lnTo>
                <a:lnTo>
                  <a:pt x="4868976" y="1424625"/>
                </a:lnTo>
                <a:lnTo>
                  <a:pt x="4868976" y="1424628"/>
                </a:lnTo>
                <a:lnTo>
                  <a:pt x="4868976" y="4219781"/>
                </a:lnTo>
                <a:lnTo>
                  <a:pt x="2398419" y="5644408"/>
                </a:lnTo>
                <a:lnTo>
                  <a:pt x="0" y="4219781"/>
                </a:lnTo>
                <a:lnTo>
                  <a:pt x="0" y="1424628"/>
                </a:lnTo>
                <a:lnTo>
                  <a:pt x="0" y="1424625"/>
                </a:lnTo>
                <a:lnTo>
                  <a:pt x="3" y="1424628"/>
                </a:lnTo>
                <a:close/>
              </a:path>
            </a:pathLst>
          </a:cu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C4967C49-2278-4724-94A5-A258F20C3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66428" y="2112234"/>
            <a:ext cx="1335600" cy="1262947"/>
            <a:chOff x="10145015" y="2343978"/>
            <a:chExt cx="1335600" cy="1262947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5513748-F890-422C-8BC7-7C16A7D3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93B83E9-9019-4D2F-B887-BD399181B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5171FAFB-7223-4BE1-983D-8A0626EAC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612" y="57328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4E2885-9428-4FC1-869C-A1EA1E42C4FE}"/>
              </a:ext>
            </a:extLst>
          </p:cNvPr>
          <p:cNvSpPr txBox="1"/>
          <p:nvPr/>
        </p:nvSpPr>
        <p:spPr>
          <a:xfrm>
            <a:off x="550863" y="4205612"/>
            <a:ext cx="4967228" cy="1300213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en-US" sz="2000" dirty="0"/>
              <a:t>- In general, web data extraction is used by people and businesses.</a:t>
            </a: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059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2B57926-06A8-440D-9659-CB60A33B9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/>
              <a:t>II. Purpose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Skeleton">
            <a:extLst>
              <a:ext uri="{FF2B5EF4-FFF2-40B4-BE49-F238E27FC236}">
                <a16:creationId xmlns:a16="http://schemas.microsoft.com/office/drawing/2014/main" id="{064768B4-A3B0-4396-A282-80F06B1AA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9754" y="585139"/>
            <a:ext cx="5761037" cy="576103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D6A03101-DB75-48DB-A9F5-6FC559052AC4}"/>
              </a:ext>
            </a:extLst>
          </p:cNvPr>
          <p:cNvSpPr/>
          <p:nvPr/>
        </p:nvSpPr>
        <p:spPr>
          <a:xfrm>
            <a:off x="7367488" y="2926928"/>
            <a:ext cx="1434154" cy="167063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6769C9-2414-4FCE-80D8-B5A9DFB8B5A6}"/>
              </a:ext>
            </a:extLst>
          </p:cNvPr>
          <p:cNvSpPr txBox="1"/>
          <p:nvPr/>
        </p:nvSpPr>
        <p:spPr>
          <a:xfrm>
            <a:off x="8790791" y="3368414"/>
            <a:ext cx="2769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115.000</a:t>
            </a:r>
          </a:p>
        </p:txBody>
      </p:sp>
    </p:spTree>
    <p:extLst>
      <p:ext uri="{BB962C8B-B14F-4D97-AF65-F5344CB8AC3E}">
        <p14:creationId xmlns:p14="http://schemas.microsoft.com/office/powerpoint/2010/main" val="4218039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39703-4F75-430F-9C6B-63072CAAA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3950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6400" dirty="0"/>
              <a:t>II. Purpose</a:t>
            </a:r>
          </a:p>
        </p:txBody>
      </p:sp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id="{D1A727D6-25C0-43F3-8CA8-986C5AFED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63" y="878681"/>
            <a:ext cx="5102225" cy="5102225"/>
          </a:xfrm>
          <a:custGeom>
            <a:avLst/>
            <a:gdLst/>
            <a:ahLst/>
            <a:cxnLst/>
            <a:rect l="l" t="t" r="r" b="b"/>
            <a:pathLst>
              <a:path w="5102225" h="5761037">
                <a:moveTo>
                  <a:pt x="0" y="0"/>
                </a:moveTo>
                <a:lnTo>
                  <a:pt x="5102225" y="0"/>
                </a:lnTo>
                <a:lnTo>
                  <a:pt x="5102225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26636F-5E7D-43B3-862B-91BA74867308}"/>
              </a:ext>
            </a:extLst>
          </p:cNvPr>
          <p:cNvSpPr txBox="1"/>
          <p:nvPr/>
        </p:nvSpPr>
        <p:spPr>
          <a:xfrm>
            <a:off x="6203950" y="3667212"/>
            <a:ext cx="568325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Collecting and analyst data from online websites into databases to form a Data Lake.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Helping people to update and synthetic the news easily in order to help the patients surpass the cancer.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8437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84B128-EE79-4271-BF76-67200F0A9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III. Risk assessment.</a:t>
            </a:r>
            <a:endParaRPr lang="en-US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99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865689B4-6647-414F-882A-CC2001609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183808"/>
              </p:ext>
            </p:extLst>
          </p:nvPr>
        </p:nvGraphicFramePr>
        <p:xfrm>
          <a:off x="5882597" y="2803980"/>
          <a:ext cx="5488474" cy="2957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4237">
                  <a:extLst>
                    <a:ext uri="{9D8B030D-6E8A-4147-A177-3AD203B41FA5}">
                      <a16:colId xmlns:a16="http://schemas.microsoft.com/office/drawing/2014/main" val="3384416408"/>
                    </a:ext>
                  </a:extLst>
                </a:gridCol>
                <a:gridCol w="2744237">
                  <a:extLst>
                    <a:ext uri="{9D8B030D-6E8A-4147-A177-3AD203B41FA5}">
                      <a16:colId xmlns:a16="http://schemas.microsoft.com/office/drawing/2014/main" val="529734786"/>
                    </a:ext>
                  </a:extLst>
                </a:gridCol>
              </a:tblGrid>
              <a:tr h="397483">
                <a:tc>
                  <a:txBody>
                    <a:bodyPr/>
                    <a:lstStyle/>
                    <a:p>
                      <a:r>
                        <a:rPr lang="en-US" dirty="0"/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Precautions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27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Crawlers can fall for “spider trap".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a ‘max crawl depth’ setting.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660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Detect multiple access IPs (5 requests/s)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IP rotator for each request.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259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Detect multiple access user-agents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different user-agent for each request.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77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Cookies,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Capcha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block crawlers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some script bypass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Cloudfare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48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717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0AC058-5A66-498D-A931-2498671FF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dirty="0"/>
              <a:t>IV. Benefits and limitation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30AA37-DFA2-4365-8DE3-10D38E0AA766}"/>
              </a:ext>
            </a:extLst>
          </p:cNvPr>
          <p:cNvSpPr txBox="1"/>
          <p:nvPr/>
        </p:nvSpPr>
        <p:spPr>
          <a:xfrm>
            <a:off x="8075613" y="3803406"/>
            <a:ext cx="3565525" cy="22894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fontAlgn="base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BD3F27CE-2160-4F30-8B97-BD43E8663F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453319" cy="3453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28" name="TextBox 4">
            <a:extLst>
              <a:ext uri="{FF2B5EF4-FFF2-40B4-BE49-F238E27FC236}">
                <a16:creationId xmlns:a16="http://schemas.microsoft.com/office/drawing/2014/main" id="{4F325410-2851-4A53-9EDF-1842A08AD2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4569732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3078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87CE1C-05D5-4933-A9BB-3D11911A0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IV. Benefits and limitation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336788-8ACC-4D04-A0D9-B9AEB5C5EF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7725619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7615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D9E57-276B-4026-A9FB-7454AA98E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V. Methodology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87DA86-12B0-4BF7-A24F-FAB9BC2A25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113428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6943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46D9E-5BE0-42CD-9B66-1FDBF1D5E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 sz="4400" dirty="0"/>
              <a:t>V. Methodology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73C227-F21E-45C7-8DA4-E2EB25D09B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5021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344480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B302C"/>
      </a:dk2>
      <a:lt2>
        <a:srgbClr val="F2F0F3"/>
      </a:lt2>
      <a:accent1>
        <a:srgbClr val="74AF45"/>
      </a:accent1>
      <a:accent2>
        <a:srgbClr val="9AA938"/>
      </a:accent2>
      <a:accent3>
        <a:srgbClr val="BD9D4A"/>
      </a:accent3>
      <a:accent4>
        <a:srgbClr val="B15F3B"/>
      </a:accent4>
      <a:accent5>
        <a:srgbClr val="C34D5A"/>
      </a:accent5>
      <a:accent6>
        <a:srgbClr val="B13B7A"/>
      </a:accent6>
      <a:hlink>
        <a:srgbClr val="C2504A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307</Words>
  <Application>Microsoft Office PowerPoint</Application>
  <PresentationFormat>Widescreen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Avenir Next LT Pro</vt:lpstr>
      <vt:lpstr>3DFloatVTI</vt:lpstr>
      <vt:lpstr>Web Application Project</vt:lpstr>
      <vt:lpstr>I.Introduction</vt:lpstr>
      <vt:lpstr>II. Purpose</vt:lpstr>
      <vt:lpstr>II. Purpose</vt:lpstr>
      <vt:lpstr>III. Risk assessment.</vt:lpstr>
      <vt:lpstr>IV. Benefits and limitation</vt:lpstr>
      <vt:lpstr>IV. Benefits and limitation</vt:lpstr>
      <vt:lpstr>V. Methodology</vt:lpstr>
      <vt:lpstr>V. Methodology</vt:lpstr>
      <vt:lpstr>V. Methodology</vt:lpstr>
      <vt:lpstr>VII. User interface</vt:lpstr>
      <vt:lpstr>VIII. Code </vt:lpstr>
      <vt:lpstr>VIII. Code </vt:lpstr>
      <vt:lpstr>VIII. Code </vt:lpstr>
      <vt:lpstr>Group 12</vt:lpstr>
      <vt:lpstr>Thank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Project</dc:title>
  <dc:creator>luong gia dinh</dc:creator>
  <cp:lastModifiedBy>luong gia dinh</cp:lastModifiedBy>
  <cp:revision>3</cp:revision>
  <dcterms:created xsi:type="dcterms:W3CDTF">2020-12-02T13:26:52Z</dcterms:created>
  <dcterms:modified xsi:type="dcterms:W3CDTF">2020-12-02T13:32:45Z</dcterms:modified>
</cp:coreProperties>
</file>